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E2F6D41-A6E0-4419-A79A-F6A50BD4646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37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03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9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F6D41-A6E0-4419-A79A-F6A50BD4646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5062F6E-B4B4-4A16-8AA1-1B1BE114B0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31EB3-9C1B-422D-B9BB-1FE34F83A6E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32C74-B867-461F-B5C7-DDC1D0BCBB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FE6D-2EC7-4187-8F93-573F8A966D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A94D3-7D2E-4E83-9C47-A70764AC82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3496-4A53-4478-AA54-1B73AB0C9B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DBA65-4FA2-405C-AB7E-4BEAF213C7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3224C-10BE-4202-8EA7-CC8ADB9932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3FAE-2984-401E-89A7-659F82CBA1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1410321-6703-451F-A609-AE0F2C3869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xmlns:mc="http://schemas.openxmlformats.org/markup-compatibility/2006" xmlns:a14="http://schemas.microsoft.com/office/drawing/2010/main" val="FFFFFF" mc:Ignorable="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A64D504-0D1E-43BD-860A-B7D6390E1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1765"/>
                  </a:srgbClr>
                </a:gs>
                <a:gs pos="60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xmlns:mc="http://schemas.openxmlformats.org/markup-compatibility/2006" xmlns:a14="http://schemas.microsoft.com/office/drawing/2010/main" val="010101" mc:Ignorable="">
                    <a:alpha val="56000"/>
                  </a:srgbClr>
                </a:gs>
                <a:gs pos="61000">
                  <a:srgbClr xmlns:mc="http://schemas.openxmlformats.org/markup-compatibility/2006" xmlns:a14="http://schemas.microsoft.com/office/drawing/2010/main" val="FEFEFE" mc:Ignorable="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xmlns:mc="http://schemas.openxmlformats.org/markup-compatibility/2006" xmlns:a14="http://schemas.microsoft.com/office/drawing/2010/main" val="010101" mc:Ignorable="">
                  <a:alpha val="34000"/>
                </a:srgbClr>
              </a:gs>
              <a:gs pos="100000">
                <a:srgbClr xmlns:mc="http://schemas.openxmlformats.org/markup-compatibility/2006" xmlns:a14="http://schemas.microsoft.com/office/drawing/2010/main" val="010101" mc:Ignorable="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AC51B4-226C-4C79-83D7-EB643A599C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Graphing Absolute Value Equations and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13,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3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8) </a:t>
            </a:r>
            <a:r>
              <a:rPr lang="en-US" dirty="0"/>
              <a:t>y&lt;|2x-6</a:t>
            </a:r>
            <a:r>
              <a:rPr lang="en-US" dirty="0" smtClean="0"/>
              <a:t>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151"/>
          <p:cNvSpPr/>
          <p:nvPr/>
        </p:nvSpPr>
        <p:spPr>
          <a:xfrm>
            <a:off x="1345022" y="1680358"/>
            <a:ext cx="346618" cy="351325"/>
          </a:xfrm>
          <a:custGeom>
            <a:avLst/>
            <a:gdLst/>
            <a:ahLst/>
            <a:cxnLst/>
            <a:rect l="0" t="0" r="0" b="0"/>
            <a:pathLst>
              <a:path w="346618" h="351325">
                <a:moveTo>
                  <a:pt x="98015" y="94149"/>
                </a:moveTo>
                <a:lnTo>
                  <a:pt x="98015" y="78549"/>
                </a:lnTo>
                <a:lnTo>
                  <a:pt x="100555" y="75151"/>
                </a:lnTo>
                <a:lnTo>
                  <a:pt x="104859" y="69513"/>
                </a:lnTo>
                <a:lnTo>
                  <a:pt x="109947" y="60657"/>
                </a:lnTo>
                <a:lnTo>
                  <a:pt x="115383" y="52911"/>
                </a:lnTo>
                <a:lnTo>
                  <a:pt x="123799" y="43195"/>
                </a:lnTo>
                <a:lnTo>
                  <a:pt x="126634" y="40177"/>
                </a:lnTo>
                <a:lnTo>
                  <a:pt x="134864" y="34284"/>
                </a:lnTo>
                <a:lnTo>
                  <a:pt x="144873" y="28490"/>
                </a:lnTo>
                <a:lnTo>
                  <a:pt x="155670" y="22740"/>
                </a:lnTo>
                <a:lnTo>
                  <a:pt x="172460" y="14147"/>
                </a:lnTo>
                <a:lnTo>
                  <a:pt x="181267" y="8428"/>
                </a:lnTo>
                <a:lnTo>
                  <a:pt x="184949" y="5569"/>
                </a:lnTo>
                <a:lnTo>
                  <a:pt x="190261" y="3663"/>
                </a:lnTo>
                <a:lnTo>
                  <a:pt x="196660" y="2393"/>
                </a:lnTo>
                <a:lnTo>
                  <a:pt x="203783" y="1546"/>
                </a:lnTo>
                <a:lnTo>
                  <a:pt x="214238" y="604"/>
                </a:lnTo>
                <a:lnTo>
                  <a:pt x="223012" y="186"/>
                </a:lnTo>
                <a:lnTo>
                  <a:pt x="233262" y="0"/>
                </a:lnTo>
                <a:lnTo>
                  <a:pt x="238662" y="903"/>
                </a:lnTo>
                <a:lnTo>
                  <a:pt x="244167" y="2458"/>
                </a:lnTo>
                <a:lnTo>
                  <a:pt x="254411" y="6725"/>
                </a:lnTo>
                <a:lnTo>
                  <a:pt x="262139" y="11796"/>
                </a:lnTo>
                <a:lnTo>
                  <a:pt x="271845" y="20007"/>
                </a:lnTo>
                <a:lnTo>
                  <a:pt x="277825" y="28177"/>
                </a:lnTo>
                <a:lnTo>
                  <a:pt x="283658" y="38158"/>
                </a:lnTo>
                <a:lnTo>
                  <a:pt x="289426" y="48944"/>
                </a:lnTo>
                <a:lnTo>
                  <a:pt x="295164" y="57548"/>
                </a:lnTo>
                <a:lnTo>
                  <a:pt x="298027" y="61176"/>
                </a:lnTo>
                <a:lnTo>
                  <a:pt x="299937" y="65499"/>
                </a:lnTo>
                <a:lnTo>
                  <a:pt x="302058" y="75383"/>
                </a:lnTo>
                <a:lnTo>
                  <a:pt x="303001" y="86126"/>
                </a:lnTo>
                <a:lnTo>
                  <a:pt x="303252" y="91658"/>
                </a:lnTo>
                <a:lnTo>
                  <a:pt x="303532" y="102884"/>
                </a:lnTo>
                <a:lnTo>
                  <a:pt x="303711" y="125614"/>
                </a:lnTo>
                <a:lnTo>
                  <a:pt x="302773" y="131318"/>
                </a:lnTo>
                <a:lnTo>
                  <a:pt x="301195" y="137026"/>
                </a:lnTo>
                <a:lnTo>
                  <a:pt x="299191" y="142736"/>
                </a:lnTo>
                <a:lnTo>
                  <a:pt x="297855" y="148448"/>
                </a:lnTo>
                <a:lnTo>
                  <a:pt x="296964" y="154161"/>
                </a:lnTo>
                <a:lnTo>
                  <a:pt x="296370" y="159875"/>
                </a:lnTo>
                <a:lnTo>
                  <a:pt x="295022" y="165589"/>
                </a:lnTo>
                <a:lnTo>
                  <a:pt x="293170" y="171303"/>
                </a:lnTo>
                <a:lnTo>
                  <a:pt x="290983" y="177017"/>
                </a:lnTo>
                <a:lnTo>
                  <a:pt x="288573" y="182732"/>
                </a:lnTo>
                <a:lnTo>
                  <a:pt x="286014" y="188447"/>
                </a:lnTo>
                <a:lnTo>
                  <a:pt x="280630" y="199877"/>
                </a:lnTo>
                <a:lnTo>
                  <a:pt x="275062" y="211307"/>
                </a:lnTo>
                <a:lnTo>
                  <a:pt x="271292" y="217022"/>
                </a:lnTo>
                <a:lnTo>
                  <a:pt x="266873" y="222737"/>
                </a:lnTo>
                <a:lnTo>
                  <a:pt x="262022" y="228452"/>
                </a:lnTo>
                <a:lnTo>
                  <a:pt x="256883" y="234167"/>
                </a:lnTo>
                <a:lnTo>
                  <a:pt x="246093" y="245597"/>
                </a:lnTo>
                <a:lnTo>
                  <a:pt x="212270" y="279887"/>
                </a:lnTo>
                <a:lnTo>
                  <a:pt x="206570" y="284649"/>
                </a:lnTo>
                <a:lnTo>
                  <a:pt x="200865" y="288777"/>
                </a:lnTo>
                <a:lnTo>
                  <a:pt x="195157" y="292481"/>
                </a:lnTo>
                <a:lnTo>
                  <a:pt x="189446" y="295903"/>
                </a:lnTo>
                <a:lnTo>
                  <a:pt x="183734" y="299137"/>
                </a:lnTo>
                <a:lnTo>
                  <a:pt x="172307" y="305270"/>
                </a:lnTo>
                <a:lnTo>
                  <a:pt x="160879" y="311170"/>
                </a:lnTo>
                <a:lnTo>
                  <a:pt x="155164" y="313125"/>
                </a:lnTo>
                <a:lnTo>
                  <a:pt x="149449" y="314428"/>
                </a:lnTo>
                <a:lnTo>
                  <a:pt x="143735" y="315297"/>
                </a:lnTo>
                <a:lnTo>
                  <a:pt x="134845" y="318802"/>
                </a:lnTo>
                <a:lnTo>
                  <a:pt x="131141" y="321070"/>
                </a:lnTo>
                <a:lnTo>
                  <a:pt x="125814" y="322582"/>
                </a:lnTo>
                <a:lnTo>
                  <a:pt x="119405" y="323590"/>
                </a:lnTo>
                <a:lnTo>
                  <a:pt x="112275" y="324263"/>
                </a:lnTo>
                <a:lnTo>
                  <a:pt x="105617" y="324711"/>
                </a:lnTo>
                <a:lnTo>
                  <a:pt x="99273" y="325009"/>
                </a:lnTo>
                <a:lnTo>
                  <a:pt x="93138" y="325208"/>
                </a:lnTo>
                <a:lnTo>
                  <a:pt x="87144" y="326293"/>
                </a:lnTo>
                <a:lnTo>
                  <a:pt x="81243" y="327969"/>
                </a:lnTo>
                <a:lnTo>
                  <a:pt x="75403" y="330039"/>
                </a:lnTo>
                <a:lnTo>
                  <a:pt x="70558" y="330467"/>
                </a:lnTo>
                <a:lnTo>
                  <a:pt x="66375" y="329799"/>
                </a:lnTo>
                <a:lnTo>
                  <a:pt x="62635" y="328402"/>
                </a:lnTo>
                <a:lnTo>
                  <a:pt x="53398" y="326849"/>
                </a:lnTo>
                <a:lnTo>
                  <a:pt x="42943" y="326159"/>
                </a:lnTo>
                <a:lnTo>
                  <a:pt x="31946" y="325852"/>
                </a:lnTo>
                <a:lnTo>
                  <a:pt x="27299" y="324818"/>
                </a:lnTo>
                <a:lnTo>
                  <a:pt x="19596" y="321128"/>
                </a:lnTo>
                <a:lnTo>
                  <a:pt x="9904" y="313696"/>
                </a:lnTo>
                <a:lnTo>
                  <a:pt x="6889" y="311951"/>
                </a:lnTo>
                <a:lnTo>
                  <a:pt x="1000" y="310013"/>
                </a:lnTo>
                <a:lnTo>
                  <a:pt x="0" y="308543"/>
                </a:lnTo>
                <a:lnTo>
                  <a:pt x="287" y="306611"/>
                </a:lnTo>
                <a:lnTo>
                  <a:pt x="1430" y="304370"/>
                </a:lnTo>
                <a:lnTo>
                  <a:pt x="2701" y="299341"/>
                </a:lnTo>
                <a:lnTo>
                  <a:pt x="3416" y="291154"/>
                </a:lnTo>
                <a:lnTo>
                  <a:pt x="3517" y="288351"/>
                </a:lnTo>
                <a:lnTo>
                  <a:pt x="4536" y="286482"/>
                </a:lnTo>
                <a:lnTo>
                  <a:pt x="6168" y="285236"/>
                </a:lnTo>
                <a:lnTo>
                  <a:pt x="8209" y="284405"/>
                </a:lnTo>
                <a:lnTo>
                  <a:pt x="9569" y="282899"/>
                </a:lnTo>
                <a:lnTo>
                  <a:pt x="10476" y="280943"/>
                </a:lnTo>
                <a:lnTo>
                  <a:pt x="11081" y="278685"/>
                </a:lnTo>
                <a:lnTo>
                  <a:pt x="13389" y="276228"/>
                </a:lnTo>
                <a:lnTo>
                  <a:pt x="21033" y="270958"/>
                </a:lnTo>
                <a:lnTo>
                  <a:pt x="30781" y="267981"/>
                </a:lnTo>
                <a:lnTo>
                  <a:pt x="36047" y="267187"/>
                </a:lnTo>
                <a:lnTo>
                  <a:pt x="44439" y="263765"/>
                </a:lnTo>
                <a:lnTo>
                  <a:pt x="48010" y="261519"/>
                </a:lnTo>
                <a:lnTo>
                  <a:pt x="53248" y="260021"/>
                </a:lnTo>
                <a:lnTo>
                  <a:pt x="59598" y="259023"/>
                </a:lnTo>
                <a:lnTo>
                  <a:pt x="66689" y="258358"/>
                </a:lnTo>
                <a:lnTo>
                  <a:pt x="73321" y="257914"/>
                </a:lnTo>
                <a:lnTo>
                  <a:pt x="79647" y="257618"/>
                </a:lnTo>
                <a:lnTo>
                  <a:pt x="91756" y="257290"/>
                </a:lnTo>
                <a:lnTo>
                  <a:pt x="103488" y="257143"/>
                </a:lnTo>
                <a:lnTo>
                  <a:pt x="110236" y="258057"/>
                </a:lnTo>
                <a:lnTo>
                  <a:pt x="117593" y="259618"/>
                </a:lnTo>
                <a:lnTo>
                  <a:pt x="125354" y="261612"/>
                </a:lnTo>
                <a:lnTo>
                  <a:pt x="132434" y="263893"/>
                </a:lnTo>
                <a:lnTo>
                  <a:pt x="139058" y="266367"/>
                </a:lnTo>
                <a:lnTo>
                  <a:pt x="145380" y="268969"/>
                </a:lnTo>
                <a:lnTo>
                  <a:pt x="152451" y="271655"/>
                </a:lnTo>
                <a:lnTo>
                  <a:pt x="167929" y="277181"/>
                </a:lnTo>
                <a:lnTo>
                  <a:pt x="175104" y="279988"/>
                </a:lnTo>
                <a:lnTo>
                  <a:pt x="181793" y="282812"/>
                </a:lnTo>
                <a:lnTo>
                  <a:pt x="194305" y="288489"/>
                </a:lnTo>
                <a:lnTo>
                  <a:pt x="206215" y="294187"/>
                </a:lnTo>
                <a:lnTo>
                  <a:pt x="212059" y="297993"/>
                </a:lnTo>
                <a:lnTo>
                  <a:pt x="217859" y="302435"/>
                </a:lnTo>
                <a:lnTo>
                  <a:pt x="223631" y="307301"/>
                </a:lnTo>
                <a:lnTo>
                  <a:pt x="229384" y="310546"/>
                </a:lnTo>
                <a:lnTo>
                  <a:pt x="235124" y="312708"/>
                </a:lnTo>
                <a:lnTo>
                  <a:pt x="240856" y="314150"/>
                </a:lnTo>
                <a:lnTo>
                  <a:pt x="246582" y="316064"/>
                </a:lnTo>
                <a:lnTo>
                  <a:pt x="252305" y="318292"/>
                </a:lnTo>
                <a:lnTo>
                  <a:pt x="262791" y="323308"/>
                </a:lnTo>
                <a:lnTo>
                  <a:pt x="270626" y="328712"/>
                </a:lnTo>
                <a:lnTo>
                  <a:pt x="280392" y="337110"/>
                </a:lnTo>
                <a:lnTo>
                  <a:pt x="284370" y="338991"/>
                </a:lnTo>
                <a:lnTo>
                  <a:pt x="293869" y="341080"/>
                </a:lnTo>
                <a:lnTo>
                  <a:pt x="301901" y="344549"/>
                </a:lnTo>
                <a:lnTo>
                  <a:pt x="305377" y="346807"/>
                </a:lnTo>
                <a:lnTo>
                  <a:pt x="314318" y="349317"/>
                </a:lnTo>
                <a:lnTo>
                  <a:pt x="323690" y="350432"/>
                </a:lnTo>
                <a:lnTo>
                  <a:pt x="334321" y="351060"/>
                </a:lnTo>
                <a:lnTo>
                  <a:pt x="346617" y="3513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2"/>
          <p:cNvSpPr/>
          <p:nvPr/>
        </p:nvSpPr>
        <p:spPr>
          <a:xfrm>
            <a:off x="1777364" y="1800225"/>
            <a:ext cx="334329" cy="188596"/>
          </a:xfrm>
          <a:custGeom>
            <a:avLst/>
            <a:gdLst/>
            <a:ahLst/>
            <a:cxnLst/>
            <a:rect l="0" t="0" r="0" b="0"/>
            <a:pathLst>
              <a:path w="334329" h="18859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381" y="12770"/>
                </a:lnTo>
                <a:lnTo>
                  <a:pt x="9683" y="15181"/>
                </a:lnTo>
                <a:lnTo>
                  <a:pt x="17321" y="20399"/>
                </a:lnTo>
                <a:lnTo>
                  <a:pt x="27066" y="25893"/>
                </a:lnTo>
                <a:lnTo>
                  <a:pt x="36795" y="31510"/>
                </a:lnTo>
                <a:lnTo>
                  <a:pt x="44293" y="37182"/>
                </a:lnTo>
                <a:lnTo>
                  <a:pt x="53341" y="42878"/>
                </a:lnTo>
                <a:lnTo>
                  <a:pt x="63712" y="48584"/>
                </a:lnTo>
                <a:lnTo>
                  <a:pt x="80261" y="57152"/>
                </a:lnTo>
                <a:lnTo>
                  <a:pt x="91552" y="62866"/>
                </a:lnTo>
                <a:lnTo>
                  <a:pt x="97230" y="66675"/>
                </a:lnTo>
                <a:lnTo>
                  <a:pt x="102920" y="71120"/>
                </a:lnTo>
                <a:lnTo>
                  <a:pt x="108619" y="75988"/>
                </a:lnTo>
                <a:lnTo>
                  <a:pt x="114323" y="80186"/>
                </a:lnTo>
                <a:lnTo>
                  <a:pt x="120030" y="83937"/>
                </a:lnTo>
                <a:lnTo>
                  <a:pt x="125740" y="87391"/>
                </a:lnTo>
                <a:lnTo>
                  <a:pt x="139705" y="96308"/>
                </a:lnTo>
                <a:lnTo>
                  <a:pt x="147429" y="101352"/>
                </a:lnTo>
                <a:lnTo>
                  <a:pt x="154484" y="105668"/>
                </a:lnTo>
                <a:lnTo>
                  <a:pt x="161092" y="109498"/>
                </a:lnTo>
                <a:lnTo>
                  <a:pt x="173514" y="116293"/>
                </a:lnTo>
                <a:lnTo>
                  <a:pt x="185385" y="122488"/>
                </a:lnTo>
                <a:lnTo>
                  <a:pt x="192170" y="125473"/>
                </a:lnTo>
                <a:lnTo>
                  <a:pt x="199551" y="128416"/>
                </a:lnTo>
                <a:lnTo>
                  <a:pt x="207329" y="131331"/>
                </a:lnTo>
                <a:lnTo>
                  <a:pt x="214420" y="134226"/>
                </a:lnTo>
                <a:lnTo>
                  <a:pt x="221052" y="137109"/>
                </a:lnTo>
                <a:lnTo>
                  <a:pt x="233500" y="142852"/>
                </a:lnTo>
                <a:lnTo>
                  <a:pt x="262783" y="157159"/>
                </a:lnTo>
                <a:lnTo>
                  <a:pt x="280004" y="165734"/>
                </a:lnTo>
                <a:lnTo>
                  <a:pt x="288911" y="171449"/>
                </a:lnTo>
                <a:lnTo>
                  <a:pt x="292620" y="174307"/>
                </a:lnTo>
                <a:lnTo>
                  <a:pt x="299281" y="177482"/>
                </a:lnTo>
                <a:lnTo>
                  <a:pt x="308386" y="179270"/>
                </a:lnTo>
                <a:lnTo>
                  <a:pt x="311318" y="179520"/>
                </a:lnTo>
                <a:lnTo>
                  <a:pt x="314226" y="180640"/>
                </a:lnTo>
                <a:lnTo>
                  <a:pt x="322868" y="185814"/>
                </a:lnTo>
                <a:lnTo>
                  <a:pt x="331782" y="188045"/>
                </a:lnTo>
                <a:lnTo>
                  <a:pt x="33432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3"/>
          <p:cNvSpPr/>
          <p:nvPr/>
        </p:nvSpPr>
        <p:spPr>
          <a:xfrm>
            <a:off x="1888807" y="1795286"/>
            <a:ext cx="162878" cy="193535"/>
          </a:xfrm>
          <a:custGeom>
            <a:avLst/>
            <a:gdLst/>
            <a:ahLst/>
            <a:cxnLst/>
            <a:rect l="0" t="0" r="0" b="0"/>
            <a:pathLst>
              <a:path w="162878" h="193535">
                <a:moveTo>
                  <a:pt x="162877" y="4939"/>
                </a:moveTo>
                <a:lnTo>
                  <a:pt x="162877" y="0"/>
                </a:lnTo>
                <a:lnTo>
                  <a:pt x="162877" y="4100"/>
                </a:lnTo>
                <a:lnTo>
                  <a:pt x="161925" y="4379"/>
                </a:lnTo>
                <a:lnTo>
                  <a:pt x="158327" y="4690"/>
                </a:lnTo>
                <a:lnTo>
                  <a:pt x="156033" y="5725"/>
                </a:lnTo>
                <a:lnTo>
                  <a:pt x="150946" y="9416"/>
                </a:lnTo>
                <a:lnTo>
                  <a:pt x="148255" y="11733"/>
                </a:lnTo>
                <a:lnTo>
                  <a:pt x="145510" y="14231"/>
                </a:lnTo>
                <a:lnTo>
                  <a:pt x="139918" y="19546"/>
                </a:lnTo>
                <a:lnTo>
                  <a:pt x="88433" y="70814"/>
                </a:lnTo>
                <a:lnTo>
                  <a:pt x="83720" y="76478"/>
                </a:lnTo>
                <a:lnTo>
                  <a:pt x="79626" y="82159"/>
                </a:lnTo>
                <a:lnTo>
                  <a:pt x="75944" y="87851"/>
                </a:lnTo>
                <a:lnTo>
                  <a:pt x="72537" y="93551"/>
                </a:lnTo>
                <a:lnTo>
                  <a:pt x="69313" y="99256"/>
                </a:lnTo>
                <a:lnTo>
                  <a:pt x="66211" y="104964"/>
                </a:lnTo>
                <a:lnTo>
                  <a:pt x="62238" y="110675"/>
                </a:lnTo>
                <a:lnTo>
                  <a:pt x="57685" y="116387"/>
                </a:lnTo>
                <a:lnTo>
                  <a:pt x="52744" y="122100"/>
                </a:lnTo>
                <a:lnTo>
                  <a:pt x="44714" y="130988"/>
                </a:lnTo>
                <a:lnTo>
                  <a:pt x="41239" y="134691"/>
                </a:lnTo>
                <a:lnTo>
                  <a:pt x="37971" y="139065"/>
                </a:lnTo>
                <a:lnTo>
                  <a:pt x="34838" y="143887"/>
                </a:lnTo>
                <a:lnTo>
                  <a:pt x="31798" y="149005"/>
                </a:lnTo>
                <a:lnTo>
                  <a:pt x="28819" y="153371"/>
                </a:lnTo>
                <a:lnTo>
                  <a:pt x="25880" y="157233"/>
                </a:lnTo>
                <a:lnTo>
                  <a:pt x="22968" y="160761"/>
                </a:lnTo>
                <a:lnTo>
                  <a:pt x="20075" y="165017"/>
                </a:lnTo>
                <a:lnTo>
                  <a:pt x="17193" y="169760"/>
                </a:lnTo>
                <a:lnTo>
                  <a:pt x="14320" y="174827"/>
                </a:lnTo>
                <a:lnTo>
                  <a:pt x="11452" y="178205"/>
                </a:lnTo>
                <a:lnTo>
                  <a:pt x="8587" y="180457"/>
                </a:lnTo>
                <a:lnTo>
                  <a:pt x="5725" y="181958"/>
                </a:lnTo>
                <a:lnTo>
                  <a:pt x="3816" y="183912"/>
                </a:lnTo>
                <a:lnTo>
                  <a:pt x="2544" y="186167"/>
                </a:lnTo>
                <a:lnTo>
                  <a:pt x="0" y="1935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4"/>
          <p:cNvSpPr/>
          <p:nvPr/>
        </p:nvSpPr>
        <p:spPr>
          <a:xfrm>
            <a:off x="2265997" y="186023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2770" y="17145"/>
                </a:lnTo>
                <a:lnTo>
                  <a:pt x="16134" y="16193"/>
                </a:lnTo>
                <a:lnTo>
                  <a:pt x="20281" y="14605"/>
                </a:lnTo>
                <a:lnTo>
                  <a:pt x="24950" y="12594"/>
                </a:lnTo>
                <a:lnTo>
                  <a:pt x="29016" y="11254"/>
                </a:lnTo>
                <a:lnTo>
                  <a:pt x="32679" y="10360"/>
                </a:lnTo>
                <a:lnTo>
                  <a:pt x="36074" y="9764"/>
                </a:lnTo>
                <a:lnTo>
                  <a:pt x="41194" y="9367"/>
                </a:lnTo>
                <a:lnTo>
                  <a:pt x="47465" y="9102"/>
                </a:lnTo>
                <a:lnTo>
                  <a:pt x="62053" y="8808"/>
                </a:lnTo>
                <a:lnTo>
                  <a:pt x="138728" y="8575"/>
                </a:lnTo>
                <a:lnTo>
                  <a:pt x="144873" y="7622"/>
                </a:lnTo>
                <a:lnTo>
                  <a:pt x="149922" y="6034"/>
                </a:lnTo>
                <a:lnTo>
                  <a:pt x="154241" y="4023"/>
                </a:lnTo>
                <a:lnTo>
                  <a:pt x="159977" y="2682"/>
                </a:lnTo>
                <a:lnTo>
                  <a:pt x="166659" y="1788"/>
                </a:lnTo>
                <a:lnTo>
                  <a:pt x="173971" y="1192"/>
                </a:lnTo>
                <a:lnTo>
                  <a:pt x="180750" y="795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5"/>
          <p:cNvSpPr/>
          <p:nvPr/>
        </p:nvSpPr>
        <p:spPr>
          <a:xfrm>
            <a:off x="2660335" y="1731645"/>
            <a:ext cx="244603" cy="291466"/>
          </a:xfrm>
          <a:custGeom>
            <a:avLst/>
            <a:gdLst/>
            <a:ahLst/>
            <a:cxnLst/>
            <a:rect l="0" t="0" r="0" b="0"/>
            <a:pathLst>
              <a:path w="244603" h="291466">
                <a:moveTo>
                  <a:pt x="25715" y="0"/>
                </a:moveTo>
                <a:lnTo>
                  <a:pt x="34256" y="0"/>
                </a:lnTo>
                <a:lnTo>
                  <a:pt x="34278" y="4550"/>
                </a:lnTo>
                <a:lnTo>
                  <a:pt x="33328" y="6843"/>
                </a:lnTo>
                <a:lnTo>
                  <a:pt x="26905" y="15600"/>
                </a:lnTo>
                <a:lnTo>
                  <a:pt x="26244" y="21538"/>
                </a:lnTo>
                <a:lnTo>
                  <a:pt x="25950" y="29575"/>
                </a:lnTo>
                <a:lnTo>
                  <a:pt x="25819" y="36322"/>
                </a:lnTo>
                <a:lnTo>
                  <a:pt x="24831" y="39454"/>
                </a:lnTo>
                <a:lnTo>
                  <a:pt x="21195" y="45475"/>
                </a:lnTo>
                <a:lnTo>
                  <a:pt x="18943" y="53866"/>
                </a:lnTo>
                <a:lnTo>
                  <a:pt x="18343" y="58770"/>
                </a:lnTo>
                <a:lnTo>
                  <a:pt x="16990" y="62993"/>
                </a:lnTo>
                <a:lnTo>
                  <a:pt x="12947" y="70224"/>
                </a:lnTo>
                <a:lnTo>
                  <a:pt x="10515" y="79153"/>
                </a:lnTo>
                <a:lnTo>
                  <a:pt x="9866" y="84201"/>
                </a:lnTo>
                <a:lnTo>
                  <a:pt x="6606" y="92350"/>
                </a:lnTo>
                <a:lnTo>
                  <a:pt x="4403" y="95857"/>
                </a:lnTo>
                <a:lnTo>
                  <a:pt x="1955" y="104833"/>
                </a:lnTo>
                <a:lnTo>
                  <a:pt x="1302" y="109893"/>
                </a:lnTo>
                <a:lnTo>
                  <a:pt x="577" y="118056"/>
                </a:lnTo>
                <a:lnTo>
                  <a:pt x="255" y="125812"/>
                </a:lnTo>
                <a:lnTo>
                  <a:pt x="48" y="146313"/>
                </a:lnTo>
                <a:lnTo>
                  <a:pt x="0" y="178390"/>
                </a:lnTo>
                <a:lnTo>
                  <a:pt x="951" y="182744"/>
                </a:lnTo>
                <a:lnTo>
                  <a:pt x="4549" y="190122"/>
                </a:lnTo>
                <a:lnTo>
                  <a:pt x="9322" y="199116"/>
                </a:lnTo>
                <a:lnTo>
                  <a:pt x="11929" y="204181"/>
                </a:lnTo>
                <a:lnTo>
                  <a:pt x="14825" y="212350"/>
                </a:lnTo>
                <a:lnTo>
                  <a:pt x="15597" y="215861"/>
                </a:lnTo>
                <a:lnTo>
                  <a:pt x="18996" y="222303"/>
                </a:lnTo>
                <a:lnTo>
                  <a:pt x="23681" y="229294"/>
                </a:lnTo>
                <a:lnTo>
                  <a:pt x="26264" y="233825"/>
                </a:lnTo>
                <a:lnTo>
                  <a:pt x="28938" y="238751"/>
                </a:lnTo>
                <a:lnTo>
                  <a:pt x="31674" y="242034"/>
                </a:lnTo>
                <a:lnTo>
                  <a:pt x="34450" y="244224"/>
                </a:lnTo>
                <a:lnTo>
                  <a:pt x="50300" y="252288"/>
                </a:lnTo>
                <a:lnTo>
                  <a:pt x="54487" y="254869"/>
                </a:lnTo>
                <a:lnTo>
                  <a:pt x="61680" y="260277"/>
                </a:lnTo>
                <a:lnTo>
                  <a:pt x="68052" y="265856"/>
                </a:lnTo>
                <a:lnTo>
                  <a:pt x="71084" y="268677"/>
                </a:lnTo>
                <a:lnTo>
                  <a:pt x="75011" y="270558"/>
                </a:lnTo>
                <a:lnTo>
                  <a:pt x="79534" y="271812"/>
                </a:lnTo>
                <a:lnTo>
                  <a:pt x="84454" y="272648"/>
                </a:lnTo>
                <a:lnTo>
                  <a:pt x="89639" y="273205"/>
                </a:lnTo>
                <a:lnTo>
                  <a:pt x="95001" y="273576"/>
                </a:lnTo>
                <a:lnTo>
                  <a:pt x="100480" y="273824"/>
                </a:lnTo>
                <a:lnTo>
                  <a:pt x="111649" y="274099"/>
                </a:lnTo>
                <a:lnTo>
                  <a:pt x="117294" y="274173"/>
                </a:lnTo>
                <a:lnTo>
                  <a:pt x="122962" y="273269"/>
                </a:lnTo>
                <a:lnTo>
                  <a:pt x="128646" y="271714"/>
                </a:lnTo>
                <a:lnTo>
                  <a:pt x="134341" y="269725"/>
                </a:lnTo>
                <a:lnTo>
                  <a:pt x="139090" y="268399"/>
                </a:lnTo>
                <a:lnTo>
                  <a:pt x="143208" y="267515"/>
                </a:lnTo>
                <a:lnTo>
                  <a:pt x="146906" y="266926"/>
                </a:lnTo>
                <a:lnTo>
                  <a:pt x="151276" y="265580"/>
                </a:lnTo>
                <a:lnTo>
                  <a:pt x="156095" y="263731"/>
                </a:lnTo>
                <a:lnTo>
                  <a:pt x="161212" y="261545"/>
                </a:lnTo>
                <a:lnTo>
                  <a:pt x="171978" y="256577"/>
                </a:lnTo>
                <a:lnTo>
                  <a:pt x="205784" y="239977"/>
                </a:lnTo>
                <a:lnTo>
                  <a:pt x="211483" y="237137"/>
                </a:lnTo>
                <a:lnTo>
                  <a:pt x="216235" y="234291"/>
                </a:lnTo>
                <a:lnTo>
                  <a:pt x="220356" y="231442"/>
                </a:lnTo>
                <a:lnTo>
                  <a:pt x="224055" y="228589"/>
                </a:lnTo>
                <a:lnTo>
                  <a:pt x="230706" y="220340"/>
                </a:lnTo>
                <a:lnTo>
                  <a:pt x="235884" y="211276"/>
                </a:lnTo>
                <a:lnTo>
                  <a:pt x="238186" y="204073"/>
                </a:lnTo>
                <a:lnTo>
                  <a:pt x="241749" y="197696"/>
                </a:lnTo>
                <a:lnTo>
                  <a:pt x="244032" y="194662"/>
                </a:lnTo>
                <a:lnTo>
                  <a:pt x="244602" y="191687"/>
                </a:lnTo>
                <a:lnTo>
                  <a:pt x="244030" y="188751"/>
                </a:lnTo>
                <a:lnTo>
                  <a:pt x="241806" y="182949"/>
                </a:lnTo>
                <a:lnTo>
                  <a:pt x="240817" y="177196"/>
                </a:lnTo>
                <a:lnTo>
                  <a:pt x="239602" y="174328"/>
                </a:lnTo>
                <a:lnTo>
                  <a:pt x="233339" y="165741"/>
                </a:lnTo>
                <a:lnTo>
                  <a:pt x="228165" y="160022"/>
                </a:lnTo>
                <a:lnTo>
                  <a:pt x="224499" y="158116"/>
                </a:lnTo>
                <a:lnTo>
                  <a:pt x="220150" y="156846"/>
                </a:lnTo>
                <a:lnTo>
                  <a:pt x="215345" y="155999"/>
                </a:lnTo>
                <a:lnTo>
                  <a:pt x="211190" y="155434"/>
                </a:lnTo>
                <a:lnTo>
                  <a:pt x="204033" y="154807"/>
                </a:lnTo>
                <a:lnTo>
                  <a:pt x="199839" y="154639"/>
                </a:lnTo>
                <a:lnTo>
                  <a:pt x="190098" y="154453"/>
                </a:lnTo>
                <a:lnTo>
                  <a:pt x="173904" y="154349"/>
                </a:lnTo>
                <a:lnTo>
                  <a:pt x="169275" y="155286"/>
                </a:lnTo>
                <a:lnTo>
                  <a:pt x="165237" y="156864"/>
                </a:lnTo>
                <a:lnTo>
                  <a:pt x="161591" y="158869"/>
                </a:lnTo>
                <a:lnTo>
                  <a:pt x="147360" y="166240"/>
                </a:lnTo>
                <a:lnTo>
                  <a:pt x="131079" y="174457"/>
                </a:lnTo>
                <a:lnTo>
                  <a:pt x="126437" y="177264"/>
                </a:lnTo>
                <a:lnTo>
                  <a:pt x="122391" y="180089"/>
                </a:lnTo>
                <a:lnTo>
                  <a:pt x="115354" y="185767"/>
                </a:lnTo>
                <a:lnTo>
                  <a:pt x="109052" y="191465"/>
                </a:lnTo>
                <a:lnTo>
                  <a:pt x="95598" y="204579"/>
                </a:lnTo>
                <a:lnTo>
                  <a:pt x="84097" y="215979"/>
                </a:lnTo>
                <a:lnTo>
                  <a:pt x="81782" y="220186"/>
                </a:lnTo>
                <a:lnTo>
                  <a:pt x="80238" y="224895"/>
                </a:lnTo>
                <a:lnTo>
                  <a:pt x="79208" y="229940"/>
                </a:lnTo>
                <a:lnTo>
                  <a:pt x="75525" y="238085"/>
                </a:lnTo>
                <a:lnTo>
                  <a:pt x="73209" y="241591"/>
                </a:lnTo>
                <a:lnTo>
                  <a:pt x="70636" y="250566"/>
                </a:lnTo>
                <a:lnTo>
                  <a:pt x="69949" y="255626"/>
                </a:lnTo>
                <a:lnTo>
                  <a:pt x="69187" y="263789"/>
                </a:lnTo>
                <a:lnTo>
                  <a:pt x="68848" y="270592"/>
                </a:lnTo>
                <a:lnTo>
                  <a:pt x="68612" y="281084"/>
                </a:lnTo>
                <a:lnTo>
                  <a:pt x="68587" y="286907"/>
                </a:lnTo>
                <a:lnTo>
                  <a:pt x="69536" y="288426"/>
                </a:lnTo>
                <a:lnTo>
                  <a:pt x="71122" y="289439"/>
                </a:lnTo>
                <a:lnTo>
                  <a:pt x="77149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6"/>
          <p:cNvSpPr/>
          <p:nvPr/>
        </p:nvSpPr>
        <p:spPr>
          <a:xfrm>
            <a:off x="3174682" y="1868805"/>
            <a:ext cx="231458" cy="17114"/>
          </a:xfrm>
          <a:custGeom>
            <a:avLst/>
            <a:gdLst/>
            <a:ahLst/>
            <a:cxnLst/>
            <a:rect l="0" t="0" r="0" b="0"/>
            <a:pathLst>
              <a:path w="231458" h="17114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0"/>
                </a:lnTo>
                <a:lnTo>
                  <a:pt x="14622" y="7778"/>
                </a:lnTo>
                <a:lnTo>
                  <a:pt x="20151" y="8219"/>
                </a:lnTo>
                <a:lnTo>
                  <a:pt x="28324" y="8415"/>
                </a:lnTo>
                <a:lnTo>
                  <a:pt x="98513" y="8569"/>
                </a:lnTo>
                <a:lnTo>
                  <a:pt x="105680" y="9523"/>
                </a:lnTo>
                <a:lnTo>
                  <a:pt x="113316" y="11111"/>
                </a:lnTo>
                <a:lnTo>
                  <a:pt x="121264" y="13122"/>
                </a:lnTo>
                <a:lnTo>
                  <a:pt x="129420" y="14463"/>
                </a:lnTo>
                <a:lnTo>
                  <a:pt x="137715" y="15357"/>
                </a:lnTo>
                <a:lnTo>
                  <a:pt x="146103" y="15953"/>
                </a:lnTo>
                <a:lnTo>
                  <a:pt x="153599" y="16350"/>
                </a:lnTo>
                <a:lnTo>
                  <a:pt x="167009" y="16791"/>
                </a:lnTo>
                <a:lnTo>
                  <a:pt x="191140" y="17075"/>
                </a:lnTo>
                <a:lnTo>
                  <a:pt x="202744" y="17113"/>
                </a:lnTo>
                <a:lnTo>
                  <a:pt x="207553" y="16171"/>
                </a:lnTo>
                <a:lnTo>
                  <a:pt x="211711" y="14591"/>
                </a:lnTo>
                <a:lnTo>
                  <a:pt x="215435" y="12585"/>
                </a:lnTo>
                <a:lnTo>
                  <a:pt x="218871" y="11247"/>
                </a:lnTo>
                <a:lnTo>
                  <a:pt x="222114" y="10355"/>
                </a:lnTo>
                <a:lnTo>
                  <a:pt x="23145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7"/>
          <p:cNvSpPr/>
          <p:nvPr/>
        </p:nvSpPr>
        <p:spPr>
          <a:xfrm>
            <a:off x="3243262" y="195453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44219" y="0"/>
                </a:lnTo>
                <a:lnTo>
                  <a:pt x="48530" y="952"/>
                </a:lnTo>
                <a:lnTo>
                  <a:pt x="53308" y="2540"/>
                </a:lnTo>
                <a:lnTo>
                  <a:pt x="58398" y="4551"/>
                </a:lnTo>
                <a:lnTo>
                  <a:pt x="63698" y="5891"/>
                </a:lnTo>
                <a:lnTo>
                  <a:pt x="69135" y="6785"/>
                </a:lnTo>
                <a:lnTo>
                  <a:pt x="74665" y="7381"/>
                </a:lnTo>
                <a:lnTo>
                  <a:pt x="80256" y="7778"/>
                </a:lnTo>
                <a:lnTo>
                  <a:pt x="85889" y="8043"/>
                </a:lnTo>
                <a:lnTo>
                  <a:pt x="98180" y="8337"/>
                </a:lnTo>
                <a:lnTo>
                  <a:pt x="143716" y="8563"/>
                </a:lnTo>
                <a:lnTo>
                  <a:pt x="149151" y="9518"/>
                </a:lnTo>
                <a:lnTo>
                  <a:pt x="154679" y="11108"/>
                </a:lnTo>
                <a:lnTo>
                  <a:pt x="160269" y="13120"/>
                </a:lnTo>
                <a:lnTo>
                  <a:pt x="164948" y="14462"/>
                </a:lnTo>
                <a:lnTo>
                  <a:pt x="169021" y="15356"/>
                </a:lnTo>
                <a:lnTo>
                  <a:pt x="172688" y="15952"/>
                </a:lnTo>
                <a:lnTo>
                  <a:pt x="176085" y="16350"/>
                </a:lnTo>
                <a:lnTo>
                  <a:pt x="179303" y="16615"/>
                </a:lnTo>
                <a:lnTo>
                  <a:pt x="18859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8"/>
          <p:cNvSpPr/>
          <p:nvPr/>
        </p:nvSpPr>
        <p:spPr>
          <a:xfrm>
            <a:off x="3534727" y="1817474"/>
            <a:ext cx="222768" cy="196670"/>
          </a:xfrm>
          <a:custGeom>
            <a:avLst/>
            <a:gdLst/>
            <a:ahLst/>
            <a:cxnLst/>
            <a:rect l="0" t="0" r="0" b="0"/>
            <a:pathLst>
              <a:path w="222768" h="196670">
                <a:moveTo>
                  <a:pt x="85725" y="8468"/>
                </a:moveTo>
                <a:lnTo>
                  <a:pt x="81175" y="8468"/>
                </a:lnTo>
                <a:lnTo>
                  <a:pt x="79833" y="7515"/>
                </a:lnTo>
                <a:lnTo>
                  <a:pt x="78940" y="5928"/>
                </a:lnTo>
                <a:lnTo>
                  <a:pt x="77506" y="1087"/>
                </a:lnTo>
                <a:lnTo>
                  <a:pt x="76436" y="690"/>
                </a:lnTo>
                <a:lnTo>
                  <a:pt x="69803" y="0"/>
                </a:lnTo>
                <a:lnTo>
                  <a:pt x="69395" y="918"/>
                </a:lnTo>
                <a:lnTo>
                  <a:pt x="68942" y="4477"/>
                </a:lnTo>
                <a:lnTo>
                  <a:pt x="67869" y="5808"/>
                </a:lnTo>
                <a:lnTo>
                  <a:pt x="66201" y="6694"/>
                </a:lnTo>
                <a:lnTo>
                  <a:pt x="64137" y="7286"/>
                </a:lnTo>
                <a:lnTo>
                  <a:pt x="59303" y="10483"/>
                </a:lnTo>
                <a:lnTo>
                  <a:pt x="56680" y="12669"/>
                </a:lnTo>
                <a:lnTo>
                  <a:pt x="54932" y="15078"/>
                </a:lnTo>
                <a:lnTo>
                  <a:pt x="52990" y="20296"/>
                </a:lnTo>
                <a:lnTo>
                  <a:pt x="49586" y="25790"/>
                </a:lnTo>
                <a:lnTo>
                  <a:pt x="44898" y="31407"/>
                </a:lnTo>
                <a:lnTo>
                  <a:pt x="39640" y="37078"/>
                </a:lnTo>
                <a:lnTo>
                  <a:pt x="31324" y="45626"/>
                </a:lnTo>
                <a:lnTo>
                  <a:pt x="29455" y="49432"/>
                </a:lnTo>
                <a:lnTo>
                  <a:pt x="28210" y="53875"/>
                </a:lnTo>
                <a:lnTo>
                  <a:pt x="27379" y="58742"/>
                </a:lnTo>
                <a:lnTo>
                  <a:pt x="25872" y="62939"/>
                </a:lnTo>
                <a:lnTo>
                  <a:pt x="23916" y="66690"/>
                </a:lnTo>
                <a:lnTo>
                  <a:pt x="21659" y="70142"/>
                </a:lnTo>
                <a:lnTo>
                  <a:pt x="20154" y="74349"/>
                </a:lnTo>
                <a:lnTo>
                  <a:pt x="19151" y="79059"/>
                </a:lnTo>
                <a:lnTo>
                  <a:pt x="18483" y="84104"/>
                </a:lnTo>
                <a:lnTo>
                  <a:pt x="18037" y="88419"/>
                </a:lnTo>
                <a:lnTo>
                  <a:pt x="17739" y="92249"/>
                </a:lnTo>
                <a:lnTo>
                  <a:pt x="17541" y="95754"/>
                </a:lnTo>
                <a:lnTo>
                  <a:pt x="16457" y="99996"/>
                </a:lnTo>
                <a:lnTo>
                  <a:pt x="14781" y="104729"/>
                </a:lnTo>
                <a:lnTo>
                  <a:pt x="12712" y="109790"/>
                </a:lnTo>
                <a:lnTo>
                  <a:pt x="11332" y="114116"/>
                </a:lnTo>
                <a:lnTo>
                  <a:pt x="10412" y="117953"/>
                </a:lnTo>
                <a:lnTo>
                  <a:pt x="9799" y="121463"/>
                </a:lnTo>
                <a:lnTo>
                  <a:pt x="9390" y="124755"/>
                </a:lnTo>
                <a:lnTo>
                  <a:pt x="9118" y="127903"/>
                </a:lnTo>
                <a:lnTo>
                  <a:pt x="8936" y="130954"/>
                </a:lnTo>
                <a:lnTo>
                  <a:pt x="9767" y="134893"/>
                </a:lnTo>
                <a:lnTo>
                  <a:pt x="11274" y="139424"/>
                </a:lnTo>
                <a:lnTo>
                  <a:pt x="13231" y="144349"/>
                </a:lnTo>
                <a:lnTo>
                  <a:pt x="15488" y="148585"/>
                </a:lnTo>
                <a:lnTo>
                  <a:pt x="17946" y="152362"/>
                </a:lnTo>
                <a:lnTo>
                  <a:pt x="20536" y="155833"/>
                </a:lnTo>
                <a:lnTo>
                  <a:pt x="22263" y="159099"/>
                </a:lnTo>
                <a:lnTo>
                  <a:pt x="23415" y="162228"/>
                </a:lnTo>
                <a:lnTo>
                  <a:pt x="24182" y="165267"/>
                </a:lnTo>
                <a:lnTo>
                  <a:pt x="25647" y="167293"/>
                </a:lnTo>
                <a:lnTo>
                  <a:pt x="27576" y="168644"/>
                </a:lnTo>
                <a:lnTo>
                  <a:pt x="33211" y="171097"/>
                </a:lnTo>
                <a:lnTo>
                  <a:pt x="42065" y="175363"/>
                </a:lnTo>
                <a:lnTo>
                  <a:pt x="46141" y="177834"/>
                </a:lnTo>
                <a:lnTo>
                  <a:pt x="49811" y="180434"/>
                </a:lnTo>
                <a:lnTo>
                  <a:pt x="53210" y="183119"/>
                </a:lnTo>
                <a:lnTo>
                  <a:pt x="59526" y="186103"/>
                </a:lnTo>
                <a:lnTo>
                  <a:pt x="66461" y="188382"/>
                </a:lnTo>
                <a:lnTo>
                  <a:pt x="70977" y="190323"/>
                </a:lnTo>
                <a:lnTo>
                  <a:pt x="75894" y="192570"/>
                </a:lnTo>
                <a:lnTo>
                  <a:pt x="81075" y="194068"/>
                </a:lnTo>
                <a:lnTo>
                  <a:pt x="86436" y="195066"/>
                </a:lnTo>
                <a:lnTo>
                  <a:pt x="91914" y="195732"/>
                </a:lnTo>
                <a:lnTo>
                  <a:pt x="97471" y="196175"/>
                </a:lnTo>
                <a:lnTo>
                  <a:pt x="103080" y="196471"/>
                </a:lnTo>
                <a:lnTo>
                  <a:pt x="108725" y="196669"/>
                </a:lnTo>
                <a:lnTo>
                  <a:pt x="113441" y="195848"/>
                </a:lnTo>
                <a:lnTo>
                  <a:pt x="117538" y="194348"/>
                </a:lnTo>
                <a:lnTo>
                  <a:pt x="121221" y="192395"/>
                </a:lnTo>
                <a:lnTo>
                  <a:pt x="125582" y="191094"/>
                </a:lnTo>
                <a:lnTo>
                  <a:pt x="130394" y="190226"/>
                </a:lnTo>
                <a:lnTo>
                  <a:pt x="135507" y="189648"/>
                </a:lnTo>
                <a:lnTo>
                  <a:pt x="139868" y="189262"/>
                </a:lnTo>
                <a:lnTo>
                  <a:pt x="143727" y="189005"/>
                </a:lnTo>
                <a:lnTo>
                  <a:pt x="147254" y="188833"/>
                </a:lnTo>
                <a:lnTo>
                  <a:pt x="151509" y="187766"/>
                </a:lnTo>
                <a:lnTo>
                  <a:pt x="156251" y="186103"/>
                </a:lnTo>
                <a:lnTo>
                  <a:pt x="161317" y="184041"/>
                </a:lnTo>
                <a:lnTo>
                  <a:pt x="165647" y="182667"/>
                </a:lnTo>
                <a:lnTo>
                  <a:pt x="169487" y="181751"/>
                </a:lnTo>
                <a:lnTo>
                  <a:pt x="172998" y="181140"/>
                </a:lnTo>
                <a:lnTo>
                  <a:pt x="179441" y="177921"/>
                </a:lnTo>
                <a:lnTo>
                  <a:pt x="185479" y="173316"/>
                </a:lnTo>
                <a:lnTo>
                  <a:pt x="191338" y="168094"/>
                </a:lnTo>
                <a:lnTo>
                  <a:pt x="197116" y="162598"/>
                </a:lnTo>
                <a:lnTo>
                  <a:pt x="208587" y="151308"/>
                </a:lnTo>
                <a:lnTo>
                  <a:pt x="210495" y="148462"/>
                </a:lnTo>
                <a:lnTo>
                  <a:pt x="212616" y="142760"/>
                </a:lnTo>
                <a:lnTo>
                  <a:pt x="216099" y="137051"/>
                </a:lnTo>
                <a:lnTo>
                  <a:pt x="218360" y="134195"/>
                </a:lnTo>
                <a:lnTo>
                  <a:pt x="220874" y="128482"/>
                </a:lnTo>
                <a:lnTo>
                  <a:pt x="221991" y="122768"/>
                </a:lnTo>
                <a:lnTo>
                  <a:pt x="222488" y="117053"/>
                </a:lnTo>
                <a:lnTo>
                  <a:pt x="222620" y="113243"/>
                </a:lnTo>
                <a:lnTo>
                  <a:pt x="222767" y="103930"/>
                </a:lnTo>
                <a:lnTo>
                  <a:pt x="221854" y="99732"/>
                </a:lnTo>
                <a:lnTo>
                  <a:pt x="220293" y="95980"/>
                </a:lnTo>
                <a:lnTo>
                  <a:pt x="218299" y="92527"/>
                </a:lnTo>
                <a:lnTo>
                  <a:pt x="216018" y="89272"/>
                </a:lnTo>
                <a:lnTo>
                  <a:pt x="213544" y="86150"/>
                </a:lnTo>
                <a:lnTo>
                  <a:pt x="208256" y="80141"/>
                </a:lnTo>
                <a:lnTo>
                  <a:pt x="202731" y="74295"/>
                </a:lnTo>
                <a:lnTo>
                  <a:pt x="198971" y="71403"/>
                </a:lnTo>
                <a:lnTo>
                  <a:pt x="194560" y="68522"/>
                </a:lnTo>
                <a:lnTo>
                  <a:pt x="189714" y="65649"/>
                </a:lnTo>
                <a:lnTo>
                  <a:pt x="186484" y="62781"/>
                </a:lnTo>
                <a:lnTo>
                  <a:pt x="184330" y="59917"/>
                </a:lnTo>
                <a:lnTo>
                  <a:pt x="182894" y="57055"/>
                </a:lnTo>
                <a:lnTo>
                  <a:pt x="176218" y="51335"/>
                </a:lnTo>
                <a:lnTo>
                  <a:pt x="171772" y="48476"/>
                </a:lnTo>
                <a:lnTo>
                  <a:pt x="165949" y="46570"/>
                </a:lnTo>
                <a:lnTo>
                  <a:pt x="159211" y="45299"/>
                </a:lnTo>
                <a:lnTo>
                  <a:pt x="151860" y="44452"/>
                </a:lnTo>
                <a:lnTo>
                  <a:pt x="146008" y="42935"/>
                </a:lnTo>
                <a:lnTo>
                  <a:pt x="141154" y="40971"/>
                </a:lnTo>
                <a:lnTo>
                  <a:pt x="136965" y="38709"/>
                </a:lnTo>
                <a:lnTo>
                  <a:pt x="131315" y="37201"/>
                </a:lnTo>
                <a:lnTo>
                  <a:pt x="124691" y="36196"/>
                </a:lnTo>
                <a:lnTo>
                  <a:pt x="117417" y="35526"/>
                </a:lnTo>
                <a:lnTo>
                  <a:pt x="110664" y="35079"/>
                </a:lnTo>
                <a:lnTo>
                  <a:pt x="104255" y="34781"/>
                </a:lnTo>
                <a:lnTo>
                  <a:pt x="92056" y="34450"/>
                </a:lnTo>
                <a:lnTo>
                  <a:pt x="45912" y="34193"/>
                </a:lnTo>
                <a:lnTo>
                  <a:pt x="0" y="341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9"/>
          <p:cNvSpPr/>
          <p:nvPr/>
        </p:nvSpPr>
        <p:spPr>
          <a:xfrm>
            <a:off x="2432508" y="2108835"/>
            <a:ext cx="107810" cy="188596"/>
          </a:xfrm>
          <a:custGeom>
            <a:avLst/>
            <a:gdLst/>
            <a:ahLst/>
            <a:cxnLst/>
            <a:rect l="0" t="0" r="0" b="0"/>
            <a:pathLst>
              <a:path w="107810" h="188596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7369" y="2540"/>
                </a:lnTo>
                <a:lnTo>
                  <a:pt x="16849" y="11931"/>
                </a:lnTo>
                <a:lnTo>
                  <a:pt x="18594" y="14622"/>
                </a:lnTo>
                <a:lnTo>
                  <a:pt x="20533" y="20151"/>
                </a:lnTo>
                <a:lnTo>
                  <a:pt x="22002" y="22959"/>
                </a:lnTo>
                <a:lnTo>
                  <a:pt x="23935" y="25783"/>
                </a:lnTo>
                <a:lnTo>
                  <a:pt x="26175" y="28619"/>
                </a:lnTo>
                <a:lnTo>
                  <a:pt x="28621" y="32414"/>
                </a:lnTo>
                <a:lnTo>
                  <a:pt x="31205" y="36849"/>
                </a:lnTo>
                <a:lnTo>
                  <a:pt x="33880" y="41711"/>
                </a:lnTo>
                <a:lnTo>
                  <a:pt x="35663" y="46857"/>
                </a:lnTo>
                <a:lnTo>
                  <a:pt x="36851" y="52193"/>
                </a:lnTo>
                <a:lnTo>
                  <a:pt x="37644" y="57655"/>
                </a:lnTo>
                <a:lnTo>
                  <a:pt x="38172" y="62249"/>
                </a:lnTo>
                <a:lnTo>
                  <a:pt x="38524" y="66264"/>
                </a:lnTo>
                <a:lnTo>
                  <a:pt x="38759" y="69894"/>
                </a:lnTo>
                <a:lnTo>
                  <a:pt x="39868" y="74218"/>
                </a:lnTo>
                <a:lnTo>
                  <a:pt x="41560" y="79006"/>
                </a:lnTo>
                <a:lnTo>
                  <a:pt x="43641" y="84103"/>
                </a:lnTo>
                <a:lnTo>
                  <a:pt x="45027" y="89406"/>
                </a:lnTo>
                <a:lnTo>
                  <a:pt x="45952" y="94846"/>
                </a:lnTo>
                <a:lnTo>
                  <a:pt x="46569" y="100378"/>
                </a:lnTo>
                <a:lnTo>
                  <a:pt x="47932" y="105019"/>
                </a:lnTo>
                <a:lnTo>
                  <a:pt x="49794" y="109065"/>
                </a:lnTo>
                <a:lnTo>
                  <a:pt x="51987" y="112715"/>
                </a:lnTo>
                <a:lnTo>
                  <a:pt x="54402" y="117053"/>
                </a:lnTo>
                <a:lnTo>
                  <a:pt x="59625" y="126953"/>
                </a:lnTo>
                <a:lnTo>
                  <a:pt x="61399" y="131308"/>
                </a:lnTo>
                <a:lnTo>
                  <a:pt x="62581" y="135163"/>
                </a:lnTo>
                <a:lnTo>
                  <a:pt x="63370" y="138686"/>
                </a:lnTo>
                <a:lnTo>
                  <a:pt x="64848" y="141987"/>
                </a:lnTo>
                <a:lnTo>
                  <a:pt x="66786" y="145140"/>
                </a:lnTo>
                <a:lnTo>
                  <a:pt x="69030" y="148195"/>
                </a:lnTo>
                <a:lnTo>
                  <a:pt x="70526" y="151184"/>
                </a:lnTo>
                <a:lnTo>
                  <a:pt x="72189" y="157045"/>
                </a:lnTo>
                <a:lnTo>
                  <a:pt x="75468" y="162825"/>
                </a:lnTo>
                <a:lnTo>
                  <a:pt x="77676" y="165700"/>
                </a:lnTo>
                <a:lnTo>
                  <a:pt x="80129" y="171434"/>
                </a:lnTo>
                <a:lnTo>
                  <a:pt x="80783" y="174297"/>
                </a:lnTo>
                <a:lnTo>
                  <a:pt x="82172" y="176205"/>
                </a:lnTo>
                <a:lnTo>
                  <a:pt x="84050" y="177478"/>
                </a:lnTo>
                <a:lnTo>
                  <a:pt x="86255" y="178326"/>
                </a:lnTo>
                <a:lnTo>
                  <a:pt x="88677" y="179844"/>
                </a:lnTo>
                <a:lnTo>
                  <a:pt x="91244" y="181808"/>
                </a:lnTo>
                <a:lnTo>
                  <a:pt x="98769" y="188197"/>
                </a:lnTo>
                <a:lnTo>
                  <a:pt x="101569" y="188418"/>
                </a:lnTo>
                <a:lnTo>
                  <a:pt x="107809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0"/>
          <p:cNvSpPr/>
          <p:nvPr/>
        </p:nvSpPr>
        <p:spPr>
          <a:xfrm>
            <a:off x="2360294" y="2185987"/>
            <a:ext cx="240032" cy="42864"/>
          </a:xfrm>
          <a:custGeom>
            <a:avLst/>
            <a:gdLst/>
            <a:ahLst/>
            <a:cxnLst/>
            <a:rect l="0" t="0" r="0" b="0"/>
            <a:pathLst>
              <a:path w="240032" h="42864">
                <a:moveTo>
                  <a:pt x="0" y="42863"/>
                </a:moveTo>
                <a:lnTo>
                  <a:pt x="7381" y="42863"/>
                </a:lnTo>
                <a:lnTo>
                  <a:pt x="8731" y="41910"/>
                </a:lnTo>
                <a:lnTo>
                  <a:pt x="10583" y="40323"/>
                </a:lnTo>
                <a:lnTo>
                  <a:pt x="12771" y="38312"/>
                </a:lnTo>
                <a:lnTo>
                  <a:pt x="15181" y="36971"/>
                </a:lnTo>
                <a:lnTo>
                  <a:pt x="17741" y="36077"/>
                </a:lnTo>
                <a:lnTo>
                  <a:pt x="24078" y="35084"/>
                </a:lnTo>
                <a:lnTo>
                  <a:pt x="28435" y="34820"/>
                </a:lnTo>
                <a:lnTo>
                  <a:pt x="33244" y="34643"/>
                </a:lnTo>
                <a:lnTo>
                  <a:pt x="39308" y="33573"/>
                </a:lnTo>
                <a:lnTo>
                  <a:pt x="46208" y="31907"/>
                </a:lnTo>
                <a:lnTo>
                  <a:pt x="53665" y="29844"/>
                </a:lnTo>
                <a:lnTo>
                  <a:pt x="60542" y="28468"/>
                </a:lnTo>
                <a:lnTo>
                  <a:pt x="67032" y="27551"/>
                </a:lnTo>
                <a:lnTo>
                  <a:pt x="73263" y="26940"/>
                </a:lnTo>
                <a:lnTo>
                  <a:pt x="80275" y="26533"/>
                </a:lnTo>
                <a:lnTo>
                  <a:pt x="95685" y="26080"/>
                </a:lnTo>
                <a:lnTo>
                  <a:pt x="102843" y="25006"/>
                </a:lnTo>
                <a:lnTo>
                  <a:pt x="109519" y="23339"/>
                </a:lnTo>
                <a:lnTo>
                  <a:pt x="115876" y="21274"/>
                </a:lnTo>
                <a:lnTo>
                  <a:pt x="122971" y="19898"/>
                </a:lnTo>
                <a:lnTo>
                  <a:pt x="130558" y="18980"/>
                </a:lnTo>
                <a:lnTo>
                  <a:pt x="138474" y="18369"/>
                </a:lnTo>
                <a:lnTo>
                  <a:pt x="145656" y="17961"/>
                </a:lnTo>
                <a:lnTo>
                  <a:pt x="158716" y="17508"/>
                </a:lnTo>
                <a:lnTo>
                  <a:pt x="164866" y="16434"/>
                </a:lnTo>
                <a:lnTo>
                  <a:pt x="170871" y="14766"/>
                </a:lnTo>
                <a:lnTo>
                  <a:pt x="176779" y="12702"/>
                </a:lnTo>
                <a:lnTo>
                  <a:pt x="183575" y="11325"/>
                </a:lnTo>
                <a:lnTo>
                  <a:pt x="190964" y="10408"/>
                </a:lnTo>
                <a:lnTo>
                  <a:pt x="204888" y="9388"/>
                </a:lnTo>
                <a:lnTo>
                  <a:pt x="214251" y="8935"/>
                </a:lnTo>
                <a:lnTo>
                  <a:pt x="219034" y="7862"/>
                </a:lnTo>
                <a:lnTo>
                  <a:pt x="224128" y="6194"/>
                </a:lnTo>
                <a:lnTo>
                  <a:pt x="24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1"/>
          <p:cNvSpPr/>
          <p:nvPr/>
        </p:nvSpPr>
        <p:spPr>
          <a:xfrm>
            <a:off x="2728912" y="2100293"/>
            <a:ext cx="196768" cy="195818"/>
          </a:xfrm>
          <a:custGeom>
            <a:avLst/>
            <a:gdLst/>
            <a:ahLst/>
            <a:cxnLst/>
            <a:rect l="0" t="0" r="0" b="0"/>
            <a:pathLst>
              <a:path w="196768" h="195818">
                <a:moveTo>
                  <a:pt x="0" y="8542"/>
                </a:moveTo>
                <a:lnTo>
                  <a:pt x="0" y="1161"/>
                </a:lnTo>
                <a:lnTo>
                  <a:pt x="952" y="763"/>
                </a:lnTo>
                <a:lnTo>
                  <a:pt x="4939" y="204"/>
                </a:lnTo>
                <a:lnTo>
                  <a:pt x="2830" y="74"/>
                </a:lnTo>
                <a:lnTo>
                  <a:pt x="2839" y="39"/>
                </a:lnTo>
                <a:lnTo>
                  <a:pt x="5389" y="0"/>
                </a:lnTo>
                <a:lnTo>
                  <a:pt x="6451" y="942"/>
                </a:lnTo>
                <a:lnTo>
                  <a:pt x="7158" y="2523"/>
                </a:lnTo>
                <a:lnTo>
                  <a:pt x="8293" y="7353"/>
                </a:lnTo>
                <a:lnTo>
                  <a:pt x="8490" y="12740"/>
                </a:lnTo>
                <a:lnTo>
                  <a:pt x="8572" y="45700"/>
                </a:lnTo>
                <a:lnTo>
                  <a:pt x="9524" y="49506"/>
                </a:lnTo>
                <a:lnTo>
                  <a:pt x="11112" y="53949"/>
                </a:lnTo>
                <a:lnTo>
                  <a:pt x="13123" y="58815"/>
                </a:lnTo>
                <a:lnTo>
                  <a:pt x="14464" y="63013"/>
                </a:lnTo>
                <a:lnTo>
                  <a:pt x="15358" y="66763"/>
                </a:lnTo>
                <a:lnTo>
                  <a:pt x="15953" y="70216"/>
                </a:lnTo>
                <a:lnTo>
                  <a:pt x="16351" y="74423"/>
                </a:lnTo>
                <a:lnTo>
                  <a:pt x="16615" y="79132"/>
                </a:lnTo>
                <a:lnTo>
                  <a:pt x="16910" y="88493"/>
                </a:lnTo>
                <a:lnTo>
                  <a:pt x="17075" y="100070"/>
                </a:lnTo>
                <a:lnTo>
                  <a:pt x="17114" y="109863"/>
                </a:lnTo>
                <a:lnTo>
                  <a:pt x="18077" y="114189"/>
                </a:lnTo>
                <a:lnTo>
                  <a:pt x="19671" y="118026"/>
                </a:lnTo>
                <a:lnTo>
                  <a:pt x="21687" y="121536"/>
                </a:lnTo>
                <a:lnTo>
                  <a:pt x="23030" y="124829"/>
                </a:lnTo>
                <a:lnTo>
                  <a:pt x="23926" y="127976"/>
                </a:lnTo>
                <a:lnTo>
                  <a:pt x="24523" y="131027"/>
                </a:lnTo>
                <a:lnTo>
                  <a:pt x="25874" y="134966"/>
                </a:lnTo>
                <a:lnTo>
                  <a:pt x="27727" y="139497"/>
                </a:lnTo>
                <a:lnTo>
                  <a:pt x="29914" y="144423"/>
                </a:lnTo>
                <a:lnTo>
                  <a:pt x="32326" y="148659"/>
                </a:lnTo>
                <a:lnTo>
                  <a:pt x="34885" y="152436"/>
                </a:lnTo>
                <a:lnTo>
                  <a:pt x="37544" y="155906"/>
                </a:lnTo>
                <a:lnTo>
                  <a:pt x="39317" y="160125"/>
                </a:lnTo>
                <a:lnTo>
                  <a:pt x="40499" y="164842"/>
                </a:lnTo>
                <a:lnTo>
                  <a:pt x="41287" y="169892"/>
                </a:lnTo>
                <a:lnTo>
                  <a:pt x="42765" y="173258"/>
                </a:lnTo>
                <a:lnTo>
                  <a:pt x="44702" y="175503"/>
                </a:lnTo>
                <a:lnTo>
                  <a:pt x="49395" y="178949"/>
                </a:lnTo>
                <a:lnTo>
                  <a:pt x="54656" y="183656"/>
                </a:lnTo>
                <a:lnTo>
                  <a:pt x="57392" y="185292"/>
                </a:lnTo>
                <a:lnTo>
                  <a:pt x="62973" y="187110"/>
                </a:lnTo>
                <a:lnTo>
                  <a:pt x="68628" y="190458"/>
                </a:lnTo>
                <a:lnTo>
                  <a:pt x="71469" y="192684"/>
                </a:lnTo>
                <a:lnTo>
                  <a:pt x="77167" y="195158"/>
                </a:lnTo>
                <a:lnTo>
                  <a:pt x="80020" y="195817"/>
                </a:lnTo>
                <a:lnTo>
                  <a:pt x="83826" y="195305"/>
                </a:lnTo>
                <a:lnTo>
                  <a:pt x="88269" y="194010"/>
                </a:lnTo>
                <a:lnTo>
                  <a:pt x="93136" y="192195"/>
                </a:lnTo>
                <a:lnTo>
                  <a:pt x="98286" y="190984"/>
                </a:lnTo>
                <a:lnTo>
                  <a:pt x="103624" y="190178"/>
                </a:lnTo>
                <a:lnTo>
                  <a:pt x="109088" y="189640"/>
                </a:lnTo>
                <a:lnTo>
                  <a:pt x="113683" y="188329"/>
                </a:lnTo>
                <a:lnTo>
                  <a:pt x="117698" y="186502"/>
                </a:lnTo>
                <a:lnTo>
                  <a:pt x="121328" y="184332"/>
                </a:lnTo>
                <a:lnTo>
                  <a:pt x="125653" y="182885"/>
                </a:lnTo>
                <a:lnTo>
                  <a:pt x="130441" y="181921"/>
                </a:lnTo>
                <a:lnTo>
                  <a:pt x="135538" y="181278"/>
                </a:lnTo>
                <a:lnTo>
                  <a:pt x="139889" y="178944"/>
                </a:lnTo>
                <a:lnTo>
                  <a:pt x="143742" y="175483"/>
                </a:lnTo>
                <a:lnTo>
                  <a:pt x="147263" y="171271"/>
                </a:lnTo>
                <a:lnTo>
                  <a:pt x="151515" y="167510"/>
                </a:lnTo>
                <a:lnTo>
                  <a:pt x="156255" y="164051"/>
                </a:lnTo>
                <a:lnTo>
                  <a:pt x="161320" y="160792"/>
                </a:lnTo>
                <a:lnTo>
                  <a:pt x="165649" y="157667"/>
                </a:lnTo>
                <a:lnTo>
                  <a:pt x="169488" y="154631"/>
                </a:lnTo>
                <a:lnTo>
                  <a:pt x="172999" y="151654"/>
                </a:lnTo>
                <a:lnTo>
                  <a:pt x="176293" y="148718"/>
                </a:lnTo>
                <a:lnTo>
                  <a:pt x="182492" y="142915"/>
                </a:lnTo>
                <a:lnTo>
                  <a:pt x="184527" y="140034"/>
                </a:lnTo>
                <a:lnTo>
                  <a:pt x="186787" y="134292"/>
                </a:lnTo>
                <a:lnTo>
                  <a:pt x="190332" y="128566"/>
                </a:lnTo>
                <a:lnTo>
                  <a:pt x="195817" y="121679"/>
                </a:lnTo>
                <a:lnTo>
                  <a:pt x="196567" y="118197"/>
                </a:lnTo>
                <a:lnTo>
                  <a:pt x="196767" y="115936"/>
                </a:lnTo>
                <a:lnTo>
                  <a:pt x="195948" y="113475"/>
                </a:lnTo>
                <a:lnTo>
                  <a:pt x="192498" y="108201"/>
                </a:lnTo>
                <a:lnTo>
                  <a:pt x="189752" y="104428"/>
                </a:lnTo>
                <a:lnTo>
                  <a:pt x="184029" y="103545"/>
                </a:lnTo>
                <a:lnTo>
                  <a:pt x="179836" y="103310"/>
                </a:lnTo>
                <a:lnTo>
                  <a:pt x="172637" y="103048"/>
                </a:lnTo>
                <a:lnTo>
                  <a:pt x="165310" y="102932"/>
                </a:lnTo>
                <a:lnTo>
                  <a:pt x="144136" y="102851"/>
                </a:lnTo>
                <a:lnTo>
                  <a:pt x="139906" y="103800"/>
                </a:lnTo>
                <a:lnTo>
                  <a:pt x="135181" y="105384"/>
                </a:lnTo>
                <a:lnTo>
                  <a:pt x="130125" y="107393"/>
                </a:lnTo>
                <a:lnTo>
                  <a:pt x="124850" y="108733"/>
                </a:lnTo>
                <a:lnTo>
                  <a:pt x="119428" y="109626"/>
                </a:lnTo>
                <a:lnTo>
                  <a:pt x="113909" y="110221"/>
                </a:lnTo>
                <a:lnTo>
                  <a:pt x="109277" y="111570"/>
                </a:lnTo>
                <a:lnTo>
                  <a:pt x="105236" y="113423"/>
                </a:lnTo>
                <a:lnTo>
                  <a:pt x="101590" y="115610"/>
                </a:lnTo>
                <a:lnTo>
                  <a:pt x="98207" y="118020"/>
                </a:lnTo>
                <a:lnTo>
                  <a:pt x="94998" y="120580"/>
                </a:lnTo>
                <a:lnTo>
                  <a:pt x="91907" y="123239"/>
                </a:lnTo>
                <a:lnTo>
                  <a:pt x="87942" y="125964"/>
                </a:lnTo>
                <a:lnTo>
                  <a:pt x="83393" y="128733"/>
                </a:lnTo>
                <a:lnTo>
                  <a:pt x="78455" y="131532"/>
                </a:lnTo>
                <a:lnTo>
                  <a:pt x="75163" y="135302"/>
                </a:lnTo>
                <a:lnTo>
                  <a:pt x="72969" y="139721"/>
                </a:lnTo>
                <a:lnTo>
                  <a:pt x="71506" y="144572"/>
                </a:lnTo>
                <a:lnTo>
                  <a:pt x="69578" y="148759"/>
                </a:lnTo>
                <a:lnTo>
                  <a:pt x="67340" y="152502"/>
                </a:lnTo>
                <a:lnTo>
                  <a:pt x="64896" y="155950"/>
                </a:lnTo>
                <a:lnTo>
                  <a:pt x="63267" y="159202"/>
                </a:lnTo>
                <a:lnTo>
                  <a:pt x="62180" y="162321"/>
                </a:lnTo>
                <a:lnTo>
                  <a:pt x="60973" y="168328"/>
                </a:lnTo>
                <a:lnTo>
                  <a:pt x="60437" y="174173"/>
                </a:lnTo>
                <a:lnTo>
                  <a:pt x="60092" y="179794"/>
                </a:lnTo>
                <a:lnTo>
                  <a:pt x="60007" y="18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2"/>
          <p:cNvSpPr/>
          <p:nvPr/>
        </p:nvSpPr>
        <p:spPr>
          <a:xfrm>
            <a:off x="3406139" y="2065972"/>
            <a:ext cx="68582" cy="205741"/>
          </a:xfrm>
          <a:custGeom>
            <a:avLst/>
            <a:gdLst/>
            <a:ahLst/>
            <a:cxnLst/>
            <a:rect l="0" t="0" r="0" b="0"/>
            <a:pathLst>
              <a:path w="68582" h="205741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337" y="6844"/>
                </a:lnTo>
                <a:lnTo>
                  <a:pt x="8542" y="15600"/>
                </a:lnTo>
                <a:lnTo>
                  <a:pt x="8572" y="50026"/>
                </a:lnTo>
                <a:lnTo>
                  <a:pt x="9525" y="55258"/>
                </a:lnTo>
                <a:lnTo>
                  <a:pt x="11113" y="60652"/>
                </a:lnTo>
                <a:lnTo>
                  <a:pt x="13123" y="66152"/>
                </a:lnTo>
                <a:lnTo>
                  <a:pt x="14464" y="71724"/>
                </a:lnTo>
                <a:lnTo>
                  <a:pt x="15358" y="77343"/>
                </a:lnTo>
                <a:lnTo>
                  <a:pt x="15954" y="82995"/>
                </a:lnTo>
                <a:lnTo>
                  <a:pt x="16351" y="88667"/>
                </a:lnTo>
                <a:lnTo>
                  <a:pt x="16616" y="94354"/>
                </a:lnTo>
                <a:lnTo>
                  <a:pt x="16792" y="100050"/>
                </a:lnTo>
                <a:lnTo>
                  <a:pt x="17862" y="105753"/>
                </a:lnTo>
                <a:lnTo>
                  <a:pt x="19529" y="111459"/>
                </a:lnTo>
                <a:lnTo>
                  <a:pt x="21592" y="117169"/>
                </a:lnTo>
                <a:lnTo>
                  <a:pt x="22967" y="121927"/>
                </a:lnTo>
                <a:lnTo>
                  <a:pt x="23884" y="126052"/>
                </a:lnTo>
                <a:lnTo>
                  <a:pt x="24495" y="129755"/>
                </a:lnTo>
                <a:lnTo>
                  <a:pt x="25856" y="134128"/>
                </a:lnTo>
                <a:lnTo>
                  <a:pt x="27714" y="138949"/>
                </a:lnTo>
                <a:lnTo>
                  <a:pt x="29907" y="144068"/>
                </a:lnTo>
                <a:lnTo>
                  <a:pt x="32320" y="148433"/>
                </a:lnTo>
                <a:lnTo>
                  <a:pt x="34882" y="152295"/>
                </a:lnTo>
                <a:lnTo>
                  <a:pt x="37542" y="155823"/>
                </a:lnTo>
                <a:lnTo>
                  <a:pt x="39316" y="159127"/>
                </a:lnTo>
                <a:lnTo>
                  <a:pt x="42765" y="169280"/>
                </a:lnTo>
                <a:lnTo>
                  <a:pt x="44702" y="173814"/>
                </a:lnTo>
                <a:lnTo>
                  <a:pt x="50106" y="185675"/>
                </a:lnTo>
                <a:lnTo>
                  <a:pt x="51501" y="187601"/>
                </a:lnTo>
                <a:lnTo>
                  <a:pt x="53385" y="189837"/>
                </a:lnTo>
                <a:lnTo>
                  <a:pt x="55593" y="192281"/>
                </a:lnTo>
                <a:lnTo>
                  <a:pt x="58017" y="193910"/>
                </a:lnTo>
                <a:lnTo>
                  <a:pt x="60586" y="194996"/>
                </a:lnTo>
                <a:lnTo>
                  <a:pt x="63251" y="195719"/>
                </a:lnTo>
                <a:lnTo>
                  <a:pt x="65027" y="197155"/>
                </a:lnTo>
                <a:lnTo>
                  <a:pt x="66212" y="199064"/>
                </a:lnTo>
                <a:lnTo>
                  <a:pt x="68581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3"/>
          <p:cNvSpPr/>
          <p:nvPr/>
        </p:nvSpPr>
        <p:spPr>
          <a:xfrm>
            <a:off x="3320414" y="2185987"/>
            <a:ext cx="137162" cy="25719"/>
          </a:xfrm>
          <a:custGeom>
            <a:avLst/>
            <a:gdLst/>
            <a:ahLst/>
            <a:cxnLst/>
            <a:rect l="0" t="0" r="0" b="0"/>
            <a:pathLst>
              <a:path w="137162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4551" y="17498"/>
                </a:lnTo>
                <a:lnTo>
                  <a:pt x="6844" y="16428"/>
                </a:lnTo>
                <a:lnTo>
                  <a:pt x="9326" y="14762"/>
                </a:lnTo>
                <a:lnTo>
                  <a:pt x="11932" y="12699"/>
                </a:lnTo>
                <a:lnTo>
                  <a:pt x="15575" y="11323"/>
                </a:lnTo>
                <a:lnTo>
                  <a:pt x="19909" y="10407"/>
                </a:lnTo>
                <a:lnTo>
                  <a:pt x="24703" y="9795"/>
                </a:lnTo>
                <a:lnTo>
                  <a:pt x="29803" y="9388"/>
                </a:lnTo>
                <a:lnTo>
                  <a:pt x="35109" y="9116"/>
                </a:lnTo>
                <a:lnTo>
                  <a:pt x="40551" y="8935"/>
                </a:lnTo>
                <a:lnTo>
                  <a:pt x="47037" y="7862"/>
                </a:lnTo>
                <a:lnTo>
                  <a:pt x="54218" y="6194"/>
                </a:lnTo>
                <a:lnTo>
                  <a:pt x="61863" y="4129"/>
                </a:lnTo>
                <a:lnTo>
                  <a:pt x="68865" y="2753"/>
                </a:lnTo>
                <a:lnTo>
                  <a:pt x="75438" y="1835"/>
                </a:lnTo>
                <a:lnTo>
                  <a:pt x="81724" y="1224"/>
                </a:lnTo>
                <a:lnTo>
                  <a:pt x="87820" y="816"/>
                </a:lnTo>
                <a:lnTo>
                  <a:pt x="93790" y="544"/>
                </a:lnTo>
                <a:lnTo>
                  <a:pt x="105502" y="242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4"/>
          <p:cNvSpPr/>
          <p:nvPr/>
        </p:nvSpPr>
        <p:spPr>
          <a:xfrm>
            <a:off x="3629025" y="2065972"/>
            <a:ext cx="162840" cy="240031"/>
          </a:xfrm>
          <a:custGeom>
            <a:avLst/>
            <a:gdLst/>
            <a:ahLst/>
            <a:cxnLst/>
            <a:rect l="0" t="0" r="0" b="0"/>
            <a:pathLst>
              <a:path w="162840" h="240031">
                <a:moveTo>
                  <a:pt x="42862" y="0"/>
                </a:moveTo>
                <a:lnTo>
                  <a:pt x="42862" y="17321"/>
                </a:lnTo>
                <a:lnTo>
                  <a:pt x="41910" y="21072"/>
                </a:lnTo>
                <a:lnTo>
                  <a:pt x="38312" y="27781"/>
                </a:lnTo>
                <a:lnTo>
                  <a:pt x="33537" y="33937"/>
                </a:lnTo>
                <a:lnTo>
                  <a:pt x="30930" y="36912"/>
                </a:lnTo>
                <a:lnTo>
                  <a:pt x="29193" y="40801"/>
                </a:lnTo>
                <a:lnTo>
                  <a:pt x="28034" y="45298"/>
                </a:lnTo>
                <a:lnTo>
                  <a:pt x="27261" y="50201"/>
                </a:lnTo>
                <a:lnTo>
                  <a:pt x="25794" y="54422"/>
                </a:lnTo>
                <a:lnTo>
                  <a:pt x="21624" y="61653"/>
                </a:lnTo>
                <a:lnTo>
                  <a:pt x="20131" y="65867"/>
                </a:lnTo>
                <a:lnTo>
                  <a:pt x="19135" y="70581"/>
                </a:lnTo>
                <a:lnTo>
                  <a:pt x="18472" y="75629"/>
                </a:lnTo>
                <a:lnTo>
                  <a:pt x="17077" y="79947"/>
                </a:lnTo>
                <a:lnTo>
                  <a:pt x="12987" y="87284"/>
                </a:lnTo>
                <a:lnTo>
                  <a:pt x="10563" y="91527"/>
                </a:lnTo>
                <a:lnTo>
                  <a:pt x="5329" y="101321"/>
                </a:lnTo>
                <a:lnTo>
                  <a:pt x="3553" y="106600"/>
                </a:lnTo>
                <a:lnTo>
                  <a:pt x="2369" y="112024"/>
                </a:lnTo>
                <a:lnTo>
                  <a:pt x="1578" y="117545"/>
                </a:lnTo>
                <a:lnTo>
                  <a:pt x="2005" y="123131"/>
                </a:lnTo>
                <a:lnTo>
                  <a:pt x="3241" y="128760"/>
                </a:lnTo>
                <a:lnTo>
                  <a:pt x="5018" y="134418"/>
                </a:lnTo>
                <a:lnTo>
                  <a:pt x="6203" y="139142"/>
                </a:lnTo>
                <a:lnTo>
                  <a:pt x="6992" y="143244"/>
                </a:lnTo>
                <a:lnTo>
                  <a:pt x="7519" y="146931"/>
                </a:lnTo>
                <a:lnTo>
                  <a:pt x="8823" y="150341"/>
                </a:lnTo>
                <a:lnTo>
                  <a:pt x="12811" y="156671"/>
                </a:lnTo>
                <a:lnTo>
                  <a:pt x="15208" y="160645"/>
                </a:lnTo>
                <a:lnTo>
                  <a:pt x="17758" y="165199"/>
                </a:lnTo>
                <a:lnTo>
                  <a:pt x="20411" y="170140"/>
                </a:lnTo>
                <a:lnTo>
                  <a:pt x="23132" y="174387"/>
                </a:lnTo>
                <a:lnTo>
                  <a:pt x="25899" y="178170"/>
                </a:lnTo>
                <a:lnTo>
                  <a:pt x="28696" y="181645"/>
                </a:lnTo>
                <a:lnTo>
                  <a:pt x="31513" y="184914"/>
                </a:lnTo>
                <a:lnTo>
                  <a:pt x="34344" y="188046"/>
                </a:lnTo>
                <a:lnTo>
                  <a:pt x="37183" y="191087"/>
                </a:lnTo>
                <a:lnTo>
                  <a:pt x="39076" y="194066"/>
                </a:lnTo>
                <a:lnTo>
                  <a:pt x="41179" y="199917"/>
                </a:lnTo>
                <a:lnTo>
                  <a:pt x="43645" y="202810"/>
                </a:lnTo>
                <a:lnTo>
                  <a:pt x="47194" y="205692"/>
                </a:lnTo>
                <a:lnTo>
                  <a:pt x="51465" y="208565"/>
                </a:lnTo>
                <a:lnTo>
                  <a:pt x="55265" y="210481"/>
                </a:lnTo>
                <a:lnTo>
                  <a:pt x="58751" y="211758"/>
                </a:lnTo>
                <a:lnTo>
                  <a:pt x="62027" y="212610"/>
                </a:lnTo>
                <a:lnTo>
                  <a:pt x="65164" y="213177"/>
                </a:lnTo>
                <a:lnTo>
                  <a:pt x="68207" y="213556"/>
                </a:lnTo>
                <a:lnTo>
                  <a:pt x="71189" y="213808"/>
                </a:lnTo>
                <a:lnTo>
                  <a:pt x="74129" y="214929"/>
                </a:lnTo>
                <a:lnTo>
                  <a:pt x="77042" y="216628"/>
                </a:lnTo>
                <a:lnTo>
                  <a:pt x="79936" y="218714"/>
                </a:lnTo>
                <a:lnTo>
                  <a:pt x="83771" y="220104"/>
                </a:lnTo>
                <a:lnTo>
                  <a:pt x="88232" y="221031"/>
                </a:lnTo>
                <a:lnTo>
                  <a:pt x="93111" y="221649"/>
                </a:lnTo>
                <a:lnTo>
                  <a:pt x="97316" y="221109"/>
                </a:lnTo>
                <a:lnTo>
                  <a:pt x="101072" y="219796"/>
                </a:lnTo>
                <a:lnTo>
                  <a:pt x="104529" y="217968"/>
                </a:lnTo>
                <a:lnTo>
                  <a:pt x="108739" y="216749"/>
                </a:lnTo>
                <a:lnTo>
                  <a:pt x="113450" y="215937"/>
                </a:lnTo>
                <a:lnTo>
                  <a:pt x="125597" y="214633"/>
                </a:lnTo>
                <a:lnTo>
                  <a:pt x="129798" y="211915"/>
                </a:lnTo>
                <a:lnTo>
                  <a:pt x="132252" y="209857"/>
                </a:lnTo>
                <a:lnTo>
                  <a:pt x="135793" y="207532"/>
                </a:lnTo>
                <a:lnTo>
                  <a:pt x="140058" y="205030"/>
                </a:lnTo>
                <a:lnTo>
                  <a:pt x="144807" y="202409"/>
                </a:lnTo>
                <a:lnTo>
                  <a:pt x="147973" y="199709"/>
                </a:lnTo>
                <a:lnTo>
                  <a:pt x="150084" y="196957"/>
                </a:lnTo>
                <a:lnTo>
                  <a:pt x="153381" y="191359"/>
                </a:lnTo>
                <a:lnTo>
                  <a:pt x="158021" y="185696"/>
                </a:lnTo>
                <a:lnTo>
                  <a:pt x="159640" y="182852"/>
                </a:lnTo>
                <a:lnTo>
                  <a:pt x="161438" y="177153"/>
                </a:lnTo>
                <a:lnTo>
                  <a:pt x="162238" y="171445"/>
                </a:lnTo>
                <a:lnTo>
                  <a:pt x="162751" y="164570"/>
                </a:lnTo>
                <a:lnTo>
                  <a:pt x="162839" y="158828"/>
                </a:lnTo>
                <a:lnTo>
                  <a:pt x="161900" y="157320"/>
                </a:lnTo>
                <a:lnTo>
                  <a:pt x="160320" y="156315"/>
                </a:lnTo>
                <a:lnTo>
                  <a:pt x="156026" y="155199"/>
                </a:lnTo>
                <a:lnTo>
                  <a:pt x="150942" y="154702"/>
                </a:lnTo>
                <a:lnTo>
                  <a:pt x="147300" y="154570"/>
                </a:lnTo>
                <a:lnTo>
                  <a:pt x="138174" y="154423"/>
                </a:lnTo>
                <a:lnTo>
                  <a:pt x="134026" y="155336"/>
                </a:lnTo>
                <a:lnTo>
                  <a:pt x="130308" y="156897"/>
                </a:lnTo>
                <a:lnTo>
                  <a:pt x="126877" y="158891"/>
                </a:lnTo>
                <a:lnTo>
                  <a:pt x="121732" y="160220"/>
                </a:lnTo>
                <a:lnTo>
                  <a:pt x="115445" y="161106"/>
                </a:lnTo>
                <a:lnTo>
                  <a:pt x="108395" y="161696"/>
                </a:lnTo>
                <a:lnTo>
                  <a:pt x="102743" y="163043"/>
                </a:lnTo>
                <a:lnTo>
                  <a:pt x="98023" y="164893"/>
                </a:lnTo>
                <a:lnTo>
                  <a:pt x="93923" y="167079"/>
                </a:lnTo>
                <a:lnTo>
                  <a:pt x="88333" y="170440"/>
                </a:lnTo>
                <a:lnTo>
                  <a:pt x="74501" y="179256"/>
                </a:lnTo>
                <a:lnTo>
                  <a:pt x="67765" y="183322"/>
                </a:lnTo>
                <a:lnTo>
                  <a:pt x="61369" y="186985"/>
                </a:lnTo>
                <a:lnTo>
                  <a:pt x="55200" y="190379"/>
                </a:lnTo>
                <a:lnTo>
                  <a:pt x="50135" y="193594"/>
                </a:lnTo>
                <a:lnTo>
                  <a:pt x="45806" y="196690"/>
                </a:lnTo>
                <a:lnTo>
                  <a:pt x="41967" y="199707"/>
                </a:lnTo>
                <a:lnTo>
                  <a:pt x="37503" y="202671"/>
                </a:lnTo>
                <a:lnTo>
                  <a:pt x="32622" y="205599"/>
                </a:lnTo>
                <a:lnTo>
                  <a:pt x="27463" y="208503"/>
                </a:lnTo>
                <a:lnTo>
                  <a:pt x="24023" y="211392"/>
                </a:lnTo>
                <a:lnTo>
                  <a:pt x="21730" y="214271"/>
                </a:lnTo>
                <a:lnTo>
                  <a:pt x="18230" y="220009"/>
                </a:lnTo>
                <a:lnTo>
                  <a:pt x="13500" y="225734"/>
                </a:lnTo>
                <a:lnTo>
                  <a:pt x="10905" y="228594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5"/>
          <p:cNvSpPr/>
          <p:nvPr/>
        </p:nvSpPr>
        <p:spPr>
          <a:xfrm>
            <a:off x="2145982" y="2477955"/>
            <a:ext cx="325756" cy="222383"/>
          </a:xfrm>
          <a:custGeom>
            <a:avLst/>
            <a:gdLst/>
            <a:ahLst/>
            <a:cxnLst/>
            <a:rect l="0" t="0" r="0" b="0"/>
            <a:pathLst>
              <a:path w="325756" h="222383">
                <a:moveTo>
                  <a:pt x="0" y="85222"/>
                </a:moveTo>
                <a:lnTo>
                  <a:pt x="0" y="77841"/>
                </a:lnTo>
                <a:lnTo>
                  <a:pt x="4551" y="72452"/>
                </a:lnTo>
                <a:lnTo>
                  <a:pt x="9325" y="67481"/>
                </a:lnTo>
                <a:lnTo>
                  <a:pt x="14622" y="61145"/>
                </a:lnTo>
                <a:lnTo>
                  <a:pt x="17368" y="56788"/>
                </a:lnTo>
                <a:lnTo>
                  <a:pt x="20151" y="51979"/>
                </a:lnTo>
                <a:lnTo>
                  <a:pt x="24864" y="47820"/>
                </a:lnTo>
                <a:lnTo>
                  <a:pt x="30864" y="44095"/>
                </a:lnTo>
                <a:lnTo>
                  <a:pt x="37721" y="40659"/>
                </a:lnTo>
                <a:lnTo>
                  <a:pt x="45150" y="37416"/>
                </a:lnTo>
                <a:lnTo>
                  <a:pt x="52960" y="34301"/>
                </a:lnTo>
                <a:lnTo>
                  <a:pt x="69258" y="28300"/>
                </a:lnTo>
                <a:lnTo>
                  <a:pt x="111532" y="13814"/>
                </a:lnTo>
                <a:lnTo>
                  <a:pt x="121027" y="10947"/>
                </a:lnTo>
                <a:lnTo>
                  <a:pt x="141737" y="5221"/>
                </a:lnTo>
                <a:lnTo>
                  <a:pt x="152594" y="3313"/>
                </a:lnTo>
                <a:lnTo>
                  <a:pt x="163642" y="2041"/>
                </a:lnTo>
                <a:lnTo>
                  <a:pt x="174817" y="1193"/>
                </a:lnTo>
                <a:lnTo>
                  <a:pt x="185125" y="628"/>
                </a:lnTo>
                <a:lnTo>
                  <a:pt x="204197" y="0"/>
                </a:lnTo>
                <a:lnTo>
                  <a:pt x="212332" y="785"/>
                </a:lnTo>
                <a:lnTo>
                  <a:pt x="219660" y="2260"/>
                </a:lnTo>
                <a:lnTo>
                  <a:pt x="226450" y="4197"/>
                </a:lnTo>
                <a:lnTo>
                  <a:pt x="232881" y="6440"/>
                </a:lnTo>
                <a:lnTo>
                  <a:pt x="239074" y="8888"/>
                </a:lnTo>
                <a:lnTo>
                  <a:pt x="245108" y="11473"/>
                </a:lnTo>
                <a:lnTo>
                  <a:pt x="256892" y="16884"/>
                </a:lnTo>
                <a:lnTo>
                  <a:pt x="262701" y="19661"/>
                </a:lnTo>
                <a:lnTo>
                  <a:pt x="267527" y="23417"/>
                </a:lnTo>
                <a:lnTo>
                  <a:pt x="271696" y="27826"/>
                </a:lnTo>
                <a:lnTo>
                  <a:pt x="275428" y="32671"/>
                </a:lnTo>
                <a:lnTo>
                  <a:pt x="277916" y="36853"/>
                </a:lnTo>
                <a:lnTo>
                  <a:pt x="279575" y="40593"/>
                </a:lnTo>
                <a:lnTo>
                  <a:pt x="280681" y="44040"/>
                </a:lnTo>
                <a:lnTo>
                  <a:pt x="281418" y="49195"/>
                </a:lnTo>
                <a:lnTo>
                  <a:pt x="281910" y="55489"/>
                </a:lnTo>
                <a:lnTo>
                  <a:pt x="282237" y="62542"/>
                </a:lnTo>
                <a:lnTo>
                  <a:pt x="281503" y="69150"/>
                </a:lnTo>
                <a:lnTo>
                  <a:pt x="280061" y="75460"/>
                </a:lnTo>
                <a:lnTo>
                  <a:pt x="278148" y="81571"/>
                </a:lnTo>
                <a:lnTo>
                  <a:pt x="274967" y="86598"/>
                </a:lnTo>
                <a:lnTo>
                  <a:pt x="270941" y="90902"/>
                </a:lnTo>
                <a:lnTo>
                  <a:pt x="266352" y="94724"/>
                </a:lnTo>
                <a:lnTo>
                  <a:pt x="262341" y="99176"/>
                </a:lnTo>
                <a:lnTo>
                  <a:pt x="258714" y="104050"/>
                </a:lnTo>
                <a:lnTo>
                  <a:pt x="255343" y="109204"/>
                </a:lnTo>
                <a:lnTo>
                  <a:pt x="251191" y="114545"/>
                </a:lnTo>
                <a:lnTo>
                  <a:pt x="246518" y="120011"/>
                </a:lnTo>
                <a:lnTo>
                  <a:pt x="241498" y="125559"/>
                </a:lnTo>
                <a:lnTo>
                  <a:pt x="230840" y="136805"/>
                </a:lnTo>
                <a:lnTo>
                  <a:pt x="225331" y="142471"/>
                </a:lnTo>
                <a:lnTo>
                  <a:pt x="218801" y="148153"/>
                </a:lnTo>
                <a:lnTo>
                  <a:pt x="211589" y="153846"/>
                </a:lnTo>
                <a:lnTo>
                  <a:pt x="203925" y="159546"/>
                </a:lnTo>
                <a:lnTo>
                  <a:pt x="196910" y="164299"/>
                </a:lnTo>
                <a:lnTo>
                  <a:pt x="190328" y="168420"/>
                </a:lnTo>
                <a:lnTo>
                  <a:pt x="184035" y="172120"/>
                </a:lnTo>
                <a:lnTo>
                  <a:pt x="177935" y="175539"/>
                </a:lnTo>
                <a:lnTo>
                  <a:pt x="166077" y="181878"/>
                </a:lnTo>
                <a:lnTo>
                  <a:pt x="131475" y="199478"/>
                </a:lnTo>
                <a:lnTo>
                  <a:pt x="122568" y="202678"/>
                </a:lnTo>
                <a:lnTo>
                  <a:pt x="114482" y="204100"/>
                </a:lnTo>
                <a:lnTo>
                  <a:pt x="104538" y="204732"/>
                </a:lnTo>
                <a:lnTo>
                  <a:pt x="96309" y="205012"/>
                </a:lnTo>
                <a:lnTo>
                  <a:pt x="83265" y="205193"/>
                </a:lnTo>
                <a:lnTo>
                  <a:pt x="70308" y="205233"/>
                </a:lnTo>
                <a:lnTo>
                  <a:pt x="69732" y="204282"/>
                </a:lnTo>
                <a:lnTo>
                  <a:pt x="68732" y="197856"/>
                </a:lnTo>
                <a:lnTo>
                  <a:pt x="68625" y="192467"/>
                </a:lnTo>
                <a:lnTo>
                  <a:pt x="69562" y="190056"/>
                </a:lnTo>
                <a:lnTo>
                  <a:pt x="73144" y="184837"/>
                </a:lnTo>
                <a:lnTo>
                  <a:pt x="75433" y="183065"/>
                </a:lnTo>
                <a:lnTo>
                  <a:pt x="77911" y="181883"/>
                </a:lnTo>
                <a:lnTo>
                  <a:pt x="84157" y="179618"/>
                </a:lnTo>
                <a:lnTo>
                  <a:pt x="93283" y="175435"/>
                </a:lnTo>
                <a:lnTo>
                  <a:pt x="98384" y="173939"/>
                </a:lnTo>
                <a:lnTo>
                  <a:pt x="103689" y="172942"/>
                </a:lnTo>
                <a:lnTo>
                  <a:pt x="109131" y="172277"/>
                </a:lnTo>
                <a:lnTo>
                  <a:pt x="114664" y="171834"/>
                </a:lnTo>
                <a:lnTo>
                  <a:pt x="120258" y="171538"/>
                </a:lnTo>
                <a:lnTo>
                  <a:pt x="131553" y="171210"/>
                </a:lnTo>
                <a:lnTo>
                  <a:pt x="155483" y="170982"/>
                </a:lnTo>
                <a:lnTo>
                  <a:pt x="160805" y="171923"/>
                </a:lnTo>
                <a:lnTo>
                  <a:pt x="167211" y="173502"/>
                </a:lnTo>
                <a:lnTo>
                  <a:pt x="174339" y="175508"/>
                </a:lnTo>
                <a:lnTo>
                  <a:pt x="180044" y="176845"/>
                </a:lnTo>
                <a:lnTo>
                  <a:pt x="188922" y="178331"/>
                </a:lnTo>
                <a:lnTo>
                  <a:pt x="194528" y="179680"/>
                </a:lnTo>
                <a:lnTo>
                  <a:pt x="201123" y="181531"/>
                </a:lnTo>
                <a:lnTo>
                  <a:pt x="208377" y="183718"/>
                </a:lnTo>
                <a:lnTo>
                  <a:pt x="215118" y="186129"/>
                </a:lnTo>
                <a:lnTo>
                  <a:pt x="221517" y="188688"/>
                </a:lnTo>
                <a:lnTo>
                  <a:pt x="227688" y="191347"/>
                </a:lnTo>
                <a:lnTo>
                  <a:pt x="237085" y="196841"/>
                </a:lnTo>
                <a:lnTo>
                  <a:pt x="240924" y="199640"/>
                </a:lnTo>
                <a:lnTo>
                  <a:pt x="246341" y="201505"/>
                </a:lnTo>
                <a:lnTo>
                  <a:pt x="252810" y="202749"/>
                </a:lnTo>
                <a:lnTo>
                  <a:pt x="259980" y="203579"/>
                </a:lnTo>
                <a:lnTo>
                  <a:pt x="266665" y="205084"/>
                </a:lnTo>
                <a:lnTo>
                  <a:pt x="273026" y="207040"/>
                </a:lnTo>
                <a:lnTo>
                  <a:pt x="279173" y="209297"/>
                </a:lnTo>
                <a:lnTo>
                  <a:pt x="288542" y="211804"/>
                </a:lnTo>
                <a:lnTo>
                  <a:pt x="296833" y="213871"/>
                </a:lnTo>
                <a:lnTo>
                  <a:pt x="306868" y="217964"/>
                </a:lnTo>
                <a:lnTo>
                  <a:pt x="315138" y="220419"/>
                </a:lnTo>
                <a:lnTo>
                  <a:pt x="325755" y="2223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6"/>
          <p:cNvSpPr/>
          <p:nvPr/>
        </p:nvSpPr>
        <p:spPr>
          <a:xfrm>
            <a:off x="2514600" y="2546032"/>
            <a:ext cx="248603" cy="171451"/>
          </a:xfrm>
          <a:custGeom>
            <a:avLst/>
            <a:gdLst/>
            <a:ahLst/>
            <a:cxnLst/>
            <a:rect l="0" t="0" r="0" b="0"/>
            <a:pathLst>
              <a:path w="248603" h="17145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7380" y="11932"/>
                </a:lnTo>
                <a:lnTo>
                  <a:pt x="9682" y="14622"/>
                </a:lnTo>
                <a:lnTo>
                  <a:pt x="13122" y="17368"/>
                </a:lnTo>
                <a:lnTo>
                  <a:pt x="17321" y="20151"/>
                </a:lnTo>
                <a:lnTo>
                  <a:pt x="24525" y="23244"/>
                </a:lnTo>
                <a:lnTo>
                  <a:pt x="31855" y="25571"/>
                </a:lnTo>
                <a:lnTo>
                  <a:pt x="36476" y="27525"/>
                </a:lnTo>
                <a:lnTo>
                  <a:pt x="41462" y="29780"/>
                </a:lnTo>
                <a:lnTo>
                  <a:pt x="46691" y="33188"/>
                </a:lnTo>
                <a:lnTo>
                  <a:pt x="52082" y="37366"/>
                </a:lnTo>
                <a:lnTo>
                  <a:pt x="57581" y="42055"/>
                </a:lnTo>
                <a:lnTo>
                  <a:pt x="63152" y="46134"/>
                </a:lnTo>
                <a:lnTo>
                  <a:pt x="68771" y="49806"/>
                </a:lnTo>
                <a:lnTo>
                  <a:pt x="74422" y="53207"/>
                </a:lnTo>
                <a:lnTo>
                  <a:pt x="80095" y="56426"/>
                </a:lnTo>
                <a:lnTo>
                  <a:pt x="91478" y="62543"/>
                </a:lnTo>
                <a:lnTo>
                  <a:pt x="97180" y="66461"/>
                </a:lnTo>
                <a:lnTo>
                  <a:pt x="102886" y="70977"/>
                </a:lnTo>
                <a:lnTo>
                  <a:pt x="108596" y="75893"/>
                </a:lnTo>
                <a:lnTo>
                  <a:pt x="114307" y="80123"/>
                </a:lnTo>
                <a:lnTo>
                  <a:pt x="120019" y="83895"/>
                </a:lnTo>
                <a:lnTo>
                  <a:pt x="125733" y="87363"/>
                </a:lnTo>
                <a:lnTo>
                  <a:pt x="131447" y="91579"/>
                </a:lnTo>
                <a:lnTo>
                  <a:pt x="137161" y="96296"/>
                </a:lnTo>
                <a:lnTo>
                  <a:pt x="147638" y="105663"/>
                </a:lnTo>
                <a:lnTo>
                  <a:pt x="155469" y="113002"/>
                </a:lnTo>
                <a:lnTo>
                  <a:pt x="159843" y="116292"/>
                </a:lnTo>
                <a:lnTo>
                  <a:pt x="164664" y="119438"/>
                </a:lnTo>
                <a:lnTo>
                  <a:pt x="169784" y="122488"/>
                </a:lnTo>
                <a:lnTo>
                  <a:pt x="174149" y="125474"/>
                </a:lnTo>
                <a:lnTo>
                  <a:pt x="178012" y="128416"/>
                </a:lnTo>
                <a:lnTo>
                  <a:pt x="181539" y="131331"/>
                </a:lnTo>
                <a:lnTo>
                  <a:pt x="185796" y="134227"/>
                </a:lnTo>
                <a:lnTo>
                  <a:pt x="190539" y="137110"/>
                </a:lnTo>
                <a:lnTo>
                  <a:pt x="195606" y="139984"/>
                </a:lnTo>
                <a:lnTo>
                  <a:pt x="199936" y="142852"/>
                </a:lnTo>
                <a:lnTo>
                  <a:pt x="203775" y="145718"/>
                </a:lnTo>
                <a:lnTo>
                  <a:pt x="207288" y="148580"/>
                </a:lnTo>
                <a:lnTo>
                  <a:pt x="210582" y="151441"/>
                </a:lnTo>
                <a:lnTo>
                  <a:pt x="213730" y="154301"/>
                </a:lnTo>
                <a:lnTo>
                  <a:pt x="216782" y="157159"/>
                </a:lnTo>
                <a:lnTo>
                  <a:pt x="219768" y="159066"/>
                </a:lnTo>
                <a:lnTo>
                  <a:pt x="225627" y="161183"/>
                </a:lnTo>
                <a:lnTo>
                  <a:pt x="227570" y="162701"/>
                </a:lnTo>
                <a:lnTo>
                  <a:pt x="228866" y="164665"/>
                </a:lnTo>
                <a:lnTo>
                  <a:pt x="229729" y="166927"/>
                </a:lnTo>
                <a:lnTo>
                  <a:pt x="231258" y="168434"/>
                </a:lnTo>
                <a:lnTo>
                  <a:pt x="233229" y="169440"/>
                </a:lnTo>
                <a:lnTo>
                  <a:pt x="237960" y="170556"/>
                </a:lnTo>
                <a:lnTo>
                  <a:pt x="245025" y="171185"/>
                </a:lnTo>
                <a:lnTo>
                  <a:pt x="24860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7"/>
          <p:cNvSpPr/>
          <p:nvPr/>
        </p:nvSpPr>
        <p:spPr>
          <a:xfrm>
            <a:off x="2548889" y="2528887"/>
            <a:ext cx="180024" cy="162878"/>
          </a:xfrm>
          <a:custGeom>
            <a:avLst/>
            <a:gdLst/>
            <a:ahLst/>
            <a:cxnLst/>
            <a:rect l="0" t="0" r="0" b="0"/>
            <a:pathLst>
              <a:path w="180024" h="162878">
                <a:moveTo>
                  <a:pt x="180023" y="0"/>
                </a:moveTo>
                <a:lnTo>
                  <a:pt x="180023" y="4551"/>
                </a:lnTo>
                <a:lnTo>
                  <a:pt x="179070" y="6844"/>
                </a:lnTo>
                <a:lnTo>
                  <a:pt x="175472" y="11932"/>
                </a:lnTo>
                <a:lnTo>
                  <a:pt x="172227" y="14622"/>
                </a:lnTo>
                <a:lnTo>
                  <a:pt x="168158" y="17368"/>
                </a:lnTo>
                <a:lnTo>
                  <a:pt x="163540" y="20151"/>
                </a:lnTo>
                <a:lnTo>
                  <a:pt x="158557" y="23912"/>
                </a:lnTo>
                <a:lnTo>
                  <a:pt x="153330" y="28324"/>
                </a:lnTo>
                <a:lnTo>
                  <a:pt x="147940" y="33170"/>
                </a:lnTo>
                <a:lnTo>
                  <a:pt x="142442" y="37353"/>
                </a:lnTo>
                <a:lnTo>
                  <a:pt x="136871" y="41095"/>
                </a:lnTo>
                <a:lnTo>
                  <a:pt x="131253" y="44542"/>
                </a:lnTo>
                <a:lnTo>
                  <a:pt x="124649" y="49697"/>
                </a:lnTo>
                <a:lnTo>
                  <a:pt x="117390" y="55991"/>
                </a:lnTo>
                <a:lnTo>
                  <a:pt x="102656" y="69653"/>
                </a:lnTo>
                <a:lnTo>
                  <a:pt x="83651" y="88054"/>
                </a:lnTo>
                <a:lnTo>
                  <a:pt x="71786" y="99777"/>
                </a:lnTo>
                <a:lnTo>
                  <a:pt x="65955" y="104618"/>
                </a:lnTo>
                <a:lnTo>
                  <a:pt x="60162" y="108798"/>
                </a:lnTo>
                <a:lnTo>
                  <a:pt x="54396" y="112537"/>
                </a:lnTo>
                <a:lnTo>
                  <a:pt x="48647" y="116935"/>
                </a:lnTo>
                <a:lnTo>
                  <a:pt x="42909" y="121771"/>
                </a:lnTo>
                <a:lnTo>
                  <a:pt x="32406" y="131273"/>
                </a:lnTo>
                <a:lnTo>
                  <a:pt x="24563" y="138671"/>
                </a:lnTo>
                <a:lnTo>
                  <a:pt x="10416" y="152494"/>
                </a:lnTo>
                <a:lnTo>
                  <a:pt x="9801" y="154050"/>
                </a:lnTo>
                <a:lnTo>
                  <a:pt x="9119" y="158319"/>
                </a:lnTo>
                <a:lnTo>
                  <a:pt x="7985" y="159839"/>
                </a:lnTo>
                <a:lnTo>
                  <a:pt x="6276" y="160852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8"/>
          <p:cNvSpPr/>
          <p:nvPr/>
        </p:nvSpPr>
        <p:spPr>
          <a:xfrm>
            <a:off x="2874644" y="254603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22982" y="25718"/>
                </a:lnTo>
                <a:lnTo>
                  <a:pt x="25799" y="24765"/>
                </a:lnTo>
                <a:lnTo>
                  <a:pt x="29582" y="23178"/>
                </a:lnTo>
                <a:lnTo>
                  <a:pt x="34009" y="21167"/>
                </a:lnTo>
                <a:lnTo>
                  <a:pt x="39818" y="19826"/>
                </a:lnTo>
                <a:lnTo>
                  <a:pt x="46548" y="18932"/>
                </a:lnTo>
                <a:lnTo>
                  <a:pt x="53892" y="18337"/>
                </a:lnTo>
                <a:lnTo>
                  <a:pt x="60693" y="16987"/>
                </a:lnTo>
                <a:lnTo>
                  <a:pt x="67132" y="15135"/>
                </a:lnTo>
                <a:lnTo>
                  <a:pt x="73330" y="12947"/>
                </a:lnTo>
                <a:lnTo>
                  <a:pt x="80320" y="11489"/>
                </a:lnTo>
                <a:lnTo>
                  <a:pt x="87836" y="10517"/>
                </a:lnTo>
                <a:lnTo>
                  <a:pt x="95705" y="9869"/>
                </a:lnTo>
                <a:lnTo>
                  <a:pt x="102856" y="9437"/>
                </a:lnTo>
                <a:lnTo>
                  <a:pt x="115882" y="8957"/>
                </a:lnTo>
                <a:lnTo>
                  <a:pt x="122974" y="7876"/>
                </a:lnTo>
                <a:lnTo>
                  <a:pt x="130561" y="6203"/>
                </a:lnTo>
                <a:lnTo>
                  <a:pt x="138476" y="4135"/>
                </a:lnTo>
                <a:lnTo>
                  <a:pt x="145657" y="2757"/>
                </a:lnTo>
                <a:lnTo>
                  <a:pt x="152350" y="1838"/>
                </a:lnTo>
                <a:lnTo>
                  <a:pt x="158717" y="1225"/>
                </a:lnTo>
                <a:lnTo>
                  <a:pt x="164866" y="817"/>
                </a:lnTo>
                <a:lnTo>
                  <a:pt x="170871" y="545"/>
                </a:lnTo>
                <a:lnTo>
                  <a:pt x="182623" y="242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9"/>
          <p:cNvSpPr/>
          <p:nvPr/>
        </p:nvSpPr>
        <p:spPr>
          <a:xfrm>
            <a:off x="2951797" y="2614612"/>
            <a:ext cx="171451" cy="25688"/>
          </a:xfrm>
          <a:custGeom>
            <a:avLst/>
            <a:gdLst/>
            <a:ahLst/>
            <a:cxnLst/>
            <a:rect l="0" t="0" r="0" b="0"/>
            <a:pathLst>
              <a:path w="171451" h="25688">
                <a:moveTo>
                  <a:pt x="0" y="17145"/>
                </a:moveTo>
                <a:lnTo>
                  <a:pt x="8219" y="17145"/>
                </a:lnTo>
                <a:lnTo>
                  <a:pt x="13496" y="19685"/>
                </a:lnTo>
                <a:lnTo>
                  <a:pt x="17570" y="21696"/>
                </a:lnTo>
                <a:lnTo>
                  <a:pt x="21238" y="23037"/>
                </a:lnTo>
                <a:lnTo>
                  <a:pt x="24636" y="23930"/>
                </a:lnTo>
                <a:lnTo>
                  <a:pt x="27854" y="24526"/>
                </a:lnTo>
                <a:lnTo>
                  <a:pt x="30952" y="24923"/>
                </a:lnTo>
                <a:lnTo>
                  <a:pt x="33970" y="25188"/>
                </a:lnTo>
                <a:lnTo>
                  <a:pt x="36934" y="25365"/>
                </a:lnTo>
                <a:lnTo>
                  <a:pt x="45308" y="25561"/>
                </a:lnTo>
                <a:lnTo>
                  <a:pt x="66205" y="25687"/>
                </a:lnTo>
                <a:lnTo>
                  <a:pt x="71760" y="24744"/>
                </a:lnTo>
                <a:lnTo>
                  <a:pt x="77367" y="23164"/>
                </a:lnTo>
                <a:lnTo>
                  <a:pt x="83011" y="21158"/>
                </a:lnTo>
                <a:lnTo>
                  <a:pt x="88678" y="19820"/>
                </a:lnTo>
                <a:lnTo>
                  <a:pt x="94361" y="18928"/>
                </a:lnTo>
                <a:lnTo>
                  <a:pt x="100055" y="18334"/>
                </a:lnTo>
                <a:lnTo>
                  <a:pt x="105756" y="17938"/>
                </a:lnTo>
                <a:lnTo>
                  <a:pt x="111461" y="17674"/>
                </a:lnTo>
                <a:lnTo>
                  <a:pt x="117170" y="17497"/>
                </a:lnTo>
                <a:lnTo>
                  <a:pt x="122881" y="16427"/>
                </a:lnTo>
                <a:lnTo>
                  <a:pt x="128593" y="14762"/>
                </a:lnTo>
                <a:lnTo>
                  <a:pt x="134306" y="12699"/>
                </a:lnTo>
                <a:lnTo>
                  <a:pt x="140020" y="11323"/>
                </a:lnTo>
                <a:lnTo>
                  <a:pt x="145734" y="10407"/>
                </a:lnTo>
                <a:lnTo>
                  <a:pt x="151449" y="9795"/>
                </a:lnTo>
                <a:lnTo>
                  <a:pt x="156211" y="8435"/>
                </a:lnTo>
                <a:lnTo>
                  <a:pt x="160338" y="657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0"/>
          <p:cNvSpPr/>
          <p:nvPr/>
        </p:nvSpPr>
        <p:spPr>
          <a:xfrm>
            <a:off x="3226117" y="2460691"/>
            <a:ext cx="221189" cy="231074"/>
          </a:xfrm>
          <a:custGeom>
            <a:avLst/>
            <a:gdLst/>
            <a:ahLst/>
            <a:cxnLst/>
            <a:rect l="0" t="0" r="0" b="0"/>
            <a:pathLst>
              <a:path w="221189" h="231074">
                <a:moveTo>
                  <a:pt x="85725" y="16761"/>
                </a:moveTo>
                <a:lnTo>
                  <a:pt x="93106" y="9380"/>
                </a:lnTo>
                <a:lnTo>
                  <a:pt x="93768" y="6178"/>
                </a:lnTo>
                <a:lnTo>
                  <a:pt x="94267" y="0"/>
                </a:lnTo>
                <a:lnTo>
                  <a:pt x="89737" y="4281"/>
                </a:lnTo>
                <a:lnTo>
                  <a:pt x="88400" y="6536"/>
                </a:lnTo>
                <a:lnTo>
                  <a:pt x="86914" y="11582"/>
                </a:lnTo>
                <a:lnTo>
                  <a:pt x="83713" y="16999"/>
                </a:lnTo>
                <a:lnTo>
                  <a:pt x="81527" y="19777"/>
                </a:lnTo>
                <a:lnTo>
                  <a:pt x="80068" y="22582"/>
                </a:lnTo>
                <a:lnTo>
                  <a:pt x="78449" y="28238"/>
                </a:lnTo>
                <a:lnTo>
                  <a:pt x="75188" y="33927"/>
                </a:lnTo>
                <a:lnTo>
                  <a:pt x="70565" y="40583"/>
                </a:lnTo>
                <a:lnTo>
                  <a:pt x="67998" y="45025"/>
                </a:lnTo>
                <a:lnTo>
                  <a:pt x="62606" y="55040"/>
                </a:lnTo>
                <a:lnTo>
                  <a:pt x="57035" y="65841"/>
                </a:lnTo>
                <a:lnTo>
                  <a:pt x="54216" y="70436"/>
                </a:lnTo>
                <a:lnTo>
                  <a:pt x="51384" y="74452"/>
                </a:lnTo>
                <a:lnTo>
                  <a:pt x="48543" y="78082"/>
                </a:lnTo>
                <a:lnTo>
                  <a:pt x="45697" y="82407"/>
                </a:lnTo>
                <a:lnTo>
                  <a:pt x="42847" y="87195"/>
                </a:lnTo>
                <a:lnTo>
                  <a:pt x="39995" y="92292"/>
                </a:lnTo>
                <a:lnTo>
                  <a:pt x="38093" y="97595"/>
                </a:lnTo>
                <a:lnTo>
                  <a:pt x="36826" y="103035"/>
                </a:lnTo>
                <a:lnTo>
                  <a:pt x="35981" y="108567"/>
                </a:lnTo>
                <a:lnTo>
                  <a:pt x="34464" y="114160"/>
                </a:lnTo>
                <a:lnTo>
                  <a:pt x="32501" y="119794"/>
                </a:lnTo>
                <a:lnTo>
                  <a:pt x="30240" y="125455"/>
                </a:lnTo>
                <a:lnTo>
                  <a:pt x="27780" y="130181"/>
                </a:lnTo>
                <a:lnTo>
                  <a:pt x="25188" y="134284"/>
                </a:lnTo>
                <a:lnTo>
                  <a:pt x="22507" y="137972"/>
                </a:lnTo>
                <a:lnTo>
                  <a:pt x="20720" y="142336"/>
                </a:lnTo>
                <a:lnTo>
                  <a:pt x="19528" y="147150"/>
                </a:lnTo>
                <a:lnTo>
                  <a:pt x="18734" y="152265"/>
                </a:lnTo>
                <a:lnTo>
                  <a:pt x="18204" y="157579"/>
                </a:lnTo>
                <a:lnTo>
                  <a:pt x="17851" y="163027"/>
                </a:lnTo>
                <a:lnTo>
                  <a:pt x="17459" y="173208"/>
                </a:lnTo>
                <a:lnTo>
                  <a:pt x="17284" y="180908"/>
                </a:lnTo>
                <a:lnTo>
                  <a:pt x="18191" y="184295"/>
                </a:lnTo>
                <a:lnTo>
                  <a:pt x="21737" y="190598"/>
                </a:lnTo>
                <a:lnTo>
                  <a:pt x="26488" y="196575"/>
                </a:lnTo>
                <a:lnTo>
                  <a:pt x="31775" y="202406"/>
                </a:lnTo>
                <a:lnTo>
                  <a:pt x="37300" y="208172"/>
                </a:lnTo>
                <a:lnTo>
                  <a:pt x="41059" y="211043"/>
                </a:lnTo>
                <a:lnTo>
                  <a:pt x="45470" y="213910"/>
                </a:lnTo>
                <a:lnTo>
                  <a:pt x="50316" y="216774"/>
                </a:lnTo>
                <a:lnTo>
                  <a:pt x="54499" y="218683"/>
                </a:lnTo>
                <a:lnTo>
                  <a:pt x="58240" y="219956"/>
                </a:lnTo>
                <a:lnTo>
                  <a:pt x="61687" y="220804"/>
                </a:lnTo>
                <a:lnTo>
                  <a:pt x="65890" y="222322"/>
                </a:lnTo>
                <a:lnTo>
                  <a:pt x="70596" y="224287"/>
                </a:lnTo>
                <a:lnTo>
                  <a:pt x="75639" y="226549"/>
                </a:lnTo>
                <a:lnTo>
                  <a:pt x="80906" y="228057"/>
                </a:lnTo>
                <a:lnTo>
                  <a:pt x="86323" y="229063"/>
                </a:lnTo>
                <a:lnTo>
                  <a:pt x="91838" y="229733"/>
                </a:lnTo>
                <a:lnTo>
                  <a:pt x="96468" y="230180"/>
                </a:lnTo>
                <a:lnTo>
                  <a:pt x="100507" y="230478"/>
                </a:lnTo>
                <a:lnTo>
                  <a:pt x="104152" y="230676"/>
                </a:lnTo>
                <a:lnTo>
                  <a:pt x="108487" y="229856"/>
                </a:lnTo>
                <a:lnTo>
                  <a:pt x="113283" y="228357"/>
                </a:lnTo>
                <a:lnTo>
                  <a:pt x="118384" y="226405"/>
                </a:lnTo>
                <a:lnTo>
                  <a:pt x="123690" y="225104"/>
                </a:lnTo>
                <a:lnTo>
                  <a:pt x="129133" y="224236"/>
                </a:lnTo>
                <a:lnTo>
                  <a:pt x="134666" y="223658"/>
                </a:lnTo>
                <a:lnTo>
                  <a:pt x="140260" y="222320"/>
                </a:lnTo>
                <a:lnTo>
                  <a:pt x="145894" y="220475"/>
                </a:lnTo>
                <a:lnTo>
                  <a:pt x="151555" y="218293"/>
                </a:lnTo>
                <a:lnTo>
                  <a:pt x="157234" y="216838"/>
                </a:lnTo>
                <a:lnTo>
                  <a:pt x="162925" y="215868"/>
                </a:lnTo>
                <a:lnTo>
                  <a:pt x="168625" y="215222"/>
                </a:lnTo>
                <a:lnTo>
                  <a:pt x="173376" y="213838"/>
                </a:lnTo>
                <a:lnTo>
                  <a:pt x="177496" y="211963"/>
                </a:lnTo>
                <a:lnTo>
                  <a:pt x="181196" y="209761"/>
                </a:lnTo>
                <a:lnTo>
                  <a:pt x="187847" y="204774"/>
                </a:lnTo>
                <a:lnTo>
                  <a:pt x="193977" y="199382"/>
                </a:lnTo>
                <a:lnTo>
                  <a:pt x="199877" y="193811"/>
                </a:lnTo>
                <a:lnTo>
                  <a:pt x="217157" y="176771"/>
                </a:lnTo>
                <a:lnTo>
                  <a:pt x="219066" y="173917"/>
                </a:lnTo>
                <a:lnTo>
                  <a:pt x="221188" y="168206"/>
                </a:lnTo>
                <a:lnTo>
                  <a:pt x="219849" y="165349"/>
                </a:lnTo>
                <a:lnTo>
                  <a:pt x="217051" y="162492"/>
                </a:lnTo>
                <a:lnTo>
                  <a:pt x="213280" y="159635"/>
                </a:lnTo>
                <a:lnTo>
                  <a:pt x="206551" y="153921"/>
                </a:lnTo>
                <a:lnTo>
                  <a:pt x="203423" y="151063"/>
                </a:lnTo>
                <a:lnTo>
                  <a:pt x="200385" y="149158"/>
                </a:lnTo>
                <a:lnTo>
                  <a:pt x="194470" y="147042"/>
                </a:lnTo>
                <a:lnTo>
                  <a:pt x="190607" y="146477"/>
                </a:lnTo>
                <a:lnTo>
                  <a:pt x="186127" y="146101"/>
                </a:lnTo>
                <a:lnTo>
                  <a:pt x="181234" y="145850"/>
                </a:lnTo>
                <a:lnTo>
                  <a:pt x="170719" y="145572"/>
                </a:lnTo>
                <a:lnTo>
                  <a:pt x="165247" y="145497"/>
                </a:lnTo>
                <a:lnTo>
                  <a:pt x="158743" y="146400"/>
                </a:lnTo>
                <a:lnTo>
                  <a:pt x="151548" y="147955"/>
                </a:lnTo>
                <a:lnTo>
                  <a:pt x="143895" y="149944"/>
                </a:lnTo>
                <a:lnTo>
                  <a:pt x="136887" y="152222"/>
                </a:lnTo>
                <a:lnTo>
                  <a:pt x="130311" y="154693"/>
                </a:lnTo>
                <a:lnTo>
                  <a:pt x="124021" y="157293"/>
                </a:lnTo>
                <a:lnTo>
                  <a:pt x="116971" y="159979"/>
                </a:lnTo>
                <a:lnTo>
                  <a:pt x="101517" y="165504"/>
                </a:lnTo>
                <a:lnTo>
                  <a:pt x="94348" y="168310"/>
                </a:lnTo>
                <a:lnTo>
                  <a:pt x="87664" y="171134"/>
                </a:lnTo>
                <a:lnTo>
                  <a:pt x="75157" y="176811"/>
                </a:lnTo>
                <a:lnTo>
                  <a:pt x="57405" y="185363"/>
                </a:lnTo>
                <a:lnTo>
                  <a:pt x="28609" y="199642"/>
                </a:lnTo>
                <a:lnTo>
                  <a:pt x="23835" y="202499"/>
                </a:lnTo>
                <a:lnTo>
                  <a:pt x="19700" y="205357"/>
                </a:lnTo>
                <a:lnTo>
                  <a:pt x="15991" y="208214"/>
                </a:lnTo>
                <a:lnTo>
                  <a:pt x="13518" y="211071"/>
                </a:lnTo>
                <a:lnTo>
                  <a:pt x="11870" y="213929"/>
                </a:lnTo>
                <a:lnTo>
                  <a:pt x="10771" y="216786"/>
                </a:lnTo>
                <a:lnTo>
                  <a:pt x="7009" y="222501"/>
                </a:lnTo>
                <a:lnTo>
                  <a:pt x="0" y="2310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1"/>
          <p:cNvSpPr/>
          <p:nvPr/>
        </p:nvSpPr>
        <p:spPr>
          <a:xfrm>
            <a:off x="2257425" y="2777489"/>
            <a:ext cx="531495" cy="42864"/>
          </a:xfrm>
          <a:custGeom>
            <a:avLst/>
            <a:gdLst/>
            <a:ahLst/>
            <a:cxnLst/>
            <a:rect l="0" t="0" r="0" b="0"/>
            <a:pathLst>
              <a:path w="531495" h="42864">
                <a:moveTo>
                  <a:pt x="0" y="42863"/>
                </a:moveTo>
                <a:lnTo>
                  <a:pt x="24702" y="42863"/>
                </a:lnTo>
                <a:lnTo>
                  <a:pt x="30755" y="41911"/>
                </a:lnTo>
                <a:lnTo>
                  <a:pt x="37648" y="40323"/>
                </a:lnTo>
                <a:lnTo>
                  <a:pt x="45101" y="38312"/>
                </a:lnTo>
                <a:lnTo>
                  <a:pt x="52927" y="36971"/>
                </a:lnTo>
                <a:lnTo>
                  <a:pt x="61002" y="36078"/>
                </a:lnTo>
                <a:lnTo>
                  <a:pt x="77594" y="35085"/>
                </a:lnTo>
                <a:lnTo>
                  <a:pt x="94494" y="34644"/>
                </a:lnTo>
                <a:lnTo>
                  <a:pt x="104905" y="33573"/>
                </a:lnTo>
                <a:lnTo>
                  <a:pt x="116609" y="31908"/>
                </a:lnTo>
                <a:lnTo>
                  <a:pt x="129174" y="29844"/>
                </a:lnTo>
                <a:lnTo>
                  <a:pt x="141361" y="28469"/>
                </a:lnTo>
                <a:lnTo>
                  <a:pt x="153296" y="27552"/>
                </a:lnTo>
                <a:lnTo>
                  <a:pt x="165062" y="26940"/>
                </a:lnTo>
                <a:lnTo>
                  <a:pt x="177669" y="25581"/>
                </a:lnTo>
                <a:lnTo>
                  <a:pt x="190835" y="23721"/>
                </a:lnTo>
                <a:lnTo>
                  <a:pt x="204376" y="21529"/>
                </a:lnTo>
                <a:lnTo>
                  <a:pt x="217213" y="20068"/>
                </a:lnTo>
                <a:lnTo>
                  <a:pt x="229581" y="19094"/>
                </a:lnTo>
                <a:lnTo>
                  <a:pt x="241636" y="18444"/>
                </a:lnTo>
                <a:lnTo>
                  <a:pt x="267731" y="17723"/>
                </a:lnTo>
                <a:lnTo>
                  <a:pt x="281357" y="17530"/>
                </a:lnTo>
                <a:lnTo>
                  <a:pt x="294251" y="16450"/>
                </a:lnTo>
                <a:lnTo>
                  <a:pt x="306658" y="14777"/>
                </a:lnTo>
                <a:lnTo>
                  <a:pt x="318738" y="12709"/>
                </a:lnTo>
                <a:lnTo>
                  <a:pt x="330602" y="11330"/>
                </a:lnTo>
                <a:lnTo>
                  <a:pt x="342321" y="10411"/>
                </a:lnTo>
                <a:lnTo>
                  <a:pt x="353944" y="9799"/>
                </a:lnTo>
                <a:lnTo>
                  <a:pt x="377018" y="9118"/>
                </a:lnTo>
                <a:lnTo>
                  <a:pt x="445258" y="8605"/>
                </a:lnTo>
                <a:lnTo>
                  <a:pt x="453048" y="7642"/>
                </a:lnTo>
                <a:lnTo>
                  <a:pt x="460147" y="6047"/>
                </a:lnTo>
                <a:lnTo>
                  <a:pt x="466784" y="4032"/>
                </a:lnTo>
                <a:lnTo>
                  <a:pt x="473114" y="2688"/>
                </a:lnTo>
                <a:lnTo>
                  <a:pt x="479240" y="1792"/>
                </a:lnTo>
                <a:lnTo>
                  <a:pt x="491125" y="797"/>
                </a:lnTo>
                <a:lnTo>
                  <a:pt x="507574" y="236"/>
                </a:lnTo>
                <a:lnTo>
                  <a:pt x="5314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2"/>
          <p:cNvSpPr/>
          <p:nvPr/>
        </p:nvSpPr>
        <p:spPr>
          <a:xfrm>
            <a:off x="2515791" y="2863214"/>
            <a:ext cx="333137" cy="102862"/>
          </a:xfrm>
          <a:custGeom>
            <a:avLst/>
            <a:gdLst/>
            <a:ahLst/>
            <a:cxnLst/>
            <a:rect l="0" t="0" r="0" b="0"/>
            <a:pathLst>
              <a:path w="333137" h="102862">
                <a:moveTo>
                  <a:pt x="7381" y="0"/>
                </a:moveTo>
                <a:lnTo>
                  <a:pt x="0" y="0"/>
                </a:lnTo>
                <a:lnTo>
                  <a:pt x="64933" y="0"/>
                </a:lnTo>
                <a:lnTo>
                  <a:pt x="70514" y="953"/>
                </a:lnTo>
                <a:lnTo>
                  <a:pt x="76140" y="2541"/>
                </a:lnTo>
                <a:lnTo>
                  <a:pt x="81795" y="4552"/>
                </a:lnTo>
                <a:lnTo>
                  <a:pt x="90619" y="6786"/>
                </a:lnTo>
                <a:lnTo>
                  <a:pt x="98668" y="7779"/>
                </a:lnTo>
                <a:lnTo>
                  <a:pt x="108595" y="8220"/>
                </a:lnTo>
                <a:lnTo>
                  <a:pt x="112005" y="9290"/>
                </a:lnTo>
                <a:lnTo>
                  <a:pt x="114278" y="10956"/>
                </a:lnTo>
                <a:lnTo>
                  <a:pt x="115793" y="13019"/>
                </a:lnTo>
                <a:lnTo>
                  <a:pt x="117756" y="14395"/>
                </a:lnTo>
                <a:lnTo>
                  <a:pt x="122476" y="15923"/>
                </a:lnTo>
                <a:lnTo>
                  <a:pt x="124116" y="17283"/>
                </a:lnTo>
                <a:lnTo>
                  <a:pt x="125210" y="19142"/>
                </a:lnTo>
                <a:lnTo>
                  <a:pt x="125939" y="21334"/>
                </a:lnTo>
                <a:lnTo>
                  <a:pt x="126424" y="23748"/>
                </a:lnTo>
                <a:lnTo>
                  <a:pt x="126748" y="26310"/>
                </a:lnTo>
                <a:lnTo>
                  <a:pt x="126964" y="28970"/>
                </a:lnTo>
                <a:lnTo>
                  <a:pt x="126156" y="32648"/>
                </a:lnTo>
                <a:lnTo>
                  <a:pt x="124664" y="37006"/>
                </a:lnTo>
                <a:lnTo>
                  <a:pt x="122717" y="41816"/>
                </a:lnTo>
                <a:lnTo>
                  <a:pt x="120467" y="45975"/>
                </a:lnTo>
                <a:lnTo>
                  <a:pt x="118014" y="49700"/>
                </a:lnTo>
                <a:lnTo>
                  <a:pt x="115426" y="53136"/>
                </a:lnTo>
                <a:lnTo>
                  <a:pt x="111796" y="56379"/>
                </a:lnTo>
                <a:lnTo>
                  <a:pt x="107471" y="59494"/>
                </a:lnTo>
                <a:lnTo>
                  <a:pt x="102683" y="62523"/>
                </a:lnTo>
                <a:lnTo>
                  <a:pt x="98538" y="65495"/>
                </a:lnTo>
                <a:lnTo>
                  <a:pt x="94822" y="68428"/>
                </a:lnTo>
                <a:lnTo>
                  <a:pt x="91393" y="71337"/>
                </a:lnTo>
                <a:lnTo>
                  <a:pt x="88154" y="74228"/>
                </a:lnTo>
                <a:lnTo>
                  <a:pt x="82015" y="79980"/>
                </a:lnTo>
                <a:lnTo>
                  <a:pt x="79044" y="81895"/>
                </a:lnTo>
                <a:lnTo>
                  <a:pt x="73204" y="84023"/>
                </a:lnTo>
                <a:lnTo>
                  <a:pt x="71266" y="85543"/>
                </a:lnTo>
                <a:lnTo>
                  <a:pt x="69973" y="87509"/>
                </a:lnTo>
                <a:lnTo>
                  <a:pt x="67899" y="92957"/>
                </a:lnTo>
                <a:lnTo>
                  <a:pt x="67729" y="94357"/>
                </a:lnTo>
                <a:lnTo>
                  <a:pt x="67615" y="96242"/>
                </a:lnTo>
                <a:lnTo>
                  <a:pt x="67433" y="101561"/>
                </a:lnTo>
                <a:lnTo>
                  <a:pt x="68371" y="101998"/>
                </a:lnTo>
                <a:lnTo>
                  <a:pt x="74773" y="102756"/>
                </a:lnTo>
                <a:lnTo>
                  <a:pt x="83523" y="102848"/>
                </a:lnTo>
                <a:lnTo>
                  <a:pt x="92339" y="102861"/>
                </a:lnTo>
                <a:lnTo>
                  <a:pt x="102608" y="100326"/>
                </a:lnTo>
                <a:lnTo>
                  <a:pt x="108013" y="98317"/>
                </a:lnTo>
                <a:lnTo>
                  <a:pt x="113521" y="96977"/>
                </a:lnTo>
                <a:lnTo>
                  <a:pt x="119099" y="96084"/>
                </a:lnTo>
                <a:lnTo>
                  <a:pt x="124722" y="95489"/>
                </a:lnTo>
                <a:lnTo>
                  <a:pt x="130376" y="94139"/>
                </a:lnTo>
                <a:lnTo>
                  <a:pt x="136050" y="92287"/>
                </a:lnTo>
                <a:lnTo>
                  <a:pt x="141738" y="90100"/>
                </a:lnTo>
                <a:lnTo>
                  <a:pt x="147435" y="87689"/>
                </a:lnTo>
                <a:lnTo>
                  <a:pt x="153138" y="85130"/>
                </a:lnTo>
                <a:lnTo>
                  <a:pt x="158845" y="82471"/>
                </a:lnTo>
                <a:lnTo>
                  <a:pt x="165507" y="80698"/>
                </a:lnTo>
                <a:lnTo>
                  <a:pt x="172806" y="79517"/>
                </a:lnTo>
                <a:lnTo>
                  <a:pt x="180529" y="78729"/>
                </a:lnTo>
                <a:lnTo>
                  <a:pt x="187583" y="77251"/>
                </a:lnTo>
                <a:lnTo>
                  <a:pt x="194191" y="75313"/>
                </a:lnTo>
                <a:lnTo>
                  <a:pt x="215132" y="68036"/>
                </a:lnTo>
                <a:lnTo>
                  <a:pt x="223034" y="65360"/>
                </a:lnTo>
                <a:lnTo>
                  <a:pt x="231160" y="63576"/>
                </a:lnTo>
                <a:lnTo>
                  <a:pt x="239434" y="62387"/>
                </a:lnTo>
                <a:lnTo>
                  <a:pt x="247808" y="61594"/>
                </a:lnTo>
                <a:lnTo>
                  <a:pt x="256248" y="60113"/>
                </a:lnTo>
                <a:lnTo>
                  <a:pt x="264733" y="58173"/>
                </a:lnTo>
                <a:lnTo>
                  <a:pt x="273246" y="55927"/>
                </a:lnTo>
                <a:lnTo>
                  <a:pt x="280827" y="53477"/>
                </a:lnTo>
                <a:lnTo>
                  <a:pt x="287786" y="50892"/>
                </a:lnTo>
                <a:lnTo>
                  <a:pt x="294330" y="48216"/>
                </a:lnTo>
                <a:lnTo>
                  <a:pt x="300598" y="45479"/>
                </a:lnTo>
                <a:lnTo>
                  <a:pt x="312642" y="39898"/>
                </a:lnTo>
                <a:lnTo>
                  <a:pt x="321805" y="36783"/>
                </a:lnTo>
                <a:lnTo>
                  <a:pt x="333136" y="342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3"/>
          <p:cNvSpPr/>
          <p:nvPr/>
        </p:nvSpPr>
        <p:spPr>
          <a:xfrm>
            <a:off x="3191827" y="2743200"/>
            <a:ext cx="385763" cy="42863"/>
          </a:xfrm>
          <a:custGeom>
            <a:avLst/>
            <a:gdLst/>
            <a:ahLst/>
            <a:cxnLst/>
            <a:rect l="0" t="0" r="0" b="0"/>
            <a:pathLst>
              <a:path w="385763" h="42863">
                <a:moveTo>
                  <a:pt x="0" y="42862"/>
                </a:moveTo>
                <a:lnTo>
                  <a:pt x="28693" y="42862"/>
                </a:lnTo>
                <a:lnTo>
                  <a:pt x="32464" y="41910"/>
                </a:lnTo>
                <a:lnTo>
                  <a:pt x="36882" y="40322"/>
                </a:lnTo>
                <a:lnTo>
                  <a:pt x="41733" y="38311"/>
                </a:lnTo>
                <a:lnTo>
                  <a:pt x="46872" y="36970"/>
                </a:lnTo>
                <a:lnTo>
                  <a:pt x="52203" y="36077"/>
                </a:lnTo>
                <a:lnTo>
                  <a:pt x="64159" y="35084"/>
                </a:lnTo>
                <a:lnTo>
                  <a:pt x="78998" y="34643"/>
                </a:lnTo>
                <a:lnTo>
                  <a:pt x="86955" y="33572"/>
                </a:lnTo>
                <a:lnTo>
                  <a:pt x="95118" y="31906"/>
                </a:lnTo>
                <a:lnTo>
                  <a:pt x="103417" y="29843"/>
                </a:lnTo>
                <a:lnTo>
                  <a:pt x="111807" y="28468"/>
                </a:lnTo>
                <a:lnTo>
                  <a:pt x="120258" y="27551"/>
                </a:lnTo>
                <a:lnTo>
                  <a:pt x="128749" y="26940"/>
                </a:lnTo>
                <a:lnTo>
                  <a:pt x="137268" y="26532"/>
                </a:lnTo>
                <a:lnTo>
                  <a:pt x="154353" y="26079"/>
                </a:lnTo>
                <a:lnTo>
                  <a:pt x="161957" y="25006"/>
                </a:lnTo>
                <a:lnTo>
                  <a:pt x="168931" y="23338"/>
                </a:lnTo>
                <a:lnTo>
                  <a:pt x="175486" y="21274"/>
                </a:lnTo>
                <a:lnTo>
                  <a:pt x="183666" y="19897"/>
                </a:lnTo>
                <a:lnTo>
                  <a:pt x="192929" y="18980"/>
                </a:lnTo>
                <a:lnTo>
                  <a:pt x="211476" y="17960"/>
                </a:lnTo>
                <a:lnTo>
                  <a:pt x="226069" y="17507"/>
                </a:lnTo>
                <a:lnTo>
                  <a:pt x="233580" y="16434"/>
                </a:lnTo>
                <a:lnTo>
                  <a:pt x="241445" y="14766"/>
                </a:lnTo>
                <a:lnTo>
                  <a:pt x="249546" y="12701"/>
                </a:lnTo>
                <a:lnTo>
                  <a:pt x="256852" y="11325"/>
                </a:lnTo>
                <a:lnTo>
                  <a:pt x="263627" y="10407"/>
                </a:lnTo>
                <a:lnTo>
                  <a:pt x="270049" y="9796"/>
                </a:lnTo>
                <a:lnTo>
                  <a:pt x="276235" y="9388"/>
                </a:lnTo>
                <a:lnTo>
                  <a:pt x="288188" y="8935"/>
                </a:lnTo>
                <a:lnTo>
                  <a:pt x="305629" y="8680"/>
                </a:lnTo>
                <a:lnTo>
                  <a:pt x="375453" y="8572"/>
                </a:lnTo>
                <a:lnTo>
                  <a:pt x="376985" y="7620"/>
                </a:lnTo>
                <a:lnTo>
                  <a:pt x="378958" y="6032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4"/>
          <p:cNvSpPr/>
          <p:nvPr/>
        </p:nvSpPr>
        <p:spPr>
          <a:xfrm>
            <a:off x="3277552" y="2854642"/>
            <a:ext cx="257176" cy="102861"/>
          </a:xfrm>
          <a:custGeom>
            <a:avLst/>
            <a:gdLst/>
            <a:ahLst/>
            <a:cxnLst/>
            <a:rect l="0" t="0" r="0" b="0"/>
            <a:pathLst>
              <a:path w="257176" h="102861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1" y="8926"/>
                </a:lnTo>
                <a:lnTo>
                  <a:pt x="6844" y="7855"/>
                </a:lnTo>
                <a:lnTo>
                  <a:pt x="9325" y="6189"/>
                </a:lnTo>
                <a:lnTo>
                  <a:pt x="11932" y="4126"/>
                </a:lnTo>
                <a:lnTo>
                  <a:pt x="15574" y="2751"/>
                </a:lnTo>
                <a:lnTo>
                  <a:pt x="19908" y="1834"/>
                </a:lnTo>
                <a:lnTo>
                  <a:pt x="24702" y="1223"/>
                </a:lnTo>
                <a:lnTo>
                  <a:pt x="29803" y="815"/>
                </a:lnTo>
                <a:lnTo>
                  <a:pt x="35109" y="543"/>
                </a:lnTo>
                <a:lnTo>
                  <a:pt x="49137" y="161"/>
                </a:lnTo>
                <a:lnTo>
                  <a:pt x="83235" y="9"/>
                </a:lnTo>
                <a:lnTo>
                  <a:pt x="126931" y="0"/>
                </a:lnTo>
                <a:lnTo>
                  <a:pt x="131293" y="953"/>
                </a:lnTo>
                <a:lnTo>
                  <a:pt x="135154" y="2540"/>
                </a:lnTo>
                <a:lnTo>
                  <a:pt x="138680" y="4551"/>
                </a:lnTo>
                <a:lnTo>
                  <a:pt x="141031" y="6844"/>
                </a:lnTo>
                <a:lnTo>
                  <a:pt x="142598" y="9325"/>
                </a:lnTo>
                <a:lnTo>
                  <a:pt x="143643" y="11932"/>
                </a:lnTo>
                <a:lnTo>
                  <a:pt x="145292" y="14622"/>
                </a:lnTo>
                <a:lnTo>
                  <a:pt x="147344" y="17368"/>
                </a:lnTo>
                <a:lnTo>
                  <a:pt x="149664" y="20151"/>
                </a:lnTo>
                <a:lnTo>
                  <a:pt x="150258" y="22959"/>
                </a:lnTo>
                <a:lnTo>
                  <a:pt x="149702" y="25784"/>
                </a:lnTo>
                <a:lnTo>
                  <a:pt x="148379" y="28619"/>
                </a:lnTo>
                <a:lnTo>
                  <a:pt x="146544" y="31462"/>
                </a:lnTo>
                <a:lnTo>
                  <a:pt x="144369" y="34310"/>
                </a:lnTo>
                <a:lnTo>
                  <a:pt x="141966" y="37161"/>
                </a:lnTo>
                <a:lnTo>
                  <a:pt x="139411" y="40014"/>
                </a:lnTo>
                <a:lnTo>
                  <a:pt x="134033" y="45724"/>
                </a:lnTo>
                <a:lnTo>
                  <a:pt x="125650" y="54294"/>
                </a:lnTo>
                <a:lnTo>
                  <a:pt x="121867" y="57151"/>
                </a:lnTo>
                <a:lnTo>
                  <a:pt x="117439" y="60008"/>
                </a:lnTo>
                <a:lnTo>
                  <a:pt x="112583" y="62865"/>
                </a:lnTo>
                <a:lnTo>
                  <a:pt x="108393" y="66675"/>
                </a:lnTo>
                <a:lnTo>
                  <a:pt x="104647" y="71120"/>
                </a:lnTo>
                <a:lnTo>
                  <a:pt x="101197" y="75988"/>
                </a:lnTo>
                <a:lnTo>
                  <a:pt x="96992" y="79234"/>
                </a:lnTo>
                <a:lnTo>
                  <a:pt x="92284" y="81398"/>
                </a:lnTo>
                <a:lnTo>
                  <a:pt x="87240" y="82840"/>
                </a:lnTo>
                <a:lnTo>
                  <a:pt x="82925" y="84754"/>
                </a:lnTo>
                <a:lnTo>
                  <a:pt x="79096" y="86983"/>
                </a:lnTo>
                <a:lnTo>
                  <a:pt x="70657" y="92853"/>
                </a:lnTo>
                <a:lnTo>
                  <a:pt x="69965" y="94287"/>
                </a:lnTo>
                <a:lnTo>
                  <a:pt x="69503" y="96196"/>
                </a:lnTo>
                <a:lnTo>
                  <a:pt x="68596" y="102754"/>
                </a:lnTo>
                <a:lnTo>
                  <a:pt x="75427" y="102847"/>
                </a:lnTo>
                <a:lnTo>
                  <a:pt x="80513" y="102860"/>
                </a:lnTo>
                <a:lnTo>
                  <a:pt x="88489" y="100326"/>
                </a:lnTo>
                <a:lnTo>
                  <a:pt x="93282" y="98316"/>
                </a:lnTo>
                <a:lnTo>
                  <a:pt x="98383" y="96977"/>
                </a:lnTo>
                <a:lnTo>
                  <a:pt x="103689" y="96084"/>
                </a:lnTo>
                <a:lnTo>
                  <a:pt x="109131" y="95488"/>
                </a:lnTo>
                <a:lnTo>
                  <a:pt x="114664" y="94139"/>
                </a:lnTo>
                <a:lnTo>
                  <a:pt x="120258" y="92287"/>
                </a:lnTo>
                <a:lnTo>
                  <a:pt x="125892" y="90099"/>
                </a:lnTo>
                <a:lnTo>
                  <a:pt x="132505" y="88641"/>
                </a:lnTo>
                <a:lnTo>
                  <a:pt x="139772" y="87669"/>
                </a:lnTo>
                <a:lnTo>
                  <a:pt x="147474" y="87021"/>
                </a:lnTo>
                <a:lnTo>
                  <a:pt x="154514" y="85637"/>
                </a:lnTo>
                <a:lnTo>
                  <a:pt x="161111" y="83761"/>
                </a:lnTo>
                <a:lnTo>
                  <a:pt x="167415" y="81558"/>
                </a:lnTo>
                <a:lnTo>
                  <a:pt x="174475" y="80090"/>
                </a:lnTo>
                <a:lnTo>
                  <a:pt x="182039" y="79111"/>
                </a:lnTo>
                <a:lnTo>
                  <a:pt x="189939" y="78458"/>
                </a:lnTo>
                <a:lnTo>
                  <a:pt x="197111" y="78023"/>
                </a:lnTo>
                <a:lnTo>
                  <a:pt x="210160" y="77540"/>
                </a:lnTo>
                <a:lnTo>
                  <a:pt x="223666" y="77267"/>
                </a:lnTo>
                <a:lnTo>
                  <a:pt x="257175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5"/>
          <p:cNvSpPr/>
          <p:nvPr/>
        </p:nvSpPr>
        <p:spPr>
          <a:xfrm>
            <a:off x="2600325" y="3180397"/>
            <a:ext cx="257176" cy="120016"/>
          </a:xfrm>
          <a:custGeom>
            <a:avLst/>
            <a:gdLst/>
            <a:ahLst/>
            <a:cxnLst/>
            <a:rect l="0" t="0" r="0" b="0"/>
            <a:pathLst>
              <a:path w="257176" h="120016">
                <a:moveTo>
                  <a:pt x="0" y="0"/>
                </a:moveTo>
                <a:lnTo>
                  <a:pt x="0" y="7381"/>
                </a:lnTo>
                <a:lnTo>
                  <a:pt x="2539" y="10583"/>
                </a:lnTo>
                <a:lnTo>
                  <a:pt x="4550" y="12770"/>
                </a:lnTo>
                <a:lnTo>
                  <a:pt x="6843" y="14229"/>
                </a:lnTo>
                <a:lnTo>
                  <a:pt x="14621" y="17233"/>
                </a:lnTo>
                <a:lnTo>
                  <a:pt x="17368" y="19109"/>
                </a:lnTo>
                <a:lnTo>
                  <a:pt x="20151" y="21312"/>
                </a:lnTo>
                <a:lnTo>
                  <a:pt x="23911" y="23733"/>
                </a:lnTo>
                <a:lnTo>
                  <a:pt x="28323" y="26299"/>
                </a:lnTo>
                <a:lnTo>
                  <a:pt x="33170" y="28963"/>
                </a:lnTo>
                <a:lnTo>
                  <a:pt x="38305" y="30739"/>
                </a:lnTo>
                <a:lnTo>
                  <a:pt x="43634" y="31923"/>
                </a:lnTo>
                <a:lnTo>
                  <a:pt x="49092" y="32712"/>
                </a:lnTo>
                <a:lnTo>
                  <a:pt x="53683" y="34190"/>
                </a:lnTo>
                <a:lnTo>
                  <a:pt x="57696" y="36129"/>
                </a:lnTo>
                <a:lnTo>
                  <a:pt x="61324" y="38373"/>
                </a:lnTo>
                <a:lnTo>
                  <a:pt x="65647" y="40822"/>
                </a:lnTo>
                <a:lnTo>
                  <a:pt x="75531" y="46083"/>
                </a:lnTo>
                <a:lnTo>
                  <a:pt x="81786" y="48820"/>
                </a:lnTo>
                <a:lnTo>
                  <a:pt x="88814" y="51597"/>
                </a:lnTo>
                <a:lnTo>
                  <a:pt x="96357" y="54400"/>
                </a:lnTo>
                <a:lnTo>
                  <a:pt x="103290" y="57222"/>
                </a:lnTo>
                <a:lnTo>
                  <a:pt x="109818" y="60055"/>
                </a:lnTo>
                <a:lnTo>
                  <a:pt x="122150" y="65744"/>
                </a:lnTo>
                <a:lnTo>
                  <a:pt x="151352" y="80013"/>
                </a:lnTo>
                <a:lnTo>
                  <a:pt x="202880" y="105728"/>
                </a:lnTo>
                <a:lnTo>
                  <a:pt x="207643" y="107633"/>
                </a:lnTo>
                <a:lnTo>
                  <a:pt x="215475" y="109749"/>
                </a:lnTo>
                <a:lnTo>
                  <a:pt x="222131" y="110690"/>
                </a:lnTo>
                <a:lnTo>
                  <a:pt x="225240" y="110941"/>
                </a:lnTo>
                <a:lnTo>
                  <a:pt x="228265" y="112061"/>
                </a:lnTo>
                <a:lnTo>
                  <a:pt x="231234" y="113760"/>
                </a:lnTo>
                <a:lnTo>
                  <a:pt x="234166" y="115845"/>
                </a:lnTo>
                <a:lnTo>
                  <a:pt x="239964" y="118162"/>
                </a:lnTo>
                <a:lnTo>
                  <a:pt x="245715" y="119191"/>
                </a:lnTo>
                <a:lnTo>
                  <a:pt x="248582" y="119466"/>
                </a:lnTo>
                <a:lnTo>
                  <a:pt x="257175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6"/>
          <p:cNvSpPr/>
          <p:nvPr/>
        </p:nvSpPr>
        <p:spPr>
          <a:xfrm>
            <a:off x="2600325" y="3163252"/>
            <a:ext cx="171451" cy="162878"/>
          </a:xfrm>
          <a:custGeom>
            <a:avLst/>
            <a:gdLst/>
            <a:ahLst/>
            <a:cxnLst/>
            <a:rect l="0" t="0" r="0" b="0"/>
            <a:pathLst>
              <a:path w="171451" h="162878">
                <a:moveTo>
                  <a:pt x="171450" y="0"/>
                </a:moveTo>
                <a:lnTo>
                  <a:pt x="166899" y="0"/>
                </a:lnTo>
                <a:lnTo>
                  <a:pt x="164606" y="953"/>
                </a:lnTo>
                <a:lnTo>
                  <a:pt x="159518" y="4551"/>
                </a:lnTo>
                <a:lnTo>
                  <a:pt x="156827" y="7797"/>
                </a:lnTo>
                <a:lnTo>
                  <a:pt x="154082" y="11865"/>
                </a:lnTo>
                <a:lnTo>
                  <a:pt x="151298" y="16483"/>
                </a:lnTo>
                <a:lnTo>
                  <a:pt x="147538" y="20514"/>
                </a:lnTo>
                <a:lnTo>
                  <a:pt x="143126" y="24153"/>
                </a:lnTo>
                <a:lnTo>
                  <a:pt x="138280" y="27532"/>
                </a:lnTo>
                <a:lnTo>
                  <a:pt x="133144" y="31690"/>
                </a:lnTo>
                <a:lnTo>
                  <a:pt x="127815" y="36367"/>
                </a:lnTo>
                <a:lnTo>
                  <a:pt x="122357" y="41389"/>
                </a:lnTo>
                <a:lnTo>
                  <a:pt x="111213" y="52050"/>
                </a:lnTo>
                <a:lnTo>
                  <a:pt x="54288" y="108596"/>
                </a:lnTo>
                <a:lnTo>
                  <a:pt x="48574" y="113355"/>
                </a:lnTo>
                <a:lnTo>
                  <a:pt x="42860" y="117480"/>
                </a:lnTo>
                <a:lnTo>
                  <a:pt x="37146" y="121182"/>
                </a:lnTo>
                <a:lnTo>
                  <a:pt x="32384" y="125556"/>
                </a:lnTo>
                <a:lnTo>
                  <a:pt x="28256" y="130376"/>
                </a:lnTo>
                <a:lnTo>
                  <a:pt x="24552" y="135495"/>
                </a:lnTo>
                <a:lnTo>
                  <a:pt x="21131" y="139860"/>
                </a:lnTo>
                <a:lnTo>
                  <a:pt x="17897" y="143723"/>
                </a:lnTo>
                <a:lnTo>
                  <a:pt x="14789" y="147250"/>
                </a:lnTo>
                <a:lnTo>
                  <a:pt x="11764" y="149602"/>
                </a:lnTo>
                <a:lnTo>
                  <a:pt x="8795" y="151170"/>
                </a:lnTo>
                <a:lnTo>
                  <a:pt x="5863" y="152215"/>
                </a:lnTo>
                <a:lnTo>
                  <a:pt x="3909" y="153864"/>
                </a:lnTo>
                <a:lnTo>
                  <a:pt x="2606" y="155916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7"/>
          <p:cNvSpPr/>
          <p:nvPr/>
        </p:nvSpPr>
        <p:spPr>
          <a:xfrm>
            <a:off x="2986087" y="3137535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11932" y="25717"/>
                </a:lnTo>
                <a:lnTo>
                  <a:pt x="14622" y="24765"/>
                </a:lnTo>
                <a:lnTo>
                  <a:pt x="17368" y="23177"/>
                </a:lnTo>
                <a:lnTo>
                  <a:pt x="20151" y="21166"/>
                </a:lnTo>
                <a:lnTo>
                  <a:pt x="24864" y="19825"/>
                </a:lnTo>
                <a:lnTo>
                  <a:pt x="30864" y="18932"/>
                </a:lnTo>
                <a:lnTo>
                  <a:pt x="37721" y="18336"/>
                </a:lnTo>
                <a:lnTo>
                  <a:pt x="44197" y="16986"/>
                </a:lnTo>
                <a:lnTo>
                  <a:pt x="50420" y="15134"/>
                </a:lnTo>
                <a:lnTo>
                  <a:pt x="56473" y="12947"/>
                </a:lnTo>
                <a:lnTo>
                  <a:pt x="62414" y="11489"/>
                </a:lnTo>
                <a:lnTo>
                  <a:pt x="68279" y="10516"/>
                </a:lnTo>
                <a:lnTo>
                  <a:pt x="74095" y="9868"/>
                </a:lnTo>
                <a:lnTo>
                  <a:pt x="80829" y="9436"/>
                </a:lnTo>
                <a:lnTo>
                  <a:pt x="88176" y="9148"/>
                </a:lnTo>
                <a:lnTo>
                  <a:pt x="95932" y="8956"/>
                </a:lnTo>
                <a:lnTo>
                  <a:pt x="103007" y="7876"/>
                </a:lnTo>
                <a:lnTo>
                  <a:pt x="109629" y="6203"/>
                </a:lnTo>
                <a:lnTo>
                  <a:pt x="115948" y="4135"/>
                </a:lnTo>
                <a:lnTo>
                  <a:pt x="122066" y="2756"/>
                </a:lnTo>
                <a:lnTo>
                  <a:pt x="128050" y="1838"/>
                </a:lnTo>
                <a:lnTo>
                  <a:pt x="133945" y="1225"/>
                </a:lnTo>
                <a:lnTo>
                  <a:pt x="139779" y="817"/>
                </a:lnTo>
                <a:lnTo>
                  <a:pt x="145573" y="544"/>
                </a:lnTo>
                <a:lnTo>
                  <a:pt x="157092" y="242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8"/>
          <p:cNvSpPr/>
          <p:nvPr/>
        </p:nvSpPr>
        <p:spPr>
          <a:xfrm>
            <a:off x="3071812" y="3206114"/>
            <a:ext cx="214314" cy="17144"/>
          </a:xfrm>
          <a:custGeom>
            <a:avLst/>
            <a:gdLst/>
            <a:ahLst/>
            <a:cxnLst/>
            <a:rect l="0" t="0" r="0" b="0"/>
            <a:pathLst>
              <a:path w="214314" h="17144">
                <a:moveTo>
                  <a:pt x="0" y="8573"/>
                </a:moveTo>
                <a:lnTo>
                  <a:pt x="0" y="15954"/>
                </a:lnTo>
                <a:lnTo>
                  <a:pt x="952" y="16351"/>
                </a:lnTo>
                <a:lnTo>
                  <a:pt x="4551" y="16793"/>
                </a:lnTo>
                <a:lnTo>
                  <a:pt x="9325" y="16989"/>
                </a:lnTo>
                <a:lnTo>
                  <a:pt x="17368" y="17099"/>
                </a:lnTo>
                <a:lnTo>
                  <a:pt x="41711" y="17143"/>
                </a:lnTo>
                <a:lnTo>
                  <a:pt x="46858" y="16191"/>
                </a:lnTo>
                <a:lnTo>
                  <a:pt x="52193" y="14605"/>
                </a:lnTo>
                <a:lnTo>
                  <a:pt x="57656" y="12594"/>
                </a:lnTo>
                <a:lnTo>
                  <a:pt x="63202" y="11253"/>
                </a:lnTo>
                <a:lnTo>
                  <a:pt x="68805" y="10360"/>
                </a:lnTo>
                <a:lnTo>
                  <a:pt x="74445" y="9764"/>
                </a:lnTo>
                <a:lnTo>
                  <a:pt x="81062" y="9367"/>
                </a:lnTo>
                <a:lnTo>
                  <a:pt x="96035" y="8926"/>
                </a:lnTo>
                <a:lnTo>
                  <a:pt x="130604" y="8620"/>
                </a:lnTo>
                <a:lnTo>
                  <a:pt x="138504" y="8604"/>
                </a:lnTo>
                <a:lnTo>
                  <a:pt x="145676" y="7641"/>
                </a:lnTo>
                <a:lnTo>
                  <a:pt x="152362" y="6047"/>
                </a:lnTo>
                <a:lnTo>
                  <a:pt x="158725" y="4031"/>
                </a:lnTo>
                <a:lnTo>
                  <a:pt x="164872" y="2688"/>
                </a:lnTo>
                <a:lnTo>
                  <a:pt x="170874" y="1792"/>
                </a:lnTo>
                <a:lnTo>
                  <a:pt x="176781" y="1195"/>
                </a:lnTo>
                <a:lnTo>
                  <a:pt x="183577" y="797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9"/>
          <p:cNvSpPr/>
          <p:nvPr/>
        </p:nvSpPr>
        <p:spPr>
          <a:xfrm>
            <a:off x="3397567" y="3086102"/>
            <a:ext cx="231191" cy="197153"/>
          </a:xfrm>
          <a:custGeom>
            <a:avLst/>
            <a:gdLst/>
            <a:ahLst/>
            <a:cxnLst/>
            <a:rect l="0" t="0" r="0" b="0"/>
            <a:pathLst>
              <a:path w="231191" h="197153">
                <a:moveTo>
                  <a:pt x="25717" y="25715"/>
                </a:moveTo>
                <a:lnTo>
                  <a:pt x="25717" y="21164"/>
                </a:lnTo>
                <a:lnTo>
                  <a:pt x="26670" y="19824"/>
                </a:lnTo>
                <a:lnTo>
                  <a:pt x="28258" y="18930"/>
                </a:lnTo>
                <a:lnTo>
                  <a:pt x="30268" y="18334"/>
                </a:lnTo>
                <a:lnTo>
                  <a:pt x="35043" y="15132"/>
                </a:lnTo>
                <a:lnTo>
                  <a:pt x="37649" y="12945"/>
                </a:lnTo>
                <a:lnTo>
                  <a:pt x="41292" y="11487"/>
                </a:lnTo>
                <a:lnTo>
                  <a:pt x="45625" y="10514"/>
                </a:lnTo>
                <a:lnTo>
                  <a:pt x="50420" y="9866"/>
                </a:lnTo>
                <a:lnTo>
                  <a:pt x="55521" y="8482"/>
                </a:lnTo>
                <a:lnTo>
                  <a:pt x="60826" y="6606"/>
                </a:lnTo>
                <a:lnTo>
                  <a:pt x="66268" y="4403"/>
                </a:lnTo>
                <a:lnTo>
                  <a:pt x="71801" y="2935"/>
                </a:lnTo>
                <a:lnTo>
                  <a:pt x="77395" y="1956"/>
                </a:lnTo>
                <a:lnTo>
                  <a:pt x="83029" y="1303"/>
                </a:lnTo>
                <a:lnTo>
                  <a:pt x="87738" y="868"/>
                </a:lnTo>
                <a:lnTo>
                  <a:pt x="91830" y="578"/>
                </a:lnTo>
                <a:lnTo>
                  <a:pt x="95510" y="384"/>
                </a:lnTo>
                <a:lnTo>
                  <a:pt x="107219" y="169"/>
                </a:lnTo>
                <a:lnTo>
                  <a:pt x="156588" y="0"/>
                </a:lnTo>
                <a:lnTo>
                  <a:pt x="159637" y="952"/>
                </a:lnTo>
                <a:lnTo>
                  <a:pt x="165565" y="4549"/>
                </a:lnTo>
                <a:lnTo>
                  <a:pt x="171375" y="9323"/>
                </a:lnTo>
                <a:lnTo>
                  <a:pt x="174257" y="11930"/>
                </a:lnTo>
                <a:lnTo>
                  <a:pt x="177131" y="13667"/>
                </a:lnTo>
                <a:lnTo>
                  <a:pt x="182865" y="15598"/>
                </a:lnTo>
                <a:lnTo>
                  <a:pt x="184775" y="17065"/>
                </a:lnTo>
                <a:lnTo>
                  <a:pt x="186048" y="18996"/>
                </a:lnTo>
                <a:lnTo>
                  <a:pt x="186897" y="21236"/>
                </a:lnTo>
                <a:lnTo>
                  <a:pt x="186511" y="23681"/>
                </a:lnTo>
                <a:lnTo>
                  <a:pt x="183541" y="28939"/>
                </a:lnTo>
                <a:lnTo>
                  <a:pt x="176506" y="34450"/>
                </a:lnTo>
                <a:lnTo>
                  <a:pt x="171963" y="37254"/>
                </a:lnTo>
                <a:lnTo>
                  <a:pt x="167030" y="40075"/>
                </a:lnTo>
                <a:lnTo>
                  <a:pt x="156468" y="45750"/>
                </a:lnTo>
                <a:lnTo>
                  <a:pt x="150985" y="49549"/>
                </a:lnTo>
                <a:lnTo>
                  <a:pt x="145424" y="53987"/>
                </a:lnTo>
                <a:lnTo>
                  <a:pt x="139812" y="58850"/>
                </a:lnTo>
                <a:lnTo>
                  <a:pt x="134165" y="63045"/>
                </a:lnTo>
                <a:lnTo>
                  <a:pt x="128496" y="66794"/>
                </a:lnTo>
                <a:lnTo>
                  <a:pt x="122811" y="70246"/>
                </a:lnTo>
                <a:lnTo>
                  <a:pt x="116164" y="73500"/>
                </a:lnTo>
                <a:lnTo>
                  <a:pt x="108875" y="76622"/>
                </a:lnTo>
                <a:lnTo>
                  <a:pt x="101158" y="79655"/>
                </a:lnTo>
                <a:lnTo>
                  <a:pt x="95061" y="81678"/>
                </a:lnTo>
                <a:lnTo>
                  <a:pt x="90044" y="83026"/>
                </a:lnTo>
                <a:lnTo>
                  <a:pt x="85747" y="83925"/>
                </a:lnTo>
                <a:lnTo>
                  <a:pt x="81929" y="85477"/>
                </a:lnTo>
                <a:lnTo>
                  <a:pt x="75148" y="89741"/>
                </a:lnTo>
                <a:lnTo>
                  <a:pt x="68959" y="92271"/>
                </a:lnTo>
                <a:lnTo>
                  <a:pt x="60163" y="94260"/>
                </a:lnTo>
                <a:lnTo>
                  <a:pt x="156012" y="94295"/>
                </a:lnTo>
                <a:lnTo>
                  <a:pt x="163063" y="95248"/>
                </a:lnTo>
                <a:lnTo>
                  <a:pt x="169669" y="96835"/>
                </a:lnTo>
                <a:lnTo>
                  <a:pt x="175978" y="98846"/>
                </a:lnTo>
                <a:lnTo>
                  <a:pt x="182088" y="101139"/>
                </a:lnTo>
                <a:lnTo>
                  <a:pt x="188067" y="103620"/>
                </a:lnTo>
                <a:lnTo>
                  <a:pt x="193958" y="106227"/>
                </a:lnTo>
                <a:lnTo>
                  <a:pt x="198838" y="108917"/>
                </a:lnTo>
                <a:lnTo>
                  <a:pt x="203044" y="111663"/>
                </a:lnTo>
                <a:lnTo>
                  <a:pt x="206800" y="114446"/>
                </a:lnTo>
                <a:lnTo>
                  <a:pt x="211209" y="117254"/>
                </a:lnTo>
                <a:lnTo>
                  <a:pt x="216054" y="120079"/>
                </a:lnTo>
                <a:lnTo>
                  <a:pt x="221188" y="122914"/>
                </a:lnTo>
                <a:lnTo>
                  <a:pt x="224611" y="125757"/>
                </a:lnTo>
                <a:lnTo>
                  <a:pt x="226893" y="128605"/>
                </a:lnTo>
                <a:lnTo>
                  <a:pt x="228414" y="131456"/>
                </a:lnTo>
                <a:lnTo>
                  <a:pt x="230105" y="137163"/>
                </a:lnTo>
                <a:lnTo>
                  <a:pt x="230856" y="142875"/>
                </a:lnTo>
                <a:lnTo>
                  <a:pt x="231190" y="148589"/>
                </a:lnTo>
                <a:lnTo>
                  <a:pt x="229375" y="152398"/>
                </a:lnTo>
                <a:lnTo>
                  <a:pt x="226259" y="156843"/>
                </a:lnTo>
                <a:lnTo>
                  <a:pt x="222276" y="161711"/>
                </a:lnTo>
                <a:lnTo>
                  <a:pt x="218670" y="165909"/>
                </a:lnTo>
                <a:lnTo>
                  <a:pt x="215312" y="169660"/>
                </a:lnTo>
                <a:lnTo>
                  <a:pt x="212121" y="173114"/>
                </a:lnTo>
                <a:lnTo>
                  <a:pt x="208089" y="176368"/>
                </a:lnTo>
                <a:lnTo>
                  <a:pt x="203496" y="179490"/>
                </a:lnTo>
                <a:lnTo>
                  <a:pt x="198529" y="182524"/>
                </a:lnTo>
                <a:lnTo>
                  <a:pt x="193313" y="185500"/>
                </a:lnTo>
                <a:lnTo>
                  <a:pt x="182436" y="191346"/>
                </a:lnTo>
                <a:lnTo>
                  <a:pt x="176869" y="193285"/>
                </a:lnTo>
                <a:lnTo>
                  <a:pt x="171253" y="194579"/>
                </a:lnTo>
                <a:lnTo>
                  <a:pt x="165603" y="195441"/>
                </a:lnTo>
                <a:lnTo>
                  <a:pt x="159932" y="196015"/>
                </a:lnTo>
                <a:lnTo>
                  <a:pt x="154246" y="196399"/>
                </a:lnTo>
                <a:lnTo>
                  <a:pt x="148551" y="196654"/>
                </a:lnTo>
                <a:lnTo>
                  <a:pt x="134603" y="196938"/>
                </a:lnTo>
                <a:lnTo>
                  <a:pt x="88934" y="197152"/>
                </a:lnTo>
                <a:lnTo>
                  <a:pt x="83102" y="196204"/>
                </a:lnTo>
                <a:lnTo>
                  <a:pt x="77309" y="194619"/>
                </a:lnTo>
                <a:lnTo>
                  <a:pt x="71542" y="192611"/>
                </a:lnTo>
                <a:lnTo>
                  <a:pt x="65792" y="191271"/>
                </a:lnTo>
                <a:lnTo>
                  <a:pt x="60054" y="190378"/>
                </a:lnTo>
                <a:lnTo>
                  <a:pt x="54323" y="189783"/>
                </a:lnTo>
                <a:lnTo>
                  <a:pt x="49550" y="188434"/>
                </a:lnTo>
                <a:lnTo>
                  <a:pt x="45416" y="186582"/>
                </a:lnTo>
                <a:lnTo>
                  <a:pt x="41707" y="184394"/>
                </a:lnTo>
                <a:lnTo>
                  <a:pt x="37330" y="181984"/>
                </a:lnTo>
                <a:lnTo>
                  <a:pt x="27386" y="176765"/>
                </a:lnTo>
                <a:lnTo>
                  <a:pt x="23020" y="174993"/>
                </a:lnTo>
                <a:lnTo>
                  <a:pt x="19157" y="173811"/>
                </a:lnTo>
                <a:lnTo>
                  <a:pt x="15628" y="173023"/>
                </a:lnTo>
                <a:lnTo>
                  <a:pt x="9168" y="169608"/>
                </a:lnTo>
                <a:lnTo>
                  <a:pt x="537" y="163269"/>
                </a:lnTo>
                <a:lnTo>
                  <a:pt x="239" y="160510"/>
                </a:lnTo>
                <a:lnTo>
                  <a:pt x="0" y="15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0"/>
          <p:cNvSpPr/>
          <p:nvPr/>
        </p:nvSpPr>
        <p:spPr>
          <a:xfrm>
            <a:off x="2197417" y="3574732"/>
            <a:ext cx="445771" cy="265748"/>
          </a:xfrm>
          <a:custGeom>
            <a:avLst/>
            <a:gdLst/>
            <a:ahLst/>
            <a:cxnLst/>
            <a:rect l="0" t="0" r="0" b="0"/>
            <a:pathLst>
              <a:path w="445771" h="265748">
                <a:moveTo>
                  <a:pt x="0" y="0"/>
                </a:moveTo>
                <a:lnTo>
                  <a:pt x="25789" y="25789"/>
                </a:lnTo>
                <a:lnTo>
                  <a:pt x="35592" y="33052"/>
                </a:lnTo>
                <a:lnTo>
                  <a:pt x="40873" y="36322"/>
                </a:lnTo>
                <a:lnTo>
                  <a:pt x="45346" y="40407"/>
                </a:lnTo>
                <a:lnTo>
                  <a:pt x="49281" y="45036"/>
                </a:lnTo>
                <a:lnTo>
                  <a:pt x="52856" y="50026"/>
                </a:lnTo>
                <a:lnTo>
                  <a:pt x="58097" y="55258"/>
                </a:lnTo>
                <a:lnTo>
                  <a:pt x="64449" y="60651"/>
                </a:lnTo>
                <a:lnTo>
                  <a:pt x="71541" y="66152"/>
                </a:lnTo>
                <a:lnTo>
                  <a:pt x="78174" y="71724"/>
                </a:lnTo>
                <a:lnTo>
                  <a:pt x="84501" y="77343"/>
                </a:lnTo>
                <a:lnTo>
                  <a:pt x="90624" y="82995"/>
                </a:lnTo>
                <a:lnTo>
                  <a:pt x="96611" y="87715"/>
                </a:lnTo>
                <a:lnTo>
                  <a:pt x="108343" y="95499"/>
                </a:lnTo>
                <a:lnTo>
                  <a:pt x="154785" y="126087"/>
                </a:lnTo>
                <a:lnTo>
                  <a:pt x="163198" y="130730"/>
                </a:lnTo>
                <a:lnTo>
                  <a:pt x="171664" y="134779"/>
                </a:lnTo>
                <a:lnTo>
                  <a:pt x="180165" y="138430"/>
                </a:lnTo>
                <a:lnTo>
                  <a:pt x="188690" y="142769"/>
                </a:lnTo>
                <a:lnTo>
                  <a:pt x="197231" y="147567"/>
                </a:lnTo>
                <a:lnTo>
                  <a:pt x="205782" y="152671"/>
                </a:lnTo>
                <a:lnTo>
                  <a:pt x="222904" y="163421"/>
                </a:lnTo>
                <a:lnTo>
                  <a:pt x="231470" y="168955"/>
                </a:lnTo>
                <a:lnTo>
                  <a:pt x="240038" y="173596"/>
                </a:lnTo>
                <a:lnTo>
                  <a:pt x="248608" y="177644"/>
                </a:lnTo>
                <a:lnTo>
                  <a:pt x="257179" y="181294"/>
                </a:lnTo>
                <a:lnTo>
                  <a:pt x="265750" y="185633"/>
                </a:lnTo>
                <a:lnTo>
                  <a:pt x="274322" y="190430"/>
                </a:lnTo>
                <a:lnTo>
                  <a:pt x="282894" y="195533"/>
                </a:lnTo>
                <a:lnTo>
                  <a:pt x="290513" y="199888"/>
                </a:lnTo>
                <a:lnTo>
                  <a:pt x="304059" y="207267"/>
                </a:lnTo>
                <a:lnTo>
                  <a:pt x="311291" y="210568"/>
                </a:lnTo>
                <a:lnTo>
                  <a:pt x="318970" y="213721"/>
                </a:lnTo>
                <a:lnTo>
                  <a:pt x="326947" y="216776"/>
                </a:lnTo>
                <a:lnTo>
                  <a:pt x="334169" y="220717"/>
                </a:lnTo>
                <a:lnTo>
                  <a:pt x="340890" y="225250"/>
                </a:lnTo>
                <a:lnTo>
                  <a:pt x="347275" y="230177"/>
                </a:lnTo>
                <a:lnTo>
                  <a:pt x="359449" y="235651"/>
                </a:lnTo>
                <a:lnTo>
                  <a:pt x="371210" y="239036"/>
                </a:lnTo>
                <a:lnTo>
                  <a:pt x="382787" y="243716"/>
                </a:lnTo>
                <a:lnTo>
                  <a:pt x="394283" y="248971"/>
                </a:lnTo>
                <a:lnTo>
                  <a:pt x="417185" y="260106"/>
                </a:lnTo>
                <a:lnTo>
                  <a:pt x="426081" y="263240"/>
                </a:lnTo>
                <a:lnTo>
                  <a:pt x="436443" y="265004"/>
                </a:lnTo>
                <a:lnTo>
                  <a:pt x="44577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1"/>
          <p:cNvSpPr/>
          <p:nvPr/>
        </p:nvSpPr>
        <p:spPr>
          <a:xfrm>
            <a:off x="2300287" y="3523297"/>
            <a:ext cx="248603" cy="368583"/>
          </a:xfrm>
          <a:custGeom>
            <a:avLst/>
            <a:gdLst/>
            <a:ahLst/>
            <a:cxnLst/>
            <a:rect l="0" t="0" r="0" b="0"/>
            <a:pathLst>
              <a:path w="248603" h="368583">
                <a:moveTo>
                  <a:pt x="248602" y="0"/>
                </a:moveTo>
                <a:lnTo>
                  <a:pt x="240383" y="8219"/>
                </a:lnTo>
                <a:lnTo>
                  <a:pt x="240135" y="13019"/>
                </a:lnTo>
                <a:lnTo>
                  <a:pt x="237536" y="20391"/>
                </a:lnTo>
                <a:lnTo>
                  <a:pt x="233207" y="29066"/>
                </a:lnTo>
                <a:lnTo>
                  <a:pt x="228108" y="36095"/>
                </a:lnTo>
                <a:lnTo>
                  <a:pt x="222666" y="47475"/>
                </a:lnTo>
                <a:lnTo>
                  <a:pt x="219882" y="54510"/>
                </a:lnTo>
                <a:lnTo>
                  <a:pt x="216120" y="62058"/>
                </a:lnTo>
                <a:lnTo>
                  <a:pt x="211708" y="69947"/>
                </a:lnTo>
                <a:lnTo>
                  <a:pt x="206861" y="78064"/>
                </a:lnTo>
                <a:lnTo>
                  <a:pt x="196396" y="94703"/>
                </a:lnTo>
                <a:lnTo>
                  <a:pt x="174155" y="128668"/>
                </a:lnTo>
                <a:lnTo>
                  <a:pt x="168491" y="138166"/>
                </a:lnTo>
                <a:lnTo>
                  <a:pt x="162810" y="148308"/>
                </a:lnTo>
                <a:lnTo>
                  <a:pt x="157117" y="158880"/>
                </a:lnTo>
                <a:lnTo>
                  <a:pt x="150465" y="168785"/>
                </a:lnTo>
                <a:lnTo>
                  <a:pt x="143173" y="178246"/>
                </a:lnTo>
                <a:lnTo>
                  <a:pt x="135453" y="187410"/>
                </a:lnTo>
                <a:lnTo>
                  <a:pt x="128402" y="197330"/>
                </a:lnTo>
                <a:lnTo>
                  <a:pt x="121796" y="207754"/>
                </a:lnTo>
                <a:lnTo>
                  <a:pt x="115488" y="218512"/>
                </a:lnTo>
                <a:lnTo>
                  <a:pt x="108424" y="228542"/>
                </a:lnTo>
                <a:lnTo>
                  <a:pt x="100858" y="238087"/>
                </a:lnTo>
                <a:lnTo>
                  <a:pt x="92956" y="247307"/>
                </a:lnTo>
                <a:lnTo>
                  <a:pt x="85783" y="256311"/>
                </a:lnTo>
                <a:lnTo>
                  <a:pt x="79096" y="265172"/>
                </a:lnTo>
                <a:lnTo>
                  <a:pt x="66586" y="282637"/>
                </a:lnTo>
                <a:lnTo>
                  <a:pt x="54677" y="299924"/>
                </a:lnTo>
                <a:lnTo>
                  <a:pt x="49786" y="307582"/>
                </a:lnTo>
                <a:lnTo>
                  <a:pt x="45573" y="314592"/>
                </a:lnTo>
                <a:lnTo>
                  <a:pt x="41812" y="321171"/>
                </a:lnTo>
                <a:lnTo>
                  <a:pt x="37400" y="327461"/>
                </a:lnTo>
                <a:lnTo>
                  <a:pt x="32553" y="333560"/>
                </a:lnTo>
                <a:lnTo>
                  <a:pt x="27417" y="339531"/>
                </a:lnTo>
                <a:lnTo>
                  <a:pt x="19170" y="348705"/>
                </a:lnTo>
                <a:lnTo>
                  <a:pt x="15638" y="352485"/>
                </a:lnTo>
                <a:lnTo>
                  <a:pt x="12330" y="355005"/>
                </a:lnTo>
                <a:lnTo>
                  <a:pt x="6115" y="357805"/>
                </a:lnTo>
                <a:lnTo>
                  <a:pt x="4077" y="359504"/>
                </a:lnTo>
                <a:lnTo>
                  <a:pt x="2718" y="361590"/>
                </a:lnTo>
                <a:lnTo>
                  <a:pt x="14" y="368582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2"/>
          <p:cNvSpPr/>
          <p:nvPr/>
        </p:nvSpPr>
        <p:spPr>
          <a:xfrm>
            <a:off x="2883217" y="3489007"/>
            <a:ext cx="128588" cy="2383156"/>
          </a:xfrm>
          <a:custGeom>
            <a:avLst/>
            <a:gdLst/>
            <a:ahLst/>
            <a:cxnLst/>
            <a:rect l="0" t="0" r="0" b="0"/>
            <a:pathLst>
              <a:path w="128588" h="2383156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5891" y="21072"/>
                </a:lnTo>
                <a:lnTo>
                  <a:pt x="7381" y="27781"/>
                </a:lnTo>
                <a:lnTo>
                  <a:pt x="8563" y="98859"/>
                </a:lnTo>
                <a:lnTo>
                  <a:pt x="11109" y="113470"/>
                </a:lnTo>
                <a:lnTo>
                  <a:pt x="14462" y="129489"/>
                </a:lnTo>
                <a:lnTo>
                  <a:pt x="16988" y="195433"/>
                </a:lnTo>
                <a:lnTo>
                  <a:pt x="17145" y="609152"/>
                </a:lnTo>
                <a:lnTo>
                  <a:pt x="19685" y="643162"/>
                </a:lnTo>
                <a:lnTo>
                  <a:pt x="23037" y="677327"/>
                </a:lnTo>
                <a:lnTo>
                  <a:pt x="25188" y="745827"/>
                </a:lnTo>
                <a:lnTo>
                  <a:pt x="25717" y="1044270"/>
                </a:lnTo>
                <a:lnTo>
                  <a:pt x="28257" y="1081975"/>
                </a:lnTo>
                <a:lnTo>
                  <a:pt x="31609" y="1120958"/>
                </a:lnTo>
                <a:lnTo>
                  <a:pt x="33495" y="1180390"/>
                </a:lnTo>
                <a:lnTo>
                  <a:pt x="34259" y="1332796"/>
                </a:lnTo>
                <a:lnTo>
                  <a:pt x="36816" y="1372134"/>
                </a:lnTo>
                <a:lnTo>
                  <a:pt x="40175" y="1410890"/>
                </a:lnTo>
                <a:lnTo>
                  <a:pt x="42332" y="1484877"/>
                </a:lnTo>
                <a:lnTo>
                  <a:pt x="42853" y="1670329"/>
                </a:lnTo>
                <a:lnTo>
                  <a:pt x="45399" y="1707886"/>
                </a:lnTo>
                <a:lnTo>
                  <a:pt x="47411" y="1727236"/>
                </a:lnTo>
                <a:lnTo>
                  <a:pt x="52186" y="1763976"/>
                </a:lnTo>
                <a:lnTo>
                  <a:pt x="54793" y="1781773"/>
                </a:lnTo>
                <a:lnTo>
                  <a:pt x="58463" y="1834128"/>
                </a:lnTo>
                <a:lnTo>
                  <a:pt x="59702" y="1902066"/>
                </a:lnTo>
                <a:lnTo>
                  <a:pt x="62487" y="1964875"/>
                </a:lnTo>
                <a:lnTo>
                  <a:pt x="64518" y="1981429"/>
                </a:lnTo>
                <a:lnTo>
                  <a:pt x="66825" y="1997228"/>
                </a:lnTo>
                <a:lnTo>
                  <a:pt x="71927" y="2027482"/>
                </a:lnTo>
                <a:lnTo>
                  <a:pt x="75604" y="2071290"/>
                </a:lnTo>
                <a:lnTo>
                  <a:pt x="79004" y="2100086"/>
                </a:lnTo>
                <a:lnTo>
                  <a:pt x="82738" y="2127807"/>
                </a:lnTo>
                <a:lnTo>
                  <a:pt x="85792" y="2165785"/>
                </a:lnTo>
                <a:lnTo>
                  <a:pt x="87675" y="2179187"/>
                </a:lnTo>
                <a:lnTo>
                  <a:pt x="91354" y="2204873"/>
                </a:lnTo>
                <a:lnTo>
                  <a:pt x="94378" y="2236350"/>
                </a:lnTo>
                <a:lnTo>
                  <a:pt x="96256" y="2247185"/>
                </a:lnTo>
                <a:lnTo>
                  <a:pt x="99930" y="2268431"/>
                </a:lnTo>
                <a:lnTo>
                  <a:pt x="102952" y="2295506"/>
                </a:lnTo>
                <a:lnTo>
                  <a:pt x="104829" y="2302815"/>
                </a:lnTo>
                <a:lnTo>
                  <a:pt x="108503" y="2316016"/>
                </a:lnTo>
                <a:lnTo>
                  <a:pt x="111524" y="2334158"/>
                </a:lnTo>
                <a:lnTo>
                  <a:pt x="113402" y="2340013"/>
                </a:lnTo>
                <a:lnTo>
                  <a:pt x="117076" y="2350646"/>
                </a:lnTo>
                <a:lnTo>
                  <a:pt x="119434" y="2365233"/>
                </a:lnTo>
                <a:lnTo>
                  <a:pt x="119981" y="2381416"/>
                </a:lnTo>
                <a:lnTo>
                  <a:pt x="120945" y="2381996"/>
                </a:lnTo>
                <a:lnTo>
                  <a:pt x="124556" y="2382640"/>
                </a:lnTo>
                <a:lnTo>
                  <a:pt x="128587" y="2383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3"/>
          <p:cNvSpPr/>
          <p:nvPr/>
        </p:nvSpPr>
        <p:spPr>
          <a:xfrm>
            <a:off x="3226117" y="3540477"/>
            <a:ext cx="291425" cy="479898"/>
          </a:xfrm>
          <a:custGeom>
            <a:avLst/>
            <a:gdLst/>
            <a:ahLst/>
            <a:cxnLst/>
            <a:rect l="0" t="0" r="0" b="0"/>
            <a:pathLst>
              <a:path w="291425" h="479898">
                <a:moveTo>
                  <a:pt x="0" y="17110"/>
                </a:moveTo>
                <a:lnTo>
                  <a:pt x="0" y="137632"/>
                </a:lnTo>
                <a:lnTo>
                  <a:pt x="2540" y="151955"/>
                </a:lnTo>
                <a:lnTo>
                  <a:pt x="5891" y="164671"/>
                </a:lnTo>
                <a:lnTo>
                  <a:pt x="7381" y="176673"/>
                </a:lnTo>
                <a:lnTo>
                  <a:pt x="10583" y="188357"/>
                </a:lnTo>
                <a:lnTo>
                  <a:pt x="14229" y="199900"/>
                </a:lnTo>
                <a:lnTo>
                  <a:pt x="15849" y="211380"/>
                </a:lnTo>
                <a:lnTo>
                  <a:pt x="19109" y="220292"/>
                </a:lnTo>
                <a:lnTo>
                  <a:pt x="26299" y="230665"/>
                </a:lnTo>
                <a:lnTo>
                  <a:pt x="28963" y="233775"/>
                </a:lnTo>
                <a:lnTo>
                  <a:pt x="32644" y="235848"/>
                </a:lnTo>
                <a:lnTo>
                  <a:pt x="37002" y="237231"/>
                </a:lnTo>
                <a:lnTo>
                  <a:pt x="41813" y="238152"/>
                </a:lnTo>
                <a:lnTo>
                  <a:pt x="49698" y="241716"/>
                </a:lnTo>
                <a:lnTo>
                  <a:pt x="53135" y="244000"/>
                </a:lnTo>
                <a:lnTo>
                  <a:pt x="57331" y="244570"/>
                </a:lnTo>
                <a:lnTo>
                  <a:pt x="62033" y="243997"/>
                </a:lnTo>
                <a:lnTo>
                  <a:pt x="67073" y="242663"/>
                </a:lnTo>
                <a:lnTo>
                  <a:pt x="72338" y="241774"/>
                </a:lnTo>
                <a:lnTo>
                  <a:pt x="77753" y="241181"/>
                </a:lnTo>
                <a:lnTo>
                  <a:pt x="83267" y="240785"/>
                </a:lnTo>
                <a:lnTo>
                  <a:pt x="87896" y="239570"/>
                </a:lnTo>
                <a:lnTo>
                  <a:pt x="95580" y="235679"/>
                </a:lnTo>
                <a:lnTo>
                  <a:pt x="99915" y="233308"/>
                </a:lnTo>
                <a:lnTo>
                  <a:pt x="109812" y="228133"/>
                </a:lnTo>
                <a:lnTo>
                  <a:pt x="118020" y="222658"/>
                </a:lnTo>
                <a:lnTo>
                  <a:pt x="125796" y="216097"/>
                </a:lnTo>
                <a:lnTo>
                  <a:pt x="135602" y="206831"/>
                </a:lnTo>
                <a:lnTo>
                  <a:pt x="151833" y="190905"/>
                </a:lnTo>
                <a:lnTo>
                  <a:pt x="160509" y="179760"/>
                </a:lnTo>
                <a:lnTo>
                  <a:pt x="167540" y="168456"/>
                </a:lnTo>
                <a:lnTo>
                  <a:pt x="173840" y="157082"/>
                </a:lnTo>
                <a:lnTo>
                  <a:pt x="179815" y="143138"/>
                </a:lnTo>
                <a:lnTo>
                  <a:pt x="185645" y="128367"/>
                </a:lnTo>
                <a:lnTo>
                  <a:pt x="191411" y="115453"/>
                </a:lnTo>
                <a:lnTo>
                  <a:pt x="194609" y="103363"/>
                </a:lnTo>
                <a:lnTo>
                  <a:pt x="196983" y="91640"/>
                </a:lnTo>
                <a:lnTo>
                  <a:pt x="201213" y="80079"/>
                </a:lnTo>
                <a:lnTo>
                  <a:pt x="203728" y="68591"/>
                </a:lnTo>
                <a:lnTo>
                  <a:pt x="205144" y="53954"/>
                </a:lnTo>
                <a:lnTo>
                  <a:pt x="205342" y="50245"/>
                </a:lnTo>
                <a:lnTo>
                  <a:pt x="210173" y="35924"/>
                </a:lnTo>
                <a:lnTo>
                  <a:pt x="213086" y="24166"/>
                </a:lnTo>
                <a:lnTo>
                  <a:pt x="212542" y="20862"/>
                </a:lnTo>
                <a:lnTo>
                  <a:pt x="206824" y="10349"/>
                </a:lnTo>
                <a:lnTo>
                  <a:pt x="206222" y="6802"/>
                </a:lnTo>
                <a:lnTo>
                  <a:pt x="205742" y="0"/>
                </a:lnTo>
                <a:lnTo>
                  <a:pt x="210292" y="4526"/>
                </a:lnTo>
                <a:lnTo>
                  <a:pt x="211632" y="6816"/>
                </a:lnTo>
                <a:lnTo>
                  <a:pt x="216323" y="19875"/>
                </a:lnTo>
                <a:lnTo>
                  <a:pt x="218510" y="24668"/>
                </a:lnTo>
                <a:lnTo>
                  <a:pt x="220941" y="35074"/>
                </a:lnTo>
                <a:lnTo>
                  <a:pt x="222974" y="46049"/>
                </a:lnTo>
                <a:lnTo>
                  <a:pt x="227052" y="57277"/>
                </a:lnTo>
                <a:lnTo>
                  <a:pt x="229499" y="68617"/>
                </a:lnTo>
                <a:lnTo>
                  <a:pt x="231540" y="80960"/>
                </a:lnTo>
                <a:lnTo>
                  <a:pt x="233417" y="88251"/>
                </a:lnTo>
                <a:lnTo>
                  <a:pt x="235622" y="95970"/>
                </a:lnTo>
                <a:lnTo>
                  <a:pt x="240611" y="112167"/>
                </a:lnTo>
                <a:lnTo>
                  <a:pt x="243275" y="120486"/>
                </a:lnTo>
                <a:lnTo>
                  <a:pt x="248775" y="134810"/>
                </a:lnTo>
                <a:lnTo>
                  <a:pt x="254394" y="148479"/>
                </a:lnTo>
                <a:lnTo>
                  <a:pt x="260067" y="164079"/>
                </a:lnTo>
                <a:lnTo>
                  <a:pt x="268615" y="188926"/>
                </a:lnTo>
                <a:lnTo>
                  <a:pt x="270517" y="197377"/>
                </a:lnTo>
                <a:lnTo>
                  <a:pt x="271784" y="205868"/>
                </a:lnTo>
                <a:lnTo>
                  <a:pt x="272630" y="214386"/>
                </a:lnTo>
                <a:lnTo>
                  <a:pt x="274146" y="222923"/>
                </a:lnTo>
                <a:lnTo>
                  <a:pt x="276109" y="231471"/>
                </a:lnTo>
                <a:lnTo>
                  <a:pt x="278370" y="240027"/>
                </a:lnTo>
                <a:lnTo>
                  <a:pt x="280830" y="248589"/>
                </a:lnTo>
                <a:lnTo>
                  <a:pt x="286103" y="265722"/>
                </a:lnTo>
                <a:lnTo>
                  <a:pt x="287891" y="274292"/>
                </a:lnTo>
                <a:lnTo>
                  <a:pt x="289082" y="282862"/>
                </a:lnTo>
                <a:lnTo>
                  <a:pt x="289876" y="291433"/>
                </a:lnTo>
                <a:lnTo>
                  <a:pt x="290759" y="306037"/>
                </a:lnTo>
                <a:lnTo>
                  <a:pt x="291151" y="319830"/>
                </a:lnTo>
                <a:lnTo>
                  <a:pt x="291424" y="360363"/>
                </a:lnTo>
                <a:lnTo>
                  <a:pt x="288907" y="374772"/>
                </a:lnTo>
                <a:lnTo>
                  <a:pt x="284613" y="387526"/>
                </a:lnTo>
                <a:lnTo>
                  <a:pt x="279530" y="399544"/>
                </a:lnTo>
                <a:lnTo>
                  <a:pt x="271555" y="411236"/>
                </a:lnTo>
                <a:lnTo>
                  <a:pt x="262614" y="422782"/>
                </a:lnTo>
                <a:lnTo>
                  <a:pt x="255465" y="434264"/>
                </a:lnTo>
                <a:lnTo>
                  <a:pt x="246572" y="443177"/>
                </a:lnTo>
                <a:lnTo>
                  <a:pt x="241534" y="446887"/>
                </a:lnTo>
                <a:lnTo>
                  <a:pt x="236270" y="451266"/>
                </a:lnTo>
                <a:lnTo>
                  <a:pt x="230856" y="456090"/>
                </a:lnTo>
                <a:lnTo>
                  <a:pt x="225342" y="461210"/>
                </a:lnTo>
                <a:lnTo>
                  <a:pt x="219760" y="464625"/>
                </a:lnTo>
                <a:lnTo>
                  <a:pt x="214134" y="466900"/>
                </a:lnTo>
                <a:lnTo>
                  <a:pt x="208479" y="468418"/>
                </a:lnTo>
                <a:lnTo>
                  <a:pt x="199655" y="472644"/>
                </a:lnTo>
                <a:lnTo>
                  <a:pt x="195968" y="475105"/>
                </a:lnTo>
                <a:lnTo>
                  <a:pt x="190653" y="476745"/>
                </a:lnTo>
                <a:lnTo>
                  <a:pt x="184252" y="477838"/>
                </a:lnTo>
                <a:lnTo>
                  <a:pt x="177127" y="478567"/>
                </a:lnTo>
                <a:lnTo>
                  <a:pt x="170472" y="479053"/>
                </a:lnTo>
                <a:lnTo>
                  <a:pt x="164131" y="479377"/>
                </a:lnTo>
                <a:lnTo>
                  <a:pt x="148644" y="479833"/>
                </a:lnTo>
                <a:lnTo>
                  <a:pt x="144816" y="479897"/>
                </a:lnTo>
                <a:lnTo>
                  <a:pt x="141311" y="478987"/>
                </a:lnTo>
                <a:lnTo>
                  <a:pt x="134878" y="475436"/>
                </a:lnTo>
                <a:lnTo>
                  <a:pt x="126303" y="473223"/>
                </a:lnTo>
                <a:lnTo>
                  <a:pt x="121349" y="472633"/>
                </a:lnTo>
                <a:lnTo>
                  <a:pt x="117095" y="471287"/>
                </a:lnTo>
                <a:lnTo>
                  <a:pt x="109827" y="467252"/>
                </a:lnTo>
                <a:lnTo>
                  <a:pt x="102870" y="462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4"/>
          <p:cNvSpPr/>
          <p:nvPr/>
        </p:nvSpPr>
        <p:spPr>
          <a:xfrm>
            <a:off x="2240289" y="4834934"/>
            <a:ext cx="299879" cy="274274"/>
          </a:xfrm>
          <a:custGeom>
            <a:avLst/>
            <a:gdLst/>
            <a:ahLst/>
            <a:cxnLst/>
            <a:rect l="0" t="0" r="0" b="0"/>
            <a:pathLst>
              <a:path w="299879" h="274274">
                <a:moveTo>
                  <a:pt x="8563" y="128543"/>
                </a:moveTo>
                <a:lnTo>
                  <a:pt x="22" y="128543"/>
                </a:lnTo>
                <a:lnTo>
                  <a:pt x="0" y="123993"/>
                </a:lnTo>
                <a:lnTo>
                  <a:pt x="949" y="121699"/>
                </a:lnTo>
                <a:lnTo>
                  <a:pt x="5884" y="113921"/>
                </a:lnTo>
                <a:lnTo>
                  <a:pt x="8722" y="105584"/>
                </a:lnTo>
                <a:lnTo>
                  <a:pt x="15172" y="97081"/>
                </a:lnTo>
                <a:lnTo>
                  <a:pt x="20390" y="91383"/>
                </a:lnTo>
                <a:lnTo>
                  <a:pt x="28425" y="85675"/>
                </a:lnTo>
                <a:lnTo>
                  <a:pt x="33234" y="82820"/>
                </a:lnTo>
                <a:lnTo>
                  <a:pt x="38345" y="79011"/>
                </a:lnTo>
                <a:lnTo>
                  <a:pt x="43658" y="74566"/>
                </a:lnTo>
                <a:lnTo>
                  <a:pt x="49104" y="69699"/>
                </a:lnTo>
                <a:lnTo>
                  <a:pt x="60237" y="59210"/>
                </a:lnTo>
                <a:lnTo>
                  <a:pt x="65872" y="53746"/>
                </a:lnTo>
                <a:lnTo>
                  <a:pt x="71534" y="49151"/>
                </a:lnTo>
                <a:lnTo>
                  <a:pt x="77214" y="45135"/>
                </a:lnTo>
                <a:lnTo>
                  <a:pt x="82905" y="41505"/>
                </a:lnTo>
                <a:lnTo>
                  <a:pt x="88604" y="38133"/>
                </a:lnTo>
                <a:lnTo>
                  <a:pt x="94309" y="34932"/>
                </a:lnTo>
                <a:lnTo>
                  <a:pt x="105727" y="28836"/>
                </a:lnTo>
                <a:lnTo>
                  <a:pt x="151438" y="5683"/>
                </a:lnTo>
                <a:lnTo>
                  <a:pt x="157153" y="3774"/>
                </a:lnTo>
                <a:lnTo>
                  <a:pt x="162868" y="2501"/>
                </a:lnTo>
                <a:lnTo>
                  <a:pt x="168583" y="1652"/>
                </a:lnTo>
                <a:lnTo>
                  <a:pt x="174298" y="1087"/>
                </a:lnTo>
                <a:lnTo>
                  <a:pt x="180013" y="710"/>
                </a:lnTo>
                <a:lnTo>
                  <a:pt x="185728" y="458"/>
                </a:lnTo>
                <a:lnTo>
                  <a:pt x="197158" y="179"/>
                </a:lnTo>
                <a:lnTo>
                  <a:pt x="220018" y="0"/>
                </a:lnTo>
                <a:lnTo>
                  <a:pt x="223828" y="938"/>
                </a:lnTo>
                <a:lnTo>
                  <a:pt x="226368" y="2515"/>
                </a:lnTo>
                <a:lnTo>
                  <a:pt x="228061" y="4520"/>
                </a:lnTo>
                <a:lnTo>
                  <a:pt x="230143" y="5856"/>
                </a:lnTo>
                <a:lnTo>
                  <a:pt x="237623" y="8689"/>
                </a:lnTo>
                <a:lnTo>
                  <a:pt x="245872" y="14185"/>
                </a:lnTo>
                <a:lnTo>
                  <a:pt x="251511" y="15805"/>
                </a:lnTo>
                <a:lnTo>
                  <a:pt x="253396" y="17189"/>
                </a:lnTo>
                <a:lnTo>
                  <a:pt x="254652" y="19065"/>
                </a:lnTo>
                <a:lnTo>
                  <a:pt x="256049" y="23688"/>
                </a:lnTo>
                <a:lnTo>
                  <a:pt x="256669" y="28919"/>
                </a:lnTo>
                <a:lnTo>
                  <a:pt x="255882" y="31647"/>
                </a:lnTo>
                <a:lnTo>
                  <a:pt x="252468" y="37218"/>
                </a:lnTo>
                <a:lnTo>
                  <a:pt x="245190" y="45710"/>
                </a:lnTo>
                <a:lnTo>
                  <a:pt x="237001" y="54259"/>
                </a:lnTo>
                <a:lnTo>
                  <a:pt x="228543" y="62824"/>
                </a:lnTo>
                <a:lnTo>
                  <a:pt x="220314" y="68537"/>
                </a:lnTo>
                <a:lnTo>
                  <a:pt x="215453" y="71394"/>
                </a:lnTo>
                <a:lnTo>
                  <a:pt x="210307" y="74251"/>
                </a:lnTo>
                <a:lnTo>
                  <a:pt x="199510" y="79966"/>
                </a:lnTo>
                <a:lnTo>
                  <a:pt x="190901" y="85681"/>
                </a:lnTo>
                <a:lnTo>
                  <a:pt x="187271" y="88538"/>
                </a:lnTo>
                <a:lnTo>
                  <a:pt x="182947" y="90443"/>
                </a:lnTo>
                <a:lnTo>
                  <a:pt x="178159" y="91713"/>
                </a:lnTo>
                <a:lnTo>
                  <a:pt x="173062" y="92560"/>
                </a:lnTo>
                <a:lnTo>
                  <a:pt x="164858" y="93501"/>
                </a:lnTo>
                <a:lnTo>
                  <a:pt x="156382" y="94105"/>
                </a:lnTo>
                <a:lnTo>
                  <a:pt x="149769" y="94224"/>
                </a:lnTo>
                <a:lnTo>
                  <a:pt x="153511" y="94250"/>
                </a:lnTo>
                <a:lnTo>
                  <a:pt x="153773" y="95203"/>
                </a:lnTo>
                <a:lnTo>
                  <a:pt x="154063" y="98803"/>
                </a:lnTo>
                <a:lnTo>
                  <a:pt x="155093" y="99191"/>
                </a:lnTo>
                <a:lnTo>
                  <a:pt x="156732" y="98498"/>
                </a:lnTo>
                <a:lnTo>
                  <a:pt x="158778" y="97083"/>
                </a:lnTo>
                <a:lnTo>
                  <a:pt x="163590" y="95511"/>
                </a:lnTo>
                <a:lnTo>
                  <a:pt x="171654" y="94625"/>
                </a:lnTo>
                <a:lnTo>
                  <a:pt x="180076" y="94363"/>
                </a:lnTo>
                <a:lnTo>
                  <a:pt x="254674" y="94254"/>
                </a:lnTo>
                <a:lnTo>
                  <a:pt x="259315" y="95206"/>
                </a:lnTo>
                <a:lnTo>
                  <a:pt x="267011" y="98804"/>
                </a:lnTo>
                <a:lnTo>
                  <a:pt x="273606" y="103578"/>
                </a:lnTo>
                <a:lnTo>
                  <a:pt x="282674" y="111621"/>
                </a:lnTo>
                <a:lnTo>
                  <a:pt x="291394" y="120037"/>
                </a:lnTo>
                <a:lnTo>
                  <a:pt x="294272" y="122873"/>
                </a:lnTo>
                <a:lnTo>
                  <a:pt x="296190" y="126667"/>
                </a:lnTo>
                <a:lnTo>
                  <a:pt x="297470" y="131103"/>
                </a:lnTo>
                <a:lnTo>
                  <a:pt x="298322" y="135964"/>
                </a:lnTo>
                <a:lnTo>
                  <a:pt x="299270" y="143907"/>
                </a:lnTo>
                <a:lnTo>
                  <a:pt x="299691" y="151564"/>
                </a:lnTo>
                <a:lnTo>
                  <a:pt x="299878" y="161317"/>
                </a:lnTo>
                <a:lnTo>
                  <a:pt x="298976" y="165632"/>
                </a:lnTo>
                <a:lnTo>
                  <a:pt x="295433" y="172968"/>
                </a:lnTo>
                <a:lnTo>
                  <a:pt x="290683" y="181942"/>
                </a:lnTo>
                <a:lnTo>
                  <a:pt x="279873" y="203226"/>
                </a:lnTo>
                <a:lnTo>
                  <a:pt x="276114" y="207859"/>
                </a:lnTo>
                <a:lnTo>
                  <a:pt x="266857" y="215548"/>
                </a:lnTo>
                <a:lnTo>
                  <a:pt x="262674" y="219883"/>
                </a:lnTo>
                <a:lnTo>
                  <a:pt x="258933" y="224679"/>
                </a:lnTo>
                <a:lnTo>
                  <a:pt x="255486" y="229781"/>
                </a:lnTo>
                <a:lnTo>
                  <a:pt x="246577" y="237990"/>
                </a:lnTo>
                <a:lnTo>
                  <a:pt x="241534" y="241513"/>
                </a:lnTo>
                <a:lnTo>
                  <a:pt x="236267" y="244814"/>
                </a:lnTo>
                <a:lnTo>
                  <a:pt x="230850" y="247967"/>
                </a:lnTo>
                <a:lnTo>
                  <a:pt x="225335" y="251021"/>
                </a:lnTo>
                <a:lnTo>
                  <a:pt x="218800" y="254011"/>
                </a:lnTo>
                <a:lnTo>
                  <a:pt x="211586" y="256955"/>
                </a:lnTo>
                <a:lnTo>
                  <a:pt x="203919" y="259871"/>
                </a:lnTo>
                <a:lnTo>
                  <a:pt x="197855" y="261815"/>
                </a:lnTo>
                <a:lnTo>
                  <a:pt x="188578" y="263976"/>
                </a:lnTo>
                <a:lnTo>
                  <a:pt x="183818" y="265504"/>
                </a:lnTo>
                <a:lnTo>
                  <a:pt x="178740" y="267475"/>
                </a:lnTo>
                <a:lnTo>
                  <a:pt x="173449" y="269742"/>
                </a:lnTo>
                <a:lnTo>
                  <a:pt x="168017" y="271253"/>
                </a:lnTo>
                <a:lnTo>
                  <a:pt x="162491" y="272261"/>
                </a:lnTo>
                <a:lnTo>
                  <a:pt x="156902" y="272932"/>
                </a:lnTo>
                <a:lnTo>
                  <a:pt x="151270" y="273380"/>
                </a:lnTo>
                <a:lnTo>
                  <a:pt x="145611" y="273678"/>
                </a:lnTo>
                <a:lnTo>
                  <a:pt x="134243" y="274010"/>
                </a:lnTo>
                <a:lnTo>
                  <a:pt x="93122" y="274266"/>
                </a:lnTo>
                <a:lnTo>
                  <a:pt x="78808" y="274273"/>
                </a:lnTo>
                <a:lnTo>
                  <a:pt x="74443" y="273321"/>
                </a:lnTo>
                <a:lnTo>
                  <a:pt x="63749" y="268383"/>
                </a:lnTo>
                <a:lnTo>
                  <a:pt x="55500" y="266498"/>
                </a:lnTo>
                <a:lnTo>
                  <a:pt x="53237" y="266056"/>
                </a:lnTo>
                <a:lnTo>
                  <a:pt x="52633" y="264986"/>
                </a:lnTo>
                <a:lnTo>
                  <a:pt x="51425" y="2571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5"/>
          <p:cNvSpPr/>
          <p:nvPr/>
        </p:nvSpPr>
        <p:spPr>
          <a:xfrm>
            <a:off x="2257425" y="4483535"/>
            <a:ext cx="325755" cy="222768"/>
          </a:xfrm>
          <a:custGeom>
            <a:avLst/>
            <a:gdLst/>
            <a:ahLst/>
            <a:cxnLst/>
            <a:rect l="0" t="0" r="0" b="0"/>
            <a:pathLst>
              <a:path w="325755" h="222768">
                <a:moveTo>
                  <a:pt x="0" y="68462"/>
                </a:moveTo>
                <a:lnTo>
                  <a:pt x="0" y="55692"/>
                </a:lnTo>
                <a:lnTo>
                  <a:pt x="952" y="54234"/>
                </a:lnTo>
                <a:lnTo>
                  <a:pt x="2539" y="53261"/>
                </a:lnTo>
                <a:lnTo>
                  <a:pt x="4550" y="52614"/>
                </a:lnTo>
                <a:lnTo>
                  <a:pt x="9325" y="49353"/>
                </a:lnTo>
                <a:lnTo>
                  <a:pt x="14621" y="44729"/>
                </a:lnTo>
                <a:lnTo>
                  <a:pt x="20151" y="39499"/>
                </a:lnTo>
                <a:lnTo>
                  <a:pt x="28323" y="34000"/>
                </a:lnTo>
                <a:lnTo>
                  <a:pt x="37353" y="28381"/>
                </a:lnTo>
                <a:lnTo>
                  <a:pt x="44541" y="22708"/>
                </a:lnTo>
                <a:lnTo>
                  <a:pt x="53451" y="17012"/>
                </a:lnTo>
                <a:lnTo>
                  <a:pt x="58493" y="14159"/>
                </a:lnTo>
                <a:lnTo>
                  <a:pt x="63761" y="12258"/>
                </a:lnTo>
                <a:lnTo>
                  <a:pt x="69177" y="10990"/>
                </a:lnTo>
                <a:lnTo>
                  <a:pt x="74693" y="10145"/>
                </a:lnTo>
                <a:lnTo>
                  <a:pt x="81228" y="8629"/>
                </a:lnTo>
                <a:lnTo>
                  <a:pt x="88442" y="6666"/>
                </a:lnTo>
                <a:lnTo>
                  <a:pt x="96108" y="4405"/>
                </a:lnTo>
                <a:lnTo>
                  <a:pt x="103125" y="2897"/>
                </a:lnTo>
                <a:lnTo>
                  <a:pt x="109707" y="1892"/>
                </a:lnTo>
                <a:lnTo>
                  <a:pt x="116000" y="1222"/>
                </a:lnTo>
                <a:lnTo>
                  <a:pt x="122101" y="776"/>
                </a:lnTo>
                <a:lnTo>
                  <a:pt x="128073" y="478"/>
                </a:lnTo>
                <a:lnTo>
                  <a:pt x="133959" y="279"/>
                </a:lnTo>
                <a:lnTo>
                  <a:pt x="155896" y="0"/>
                </a:lnTo>
                <a:lnTo>
                  <a:pt x="162033" y="913"/>
                </a:lnTo>
                <a:lnTo>
                  <a:pt x="171392" y="4468"/>
                </a:lnTo>
                <a:lnTo>
                  <a:pt x="178726" y="6683"/>
                </a:lnTo>
                <a:lnTo>
                  <a:pt x="182016" y="7273"/>
                </a:lnTo>
                <a:lnTo>
                  <a:pt x="188211" y="10470"/>
                </a:lnTo>
                <a:lnTo>
                  <a:pt x="191196" y="12656"/>
                </a:lnTo>
                <a:lnTo>
                  <a:pt x="194139" y="16018"/>
                </a:lnTo>
                <a:lnTo>
                  <a:pt x="197053" y="20164"/>
                </a:lnTo>
                <a:lnTo>
                  <a:pt x="199949" y="24834"/>
                </a:lnTo>
                <a:lnTo>
                  <a:pt x="201879" y="28899"/>
                </a:lnTo>
                <a:lnTo>
                  <a:pt x="203166" y="32562"/>
                </a:lnTo>
                <a:lnTo>
                  <a:pt x="204024" y="35956"/>
                </a:lnTo>
                <a:lnTo>
                  <a:pt x="204596" y="40124"/>
                </a:lnTo>
                <a:lnTo>
                  <a:pt x="204977" y="44807"/>
                </a:lnTo>
                <a:lnTo>
                  <a:pt x="205231" y="49835"/>
                </a:lnTo>
                <a:lnTo>
                  <a:pt x="205514" y="60501"/>
                </a:lnTo>
                <a:lnTo>
                  <a:pt x="205589" y="66012"/>
                </a:lnTo>
                <a:lnTo>
                  <a:pt x="204687" y="71591"/>
                </a:lnTo>
                <a:lnTo>
                  <a:pt x="203132" y="77216"/>
                </a:lnTo>
                <a:lnTo>
                  <a:pt x="201144" y="82870"/>
                </a:lnTo>
                <a:lnTo>
                  <a:pt x="197913" y="88545"/>
                </a:lnTo>
                <a:lnTo>
                  <a:pt x="193855" y="94234"/>
                </a:lnTo>
                <a:lnTo>
                  <a:pt x="189244" y="99930"/>
                </a:lnTo>
                <a:lnTo>
                  <a:pt x="185217" y="105634"/>
                </a:lnTo>
                <a:lnTo>
                  <a:pt x="181581" y="111340"/>
                </a:lnTo>
                <a:lnTo>
                  <a:pt x="178204" y="117050"/>
                </a:lnTo>
                <a:lnTo>
                  <a:pt x="174047" y="122762"/>
                </a:lnTo>
                <a:lnTo>
                  <a:pt x="169371" y="128474"/>
                </a:lnTo>
                <a:lnTo>
                  <a:pt x="164349" y="134188"/>
                </a:lnTo>
                <a:lnTo>
                  <a:pt x="158143" y="139902"/>
                </a:lnTo>
                <a:lnTo>
                  <a:pt x="151149" y="145616"/>
                </a:lnTo>
                <a:lnTo>
                  <a:pt x="143628" y="151331"/>
                </a:lnTo>
                <a:lnTo>
                  <a:pt x="137662" y="157046"/>
                </a:lnTo>
                <a:lnTo>
                  <a:pt x="132732" y="162760"/>
                </a:lnTo>
                <a:lnTo>
                  <a:pt x="128493" y="168475"/>
                </a:lnTo>
                <a:lnTo>
                  <a:pt x="123762" y="174190"/>
                </a:lnTo>
                <a:lnTo>
                  <a:pt x="118703" y="179905"/>
                </a:lnTo>
                <a:lnTo>
                  <a:pt x="113425" y="185620"/>
                </a:lnTo>
                <a:lnTo>
                  <a:pt x="108001" y="190382"/>
                </a:lnTo>
                <a:lnTo>
                  <a:pt x="102481" y="194510"/>
                </a:lnTo>
                <a:lnTo>
                  <a:pt x="96896" y="198214"/>
                </a:lnTo>
                <a:lnTo>
                  <a:pt x="88149" y="204870"/>
                </a:lnTo>
                <a:lnTo>
                  <a:pt x="81087" y="211003"/>
                </a:lnTo>
                <a:lnTo>
                  <a:pt x="74774" y="216904"/>
                </a:lnTo>
                <a:lnTo>
                  <a:pt x="71756" y="218858"/>
                </a:lnTo>
                <a:lnTo>
                  <a:pt x="61742" y="222252"/>
                </a:lnTo>
                <a:lnTo>
                  <a:pt x="51611" y="222761"/>
                </a:lnTo>
                <a:lnTo>
                  <a:pt x="51552" y="222763"/>
                </a:lnTo>
                <a:lnTo>
                  <a:pt x="79216" y="222767"/>
                </a:lnTo>
                <a:lnTo>
                  <a:pt x="82338" y="221815"/>
                </a:lnTo>
                <a:lnTo>
                  <a:pt x="92235" y="215923"/>
                </a:lnTo>
                <a:lnTo>
                  <a:pt x="101636" y="210835"/>
                </a:lnTo>
                <a:lnTo>
                  <a:pt x="106809" y="209098"/>
                </a:lnTo>
                <a:lnTo>
                  <a:pt x="112164" y="207939"/>
                </a:lnTo>
                <a:lnTo>
                  <a:pt x="117638" y="207167"/>
                </a:lnTo>
                <a:lnTo>
                  <a:pt x="124145" y="205700"/>
                </a:lnTo>
                <a:lnTo>
                  <a:pt x="131341" y="203769"/>
                </a:lnTo>
                <a:lnTo>
                  <a:pt x="138995" y="201529"/>
                </a:lnTo>
                <a:lnTo>
                  <a:pt x="146004" y="199083"/>
                </a:lnTo>
                <a:lnTo>
                  <a:pt x="152580" y="196501"/>
                </a:lnTo>
                <a:lnTo>
                  <a:pt x="158870" y="193826"/>
                </a:lnTo>
                <a:lnTo>
                  <a:pt x="165921" y="191090"/>
                </a:lnTo>
                <a:lnTo>
                  <a:pt x="181375" y="185511"/>
                </a:lnTo>
                <a:lnTo>
                  <a:pt x="188544" y="183642"/>
                </a:lnTo>
                <a:lnTo>
                  <a:pt x="195228" y="182396"/>
                </a:lnTo>
                <a:lnTo>
                  <a:pt x="201590" y="181566"/>
                </a:lnTo>
                <a:lnTo>
                  <a:pt x="207735" y="180059"/>
                </a:lnTo>
                <a:lnTo>
                  <a:pt x="213737" y="178103"/>
                </a:lnTo>
                <a:lnTo>
                  <a:pt x="219644" y="175846"/>
                </a:lnTo>
                <a:lnTo>
                  <a:pt x="225487" y="173389"/>
                </a:lnTo>
                <a:lnTo>
                  <a:pt x="231287" y="170798"/>
                </a:lnTo>
                <a:lnTo>
                  <a:pt x="237058" y="168119"/>
                </a:lnTo>
                <a:lnTo>
                  <a:pt x="242811" y="166332"/>
                </a:lnTo>
                <a:lnTo>
                  <a:pt x="248551" y="165141"/>
                </a:lnTo>
                <a:lnTo>
                  <a:pt x="254283" y="164347"/>
                </a:lnTo>
                <a:lnTo>
                  <a:pt x="260010" y="162866"/>
                </a:lnTo>
                <a:lnTo>
                  <a:pt x="265732" y="160925"/>
                </a:lnTo>
                <a:lnTo>
                  <a:pt x="271452" y="158680"/>
                </a:lnTo>
                <a:lnTo>
                  <a:pt x="277170" y="157182"/>
                </a:lnTo>
                <a:lnTo>
                  <a:pt x="282887" y="156184"/>
                </a:lnTo>
                <a:lnTo>
                  <a:pt x="288604" y="155518"/>
                </a:lnTo>
                <a:lnTo>
                  <a:pt x="297496" y="154779"/>
                </a:lnTo>
                <a:lnTo>
                  <a:pt x="301200" y="154582"/>
                </a:lnTo>
                <a:lnTo>
                  <a:pt x="304622" y="153497"/>
                </a:lnTo>
                <a:lnTo>
                  <a:pt x="313990" y="148374"/>
                </a:lnTo>
                <a:lnTo>
                  <a:pt x="316959" y="147454"/>
                </a:lnTo>
                <a:lnTo>
                  <a:pt x="325754" y="1456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6"/>
          <p:cNvSpPr/>
          <p:nvPr/>
        </p:nvSpPr>
        <p:spPr>
          <a:xfrm>
            <a:off x="2497454" y="3986212"/>
            <a:ext cx="17113" cy="308611"/>
          </a:xfrm>
          <a:custGeom>
            <a:avLst/>
            <a:gdLst/>
            <a:ahLst/>
            <a:cxnLst/>
            <a:rect l="0" t="0" r="0" b="0"/>
            <a:pathLst>
              <a:path w="17113" h="308611">
                <a:moveTo>
                  <a:pt x="8573" y="0"/>
                </a:moveTo>
                <a:lnTo>
                  <a:pt x="1192" y="0"/>
                </a:lnTo>
                <a:lnTo>
                  <a:pt x="795" y="953"/>
                </a:lnTo>
                <a:lnTo>
                  <a:pt x="353" y="4551"/>
                </a:lnTo>
                <a:lnTo>
                  <a:pt x="1188" y="6844"/>
                </a:lnTo>
                <a:lnTo>
                  <a:pt x="2697" y="9325"/>
                </a:lnTo>
                <a:lnTo>
                  <a:pt x="4656" y="11932"/>
                </a:lnTo>
                <a:lnTo>
                  <a:pt x="5961" y="14622"/>
                </a:lnTo>
                <a:lnTo>
                  <a:pt x="6832" y="17368"/>
                </a:lnTo>
                <a:lnTo>
                  <a:pt x="7412" y="20151"/>
                </a:lnTo>
                <a:lnTo>
                  <a:pt x="8752" y="23912"/>
                </a:lnTo>
                <a:lnTo>
                  <a:pt x="10597" y="28324"/>
                </a:lnTo>
                <a:lnTo>
                  <a:pt x="12780" y="33170"/>
                </a:lnTo>
                <a:lnTo>
                  <a:pt x="14235" y="38306"/>
                </a:lnTo>
                <a:lnTo>
                  <a:pt x="15205" y="43635"/>
                </a:lnTo>
                <a:lnTo>
                  <a:pt x="15852" y="49092"/>
                </a:lnTo>
                <a:lnTo>
                  <a:pt x="16283" y="54636"/>
                </a:lnTo>
                <a:lnTo>
                  <a:pt x="16571" y="60237"/>
                </a:lnTo>
                <a:lnTo>
                  <a:pt x="16890" y="71539"/>
                </a:lnTo>
                <a:lnTo>
                  <a:pt x="17112" y="104577"/>
                </a:lnTo>
                <a:lnTo>
                  <a:pt x="16170" y="112581"/>
                </a:lnTo>
                <a:lnTo>
                  <a:pt x="14591" y="120774"/>
                </a:lnTo>
                <a:lnTo>
                  <a:pt x="12585" y="129093"/>
                </a:lnTo>
                <a:lnTo>
                  <a:pt x="11247" y="136545"/>
                </a:lnTo>
                <a:lnTo>
                  <a:pt x="10356" y="143417"/>
                </a:lnTo>
                <a:lnTo>
                  <a:pt x="9762" y="149904"/>
                </a:lnTo>
                <a:lnTo>
                  <a:pt x="9365" y="157086"/>
                </a:lnTo>
                <a:lnTo>
                  <a:pt x="8925" y="172686"/>
                </a:lnTo>
                <a:lnTo>
                  <a:pt x="8604" y="218443"/>
                </a:lnTo>
                <a:lnTo>
                  <a:pt x="7641" y="224686"/>
                </a:lnTo>
                <a:lnTo>
                  <a:pt x="6047" y="230753"/>
                </a:lnTo>
                <a:lnTo>
                  <a:pt x="4031" y="236703"/>
                </a:lnTo>
                <a:lnTo>
                  <a:pt x="2688" y="242575"/>
                </a:lnTo>
                <a:lnTo>
                  <a:pt x="1792" y="248394"/>
                </a:lnTo>
                <a:lnTo>
                  <a:pt x="1195" y="254178"/>
                </a:lnTo>
                <a:lnTo>
                  <a:pt x="797" y="259940"/>
                </a:lnTo>
                <a:lnTo>
                  <a:pt x="531" y="265686"/>
                </a:lnTo>
                <a:lnTo>
                  <a:pt x="158" y="280334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7"/>
          <p:cNvSpPr/>
          <p:nvPr/>
        </p:nvSpPr>
        <p:spPr>
          <a:xfrm>
            <a:off x="2334577" y="528923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57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8"/>
          <p:cNvSpPr/>
          <p:nvPr/>
        </p:nvSpPr>
        <p:spPr>
          <a:xfrm>
            <a:off x="2300287" y="5349271"/>
            <a:ext cx="265748" cy="34259"/>
          </a:xfrm>
          <a:custGeom>
            <a:avLst/>
            <a:gdLst/>
            <a:ahLst/>
            <a:cxnLst/>
            <a:rect l="0" t="0" r="0" b="0"/>
            <a:pathLst>
              <a:path w="265748" h="34259">
                <a:moveTo>
                  <a:pt x="8572" y="25686"/>
                </a:moveTo>
                <a:lnTo>
                  <a:pt x="0" y="25686"/>
                </a:lnTo>
                <a:lnTo>
                  <a:pt x="4551" y="25686"/>
                </a:lnTo>
                <a:lnTo>
                  <a:pt x="7796" y="24734"/>
                </a:lnTo>
                <a:lnTo>
                  <a:pt x="11865" y="23146"/>
                </a:lnTo>
                <a:lnTo>
                  <a:pt x="16483" y="21136"/>
                </a:lnTo>
                <a:lnTo>
                  <a:pt x="20513" y="19795"/>
                </a:lnTo>
                <a:lnTo>
                  <a:pt x="24153" y="18901"/>
                </a:lnTo>
                <a:lnTo>
                  <a:pt x="27532" y="18305"/>
                </a:lnTo>
                <a:lnTo>
                  <a:pt x="30737" y="16956"/>
                </a:lnTo>
                <a:lnTo>
                  <a:pt x="33826" y="15103"/>
                </a:lnTo>
                <a:lnTo>
                  <a:pt x="36839" y="12916"/>
                </a:lnTo>
                <a:lnTo>
                  <a:pt x="41704" y="11457"/>
                </a:lnTo>
                <a:lnTo>
                  <a:pt x="47805" y="10485"/>
                </a:lnTo>
                <a:lnTo>
                  <a:pt x="54730" y="9838"/>
                </a:lnTo>
                <a:lnTo>
                  <a:pt x="61252" y="9405"/>
                </a:lnTo>
                <a:lnTo>
                  <a:pt x="67504" y="9117"/>
                </a:lnTo>
                <a:lnTo>
                  <a:pt x="73578" y="8925"/>
                </a:lnTo>
                <a:lnTo>
                  <a:pt x="79532" y="7845"/>
                </a:lnTo>
                <a:lnTo>
                  <a:pt x="85406" y="6172"/>
                </a:lnTo>
                <a:lnTo>
                  <a:pt x="91228" y="4104"/>
                </a:lnTo>
                <a:lnTo>
                  <a:pt x="97966" y="2725"/>
                </a:lnTo>
                <a:lnTo>
                  <a:pt x="105315" y="1807"/>
                </a:lnTo>
                <a:lnTo>
                  <a:pt x="113073" y="1194"/>
                </a:lnTo>
                <a:lnTo>
                  <a:pt x="120149" y="785"/>
                </a:lnTo>
                <a:lnTo>
                  <a:pt x="133092" y="332"/>
                </a:lnTo>
                <a:lnTo>
                  <a:pt x="156923" y="40"/>
                </a:lnTo>
                <a:lnTo>
                  <a:pt x="168486" y="0"/>
                </a:lnTo>
                <a:lnTo>
                  <a:pt x="174237" y="942"/>
                </a:lnTo>
                <a:lnTo>
                  <a:pt x="179975" y="2523"/>
                </a:lnTo>
                <a:lnTo>
                  <a:pt x="185706" y="4529"/>
                </a:lnTo>
                <a:lnTo>
                  <a:pt x="191432" y="5866"/>
                </a:lnTo>
                <a:lnTo>
                  <a:pt x="197154" y="6758"/>
                </a:lnTo>
                <a:lnTo>
                  <a:pt x="202873" y="7352"/>
                </a:lnTo>
                <a:lnTo>
                  <a:pt x="207639" y="7748"/>
                </a:lnTo>
                <a:lnTo>
                  <a:pt x="215474" y="8189"/>
                </a:lnTo>
                <a:lnTo>
                  <a:pt x="218897" y="9259"/>
                </a:lnTo>
                <a:lnTo>
                  <a:pt x="222131" y="10924"/>
                </a:lnTo>
                <a:lnTo>
                  <a:pt x="225240" y="12988"/>
                </a:lnTo>
                <a:lnTo>
                  <a:pt x="228265" y="14363"/>
                </a:lnTo>
                <a:lnTo>
                  <a:pt x="231234" y="15280"/>
                </a:lnTo>
                <a:lnTo>
                  <a:pt x="234166" y="15891"/>
                </a:lnTo>
                <a:lnTo>
                  <a:pt x="237073" y="17251"/>
                </a:lnTo>
                <a:lnTo>
                  <a:pt x="239964" y="19110"/>
                </a:lnTo>
                <a:lnTo>
                  <a:pt x="242843" y="21302"/>
                </a:lnTo>
                <a:lnTo>
                  <a:pt x="245716" y="22763"/>
                </a:lnTo>
                <a:lnTo>
                  <a:pt x="248583" y="23738"/>
                </a:lnTo>
                <a:lnTo>
                  <a:pt x="251447" y="24387"/>
                </a:lnTo>
                <a:lnTo>
                  <a:pt x="253356" y="25773"/>
                </a:lnTo>
                <a:lnTo>
                  <a:pt x="254629" y="27649"/>
                </a:lnTo>
                <a:lnTo>
                  <a:pt x="255478" y="29852"/>
                </a:lnTo>
                <a:lnTo>
                  <a:pt x="256996" y="31321"/>
                </a:lnTo>
                <a:lnTo>
                  <a:pt x="258961" y="32300"/>
                </a:lnTo>
                <a:lnTo>
                  <a:pt x="265747" y="3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9"/>
          <p:cNvSpPr/>
          <p:nvPr/>
        </p:nvSpPr>
        <p:spPr>
          <a:xfrm>
            <a:off x="2540317" y="5212079"/>
            <a:ext cx="34291" cy="265749"/>
          </a:xfrm>
          <a:custGeom>
            <a:avLst/>
            <a:gdLst/>
            <a:ahLst/>
            <a:cxnLst/>
            <a:rect l="0" t="0" r="0" b="0"/>
            <a:pathLst>
              <a:path w="34291" h="265749">
                <a:moveTo>
                  <a:pt x="0" y="0"/>
                </a:moveTo>
                <a:lnTo>
                  <a:pt x="0" y="28715"/>
                </a:lnTo>
                <a:lnTo>
                  <a:pt x="952" y="31526"/>
                </a:lnTo>
                <a:lnTo>
                  <a:pt x="2540" y="34353"/>
                </a:lnTo>
                <a:lnTo>
                  <a:pt x="4551" y="37189"/>
                </a:lnTo>
                <a:lnTo>
                  <a:pt x="5891" y="40986"/>
                </a:lnTo>
                <a:lnTo>
                  <a:pt x="6785" y="45422"/>
                </a:lnTo>
                <a:lnTo>
                  <a:pt x="7381" y="50284"/>
                </a:lnTo>
                <a:lnTo>
                  <a:pt x="8731" y="54478"/>
                </a:lnTo>
                <a:lnTo>
                  <a:pt x="10583" y="58226"/>
                </a:lnTo>
                <a:lnTo>
                  <a:pt x="12770" y="61678"/>
                </a:lnTo>
                <a:lnTo>
                  <a:pt x="14229" y="64931"/>
                </a:lnTo>
                <a:lnTo>
                  <a:pt x="15201" y="68052"/>
                </a:lnTo>
                <a:lnTo>
                  <a:pt x="15849" y="71086"/>
                </a:lnTo>
                <a:lnTo>
                  <a:pt x="16281" y="75014"/>
                </a:lnTo>
                <a:lnTo>
                  <a:pt x="16569" y="79537"/>
                </a:lnTo>
                <a:lnTo>
                  <a:pt x="16889" y="88690"/>
                </a:lnTo>
                <a:lnTo>
                  <a:pt x="17069" y="100151"/>
                </a:lnTo>
                <a:lnTo>
                  <a:pt x="17145" y="178465"/>
                </a:lnTo>
                <a:lnTo>
                  <a:pt x="18097" y="182795"/>
                </a:lnTo>
                <a:lnTo>
                  <a:pt x="19685" y="186633"/>
                </a:lnTo>
                <a:lnTo>
                  <a:pt x="21696" y="190145"/>
                </a:lnTo>
                <a:lnTo>
                  <a:pt x="23037" y="194391"/>
                </a:lnTo>
                <a:lnTo>
                  <a:pt x="23930" y="199127"/>
                </a:lnTo>
                <a:lnTo>
                  <a:pt x="24526" y="204189"/>
                </a:lnTo>
                <a:lnTo>
                  <a:pt x="25188" y="212354"/>
                </a:lnTo>
                <a:lnTo>
                  <a:pt x="25482" y="219157"/>
                </a:lnTo>
                <a:lnTo>
                  <a:pt x="25648" y="228342"/>
                </a:lnTo>
                <a:lnTo>
                  <a:pt x="25708" y="242854"/>
                </a:lnTo>
                <a:lnTo>
                  <a:pt x="26664" y="245723"/>
                </a:lnTo>
                <a:lnTo>
                  <a:pt x="28253" y="248588"/>
                </a:lnTo>
                <a:lnTo>
                  <a:pt x="30266" y="251451"/>
                </a:lnTo>
                <a:lnTo>
                  <a:pt x="31607" y="254312"/>
                </a:lnTo>
                <a:lnTo>
                  <a:pt x="32501" y="257171"/>
                </a:lnTo>
                <a:lnTo>
                  <a:pt x="3429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0"/>
          <p:cNvSpPr/>
          <p:nvPr/>
        </p:nvSpPr>
        <p:spPr>
          <a:xfrm>
            <a:off x="2329708" y="5229225"/>
            <a:ext cx="13443" cy="180023"/>
          </a:xfrm>
          <a:custGeom>
            <a:avLst/>
            <a:gdLst/>
            <a:ahLst/>
            <a:cxnLst/>
            <a:rect l="0" t="0" r="0" b="0"/>
            <a:pathLst>
              <a:path w="13443" h="180023">
                <a:moveTo>
                  <a:pt x="13442" y="0"/>
                </a:moveTo>
                <a:lnTo>
                  <a:pt x="6061" y="0"/>
                </a:lnTo>
                <a:lnTo>
                  <a:pt x="6616" y="953"/>
                </a:lnTo>
                <a:lnTo>
                  <a:pt x="7939" y="2540"/>
                </a:lnTo>
                <a:lnTo>
                  <a:pt x="12354" y="7381"/>
                </a:lnTo>
                <a:lnTo>
                  <a:pt x="12717" y="8730"/>
                </a:lnTo>
                <a:lnTo>
                  <a:pt x="13119" y="12770"/>
                </a:lnTo>
                <a:lnTo>
                  <a:pt x="13298" y="17741"/>
                </a:lnTo>
                <a:lnTo>
                  <a:pt x="13413" y="28693"/>
                </a:lnTo>
                <a:lnTo>
                  <a:pt x="13442" y="148227"/>
                </a:lnTo>
                <a:lnTo>
                  <a:pt x="12489" y="151205"/>
                </a:lnTo>
                <a:lnTo>
                  <a:pt x="10902" y="154144"/>
                </a:lnTo>
                <a:lnTo>
                  <a:pt x="8891" y="157055"/>
                </a:lnTo>
                <a:lnTo>
                  <a:pt x="7550" y="159948"/>
                </a:lnTo>
                <a:lnTo>
                  <a:pt x="6656" y="162829"/>
                </a:lnTo>
                <a:lnTo>
                  <a:pt x="5222" y="169747"/>
                </a:lnTo>
                <a:lnTo>
                  <a:pt x="4152" y="171267"/>
                </a:lnTo>
                <a:lnTo>
                  <a:pt x="2486" y="173233"/>
                </a:lnTo>
                <a:lnTo>
                  <a:pt x="423" y="175496"/>
                </a:lnTo>
                <a:lnTo>
                  <a:pt x="0" y="177005"/>
                </a:lnTo>
                <a:lnTo>
                  <a:pt x="670" y="178010"/>
                </a:lnTo>
                <a:lnTo>
                  <a:pt x="4869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1"/>
          <p:cNvSpPr/>
          <p:nvPr/>
        </p:nvSpPr>
        <p:spPr>
          <a:xfrm>
            <a:off x="2326004" y="5563657"/>
            <a:ext cx="342901" cy="385292"/>
          </a:xfrm>
          <a:custGeom>
            <a:avLst/>
            <a:gdLst/>
            <a:ahLst/>
            <a:cxnLst/>
            <a:rect l="0" t="0" r="0" b="0"/>
            <a:pathLst>
              <a:path w="342901" h="385292">
                <a:moveTo>
                  <a:pt x="342900" y="8468"/>
                </a:moveTo>
                <a:lnTo>
                  <a:pt x="313864" y="8468"/>
                </a:lnTo>
                <a:lnTo>
                  <a:pt x="311160" y="7515"/>
                </a:lnTo>
                <a:lnTo>
                  <a:pt x="302804" y="2576"/>
                </a:lnTo>
                <a:lnTo>
                  <a:pt x="297140" y="1087"/>
                </a:lnTo>
                <a:lnTo>
                  <a:pt x="288907" y="425"/>
                </a:lnTo>
                <a:lnTo>
                  <a:pt x="277202" y="0"/>
                </a:lnTo>
                <a:lnTo>
                  <a:pt x="270521" y="2482"/>
                </a:lnTo>
                <a:lnTo>
                  <a:pt x="266073" y="4477"/>
                </a:lnTo>
                <a:lnTo>
                  <a:pt x="256050" y="6694"/>
                </a:lnTo>
                <a:lnTo>
                  <a:pt x="250710" y="7286"/>
                </a:lnTo>
                <a:lnTo>
                  <a:pt x="245245" y="7680"/>
                </a:lnTo>
                <a:lnTo>
                  <a:pt x="239697" y="7942"/>
                </a:lnTo>
                <a:lnTo>
                  <a:pt x="228452" y="8234"/>
                </a:lnTo>
                <a:lnTo>
                  <a:pt x="187425" y="8459"/>
                </a:lnTo>
                <a:lnTo>
                  <a:pt x="178233" y="11004"/>
                </a:lnTo>
                <a:lnTo>
                  <a:pt x="167798" y="14357"/>
                </a:lnTo>
                <a:lnTo>
                  <a:pt x="162348" y="15252"/>
                </a:lnTo>
                <a:lnTo>
                  <a:pt x="156810" y="15848"/>
                </a:lnTo>
                <a:lnTo>
                  <a:pt x="151212" y="17198"/>
                </a:lnTo>
                <a:lnTo>
                  <a:pt x="145576" y="19050"/>
                </a:lnTo>
                <a:lnTo>
                  <a:pt x="139913" y="21238"/>
                </a:lnTo>
                <a:lnTo>
                  <a:pt x="134233" y="22696"/>
                </a:lnTo>
                <a:lnTo>
                  <a:pt x="128541" y="23668"/>
                </a:lnTo>
                <a:lnTo>
                  <a:pt x="122842" y="24316"/>
                </a:lnTo>
                <a:lnTo>
                  <a:pt x="113969" y="27577"/>
                </a:lnTo>
                <a:lnTo>
                  <a:pt x="110270" y="29779"/>
                </a:lnTo>
                <a:lnTo>
                  <a:pt x="101079" y="32227"/>
                </a:lnTo>
                <a:lnTo>
                  <a:pt x="95961" y="32880"/>
                </a:lnTo>
                <a:lnTo>
                  <a:pt x="87735" y="36145"/>
                </a:lnTo>
                <a:lnTo>
                  <a:pt x="84207" y="38349"/>
                </a:lnTo>
                <a:lnTo>
                  <a:pt x="75208" y="40798"/>
                </a:lnTo>
                <a:lnTo>
                  <a:pt x="70141" y="41451"/>
                </a:lnTo>
                <a:lnTo>
                  <a:pt x="66764" y="42839"/>
                </a:lnTo>
                <a:lnTo>
                  <a:pt x="64512" y="44717"/>
                </a:lnTo>
                <a:lnTo>
                  <a:pt x="63011" y="46921"/>
                </a:lnTo>
                <a:lnTo>
                  <a:pt x="61057" y="48391"/>
                </a:lnTo>
                <a:lnTo>
                  <a:pt x="58802" y="49371"/>
                </a:lnTo>
                <a:lnTo>
                  <a:pt x="56347" y="50023"/>
                </a:lnTo>
                <a:lnTo>
                  <a:pt x="51078" y="53290"/>
                </a:lnTo>
                <a:lnTo>
                  <a:pt x="48340" y="55494"/>
                </a:lnTo>
                <a:lnTo>
                  <a:pt x="46514" y="57916"/>
                </a:lnTo>
                <a:lnTo>
                  <a:pt x="44486" y="63147"/>
                </a:lnTo>
                <a:lnTo>
                  <a:pt x="43184" y="74267"/>
                </a:lnTo>
                <a:lnTo>
                  <a:pt x="42926" y="85635"/>
                </a:lnTo>
                <a:lnTo>
                  <a:pt x="42863" y="144006"/>
                </a:lnTo>
                <a:lnTo>
                  <a:pt x="45403" y="154750"/>
                </a:lnTo>
                <a:lnTo>
                  <a:pt x="48754" y="164922"/>
                </a:lnTo>
                <a:lnTo>
                  <a:pt x="50641" y="176956"/>
                </a:lnTo>
                <a:lnTo>
                  <a:pt x="51083" y="186857"/>
                </a:lnTo>
                <a:lnTo>
                  <a:pt x="51331" y="198589"/>
                </a:lnTo>
                <a:lnTo>
                  <a:pt x="51435" y="222735"/>
                </a:lnTo>
                <a:lnTo>
                  <a:pt x="62018" y="222778"/>
                </a:lnTo>
                <a:lnTo>
                  <a:pt x="71835" y="222780"/>
                </a:lnTo>
                <a:lnTo>
                  <a:pt x="74560" y="221827"/>
                </a:lnTo>
                <a:lnTo>
                  <a:pt x="80128" y="218229"/>
                </a:lnTo>
                <a:lnTo>
                  <a:pt x="88318" y="215995"/>
                </a:lnTo>
                <a:lnTo>
                  <a:pt x="98308" y="214050"/>
                </a:lnTo>
                <a:lnTo>
                  <a:pt x="103638" y="212197"/>
                </a:lnTo>
                <a:lnTo>
                  <a:pt x="109098" y="210010"/>
                </a:lnTo>
                <a:lnTo>
                  <a:pt x="114642" y="207599"/>
                </a:lnTo>
                <a:lnTo>
                  <a:pt x="125882" y="202380"/>
                </a:lnTo>
                <a:lnTo>
                  <a:pt x="130594" y="198703"/>
                </a:lnTo>
                <a:lnTo>
                  <a:pt x="138370" y="189537"/>
                </a:lnTo>
                <a:lnTo>
                  <a:pt x="142729" y="186330"/>
                </a:lnTo>
                <a:lnTo>
                  <a:pt x="152653" y="182768"/>
                </a:lnTo>
                <a:lnTo>
                  <a:pt x="157966" y="180865"/>
                </a:lnTo>
                <a:lnTo>
                  <a:pt x="163414" y="178645"/>
                </a:lnTo>
                <a:lnTo>
                  <a:pt x="168950" y="176211"/>
                </a:lnTo>
                <a:lnTo>
                  <a:pt x="180182" y="170968"/>
                </a:lnTo>
                <a:lnTo>
                  <a:pt x="185844" y="168236"/>
                </a:lnTo>
                <a:lnTo>
                  <a:pt x="191523" y="166415"/>
                </a:lnTo>
                <a:lnTo>
                  <a:pt x="197215" y="165201"/>
                </a:lnTo>
                <a:lnTo>
                  <a:pt x="202914" y="164391"/>
                </a:lnTo>
                <a:lnTo>
                  <a:pt x="208619" y="163852"/>
                </a:lnTo>
                <a:lnTo>
                  <a:pt x="214327" y="163492"/>
                </a:lnTo>
                <a:lnTo>
                  <a:pt x="225749" y="163092"/>
                </a:lnTo>
                <a:lnTo>
                  <a:pt x="237176" y="162914"/>
                </a:lnTo>
                <a:lnTo>
                  <a:pt x="242890" y="163820"/>
                </a:lnTo>
                <a:lnTo>
                  <a:pt x="248604" y="165376"/>
                </a:lnTo>
                <a:lnTo>
                  <a:pt x="259081" y="169644"/>
                </a:lnTo>
                <a:lnTo>
                  <a:pt x="266912" y="174717"/>
                </a:lnTo>
                <a:lnTo>
                  <a:pt x="273568" y="177606"/>
                </a:lnTo>
                <a:lnTo>
                  <a:pt x="276676" y="178377"/>
                </a:lnTo>
                <a:lnTo>
                  <a:pt x="285210" y="184313"/>
                </a:lnTo>
                <a:lnTo>
                  <a:pt x="293448" y="192349"/>
                </a:lnTo>
                <a:lnTo>
                  <a:pt x="297109" y="199095"/>
                </a:lnTo>
                <a:lnTo>
                  <a:pt x="299990" y="202227"/>
                </a:lnTo>
                <a:lnTo>
                  <a:pt x="308272" y="208248"/>
                </a:lnTo>
                <a:lnTo>
                  <a:pt x="311242" y="211187"/>
                </a:lnTo>
                <a:lnTo>
                  <a:pt x="313222" y="214099"/>
                </a:lnTo>
                <a:lnTo>
                  <a:pt x="314543" y="216993"/>
                </a:lnTo>
                <a:lnTo>
                  <a:pt x="316010" y="225288"/>
                </a:lnTo>
                <a:lnTo>
                  <a:pt x="316662" y="235325"/>
                </a:lnTo>
                <a:lnTo>
                  <a:pt x="316951" y="246136"/>
                </a:lnTo>
                <a:lnTo>
                  <a:pt x="314540" y="257290"/>
                </a:lnTo>
                <a:lnTo>
                  <a:pt x="310293" y="268598"/>
                </a:lnTo>
                <a:lnTo>
                  <a:pt x="305231" y="279974"/>
                </a:lnTo>
                <a:lnTo>
                  <a:pt x="297266" y="291379"/>
                </a:lnTo>
                <a:lnTo>
                  <a:pt x="288328" y="301846"/>
                </a:lnTo>
                <a:lnTo>
                  <a:pt x="281181" y="309673"/>
                </a:lnTo>
                <a:lnTo>
                  <a:pt x="267252" y="323985"/>
                </a:lnTo>
                <a:lnTo>
                  <a:pt x="256574" y="332213"/>
                </a:lnTo>
                <a:lnTo>
                  <a:pt x="251060" y="335741"/>
                </a:lnTo>
                <a:lnTo>
                  <a:pt x="245478" y="339045"/>
                </a:lnTo>
                <a:lnTo>
                  <a:pt x="239852" y="342200"/>
                </a:lnTo>
                <a:lnTo>
                  <a:pt x="234197" y="345256"/>
                </a:lnTo>
                <a:lnTo>
                  <a:pt x="227569" y="348246"/>
                </a:lnTo>
                <a:lnTo>
                  <a:pt x="220293" y="351191"/>
                </a:lnTo>
                <a:lnTo>
                  <a:pt x="212585" y="354108"/>
                </a:lnTo>
                <a:lnTo>
                  <a:pt x="205541" y="357004"/>
                </a:lnTo>
                <a:lnTo>
                  <a:pt x="198940" y="359888"/>
                </a:lnTo>
                <a:lnTo>
                  <a:pt x="192634" y="362763"/>
                </a:lnTo>
                <a:lnTo>
                  <a:pt x="185573" y="365632"/>
                </a:lnTo>
                <a:lnTo>
                  <a:pt x="178008" y="368497"/>
                </a:lnTo>
                <a:lnTo>
                  <a:pt x="170107" y="371360"/>
                </a:lnTo>
                <a:lnTo>
                  <a:pt x="162935" y="373268"/>
                </a:lnTo>
                <a:lnTo>
                  <a:pt x="156248" y="374541"/>
                </a:lnTo>
                <a:lnTo>
                  <a:pt x="149886" y="375389"/>
                </a:lnTo>
                <a:lnTo>
                  <a:pt x="142786" y="375954"/>
                </a:lnTo>
                <a:lnTo>
                  <a:pt x="135196" y="376331"/>
                </a:lnTo>
                <a:lnTo>
                  <a:pt x="127278" y="376582"/>
                </a:lnTo>
                <a:lnTo>
                  <a:pt x="120095" y="377702"/>
                </a:lnTo>
                <a:lnTo>
                  <a:pt x="113401" y="379402"/>
                </a:lnTo>
                <a:lnTo>
                  <a:pt x="107033" y="381487"/>
                </a:lnTo>
                <a:lnTo>
                  <a:pt x="100883" y="382877"/>
                </a:lnTo>
                <a:lnTo>
                  <a:pt x="94878" y="383804"/>
                </a:lnTo>
                <a:lnTo>
                  <a:pt x="88970" y="384422"/>
                </a:lnTo>
                <a:lnTo>
                  <a:pt x="83126" y="384834"/>
                </a:lnTo>
                <a:lnTo>
                  <a:pt x="77325" y="385109"/>
                </a:lnTo>
                <a:lnTo>
                  <a:pt x="71553" y="385291"/>
                </a:lnTo>
                <a:lnTo>
                  <a:pt x="65799" y="384461"/>
                </a:lnTo>
                <a:lnTo>
                  <a:pt x="60059" y="382955"/>
                </a:lnTo>
                <a:lnTo>
                  <a:pt x="49553" y="379694"/>
                </a:lnTo>
                <a:lnTo>
                  <a:pt x="41709" y="378245"/>
                </a:lnTo>
                <a:lnTo>
                  <a:pt x="32508" y="377600"/>
                </a:lnTo>
                <a:lnTo>
                  <a:pt x="20180" y="377186"/>
                </a:lnTo>
                <a:lnTo>
                  <a:pt x="10901" y="377105"/>
                </a:lnTo>
                <a:lnTo>
                  <a:pt x="5480" y="377094"/>
                </a:lnTo>
                <a:lnTo>
                  <a:pt x="3653" y="376138"/>
                </a:lnTo>
                <a:lnTo>
                  <a:pt x="2436" y="374549"/>
                </a:lnTo>
                <a:lnTo>
                  <a:pt x="482" y="369705"/>
                </a:lnTo>
                <a:lnTo>
                  <a:pt x="321" y="370260"/>
                </a:lnTo>
                <a:lnTo>
                  <a:pt x="0" y="3770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2"/>
          <p:cNvSpPr/>
          <p:nvPr/>
        </p:nvSpPr>
        <p:spPr>
          <a:xfrm>
            <a:off x="3131819" y="3943350"/>
            <a:ext cx="257177" cy="188564"/>
          </a:xfrm>
          <a:custGeom>
            <a:avLst/>
            <a:gdLst/>
            <a:ahLst/>
            <a:cxnLst/>
            <a:rect l="0" t="0" r="0" b="0"/>
            <a:pathLst>
              <a:path w="257177" h="188564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6" y="10583"/>
                </a:lnTo>
                <a:lnTo>
                  <a:pt x="11932" y="12770"/>
                </a:lnTo>
                <a:lnTo>
                  <a:pt x="13670" y="15181"/>
                </a:lnTo>
                <a:lnTo>
                  <a:pt x="15601" y="20399"/>
                </a:lnTo>
                <a:lnTo>
                  <a:pt x="18999" y="25894"/>
                </a:lnTo>
                <a:lnTo>
                  <a:pt x="24391" y="32631"/>
                </a:lnTo>
                <a:lnTo>
                  <a:pt x="29875" y="38349"/>
                </a:lnTo>
                <a:lnTo>
                  <a:pt x="37533" y="46076"/>
                </a:lnTo>
                <a:lnTo>
                  <a:pt x="39310" y="48814"/>
                </a:lnTo>
                <a:lnTo>
                  <a:pt x="41284" y="54398"/>
                </a:lnTo>
                <a:lnTo>
                  <a:pt x="41810" y="58173"/>
                </a:lnTo>
                <a:lnTo>
                  <a:pt x="42161" y="62594"/>
                </a:lnTo>
                <a:lnTo>
                  <a:pt x="42551" y="71634"/>
                </a:lnTo>
                <a:lnTo>
                  <a:pt x="42724" y="78827"/>
                </a:lnTo>
                <a:lnTo>
                  <a:pt x="41818" y="83032"/>
                </a:lnTo>
                <a:lnTo>
                  <a:pt x="40261" y="87739"/>
                </a:lnTo>
                <a:lnTo>
                  <a:pt x="38271" y="92783"/>
                </a:lnTo>
                <a:lnTo>
                  <a:pt x="36944" y="98050"/>
                </a:lnTo>
                <a:lnTo>
                  <a:pt x="36060" y="103466"/>
                </a:lnTo>
                <a:lnTo>
                  <a:pt x="35470" y="108983"/>
                </a:lnTo>
                <a:lnTo>
                  <a:pt x="34124" y="113612"/>
                </a:lnTo>
                <a:lnTo>
                  <a:pt x="32275" y="117652"/>
                </a:lnTo>
                <a:lnTo>
                  <a:pt x="30089" y="121297"/>
                </a:lnTo>
                <a:lnTo>
                  <a:pt x="27680" y="125632"/>
                </a:lnTo>
                <a:lnTo>
                  <a:pt x="22462" y="135529"/>
                </a:lnTo>
                <a:lnTo>
                  <a:pt x="20690" y="139882"/>
                </a:lnTo>
                <a:lnTo>
                  <a:pt x="19508" y="143737"/>
                </a:lnTo>
                <a:lnTo>
                  <a:pt x="18721" y="147260"/>
                </a:lnTo>
                <a:lnTo>
                  <a:pt x="17243" y="150560"/>
                </a:lnTo>
                <a:lnTo>
                  <a:pt x="15306" y="153714"/>
                </a:lnTo>
                <a:lnTo>
                  <a:pt x="13061" y="156768"/>
                </a:lnTo>
                <a:lnTo>
                  <a:pt x="11565" y="159757"/>
                </a:lnTo>
                <a:lnTo>
                  <a:pt x="9903" y="165618"/>
                </a:lnTo>
                <a:lnTo>
                  <a:pt x="9164" y="171398"/>
                </a:lnTo>
                <a:lnTo>
                  <a:pt x="8583" y="179873"/>
                </a:lnTo>
                <a:lnTo>
                  <a:pt x="8573" y="188238"/>
                </a:lnTo>
                <a:lnTo>
                  <a:pt x="15417" y="188524"/>
                </a:lnTo>
                <a:lnTo>
                  <a:pt x="20505" y="188563"/>
                </a:lnTo>
                <a:lnTo>
                  <a:pt x="23195" y="187621"/>
                </a:lnTo>
                <a:lnTo>
                  <a:pt x="28724" y="184035"/>
                </a:lnTo>
                <a:lnTo>
                  <a:pt x="34357" y="181805"/>
                </a:lnTo>
                <a:lnTo>
                  <a:pt x="40987" y="180814"/>
                </a:lnTo>
                <a:lnTo>
                  <a:pt x="45423" y="180550"/>
                </a:lnTo>
                <a:lnTo>
                  <a:pt x="55431" y="180257"/>
                </a:lnTo>
                <a:lnTo>
                  <a:pt x="78467" y="180053"/>
                </a:lnTo>
                <a:lnTo>
                  <a:pt x="82791" y="179090"/>
                </a:lnTo>
                <a:lnTo>
                  <a:pt x="87580" y="177496"/>
                </a:lnTo>
                <a:lnTo>
                  <a:pt x="92677" y="175481"/>
                </a:lnTo>
                <a:lnTo>
                  <a:pt x="97979" y="174137"/>
                </a:lnTo>
                <a:lnTo>
                  <a:pt x="103420" y="173241"/>
                </a:lnTo>
                <a:lnTo>
                  <a:pt x="108952" y="172644"/>
                </a:lnTo>
                <a:lnTo>
                  <a:pt x="114545" y="171293"/>
                </a:lnTo>
                <a:lnTo>
                  <a:pt x="120178" y="169440"/>
                </a:lnTo>
                <a:lnTo>
                  <a:pt x="125839" y="167252"/>
                </a:lnTo>
                <a:lnTo>
                  <a:pt x="131518" y="165794"/>
                </a:lnTo>
                <a:lnTo>
                  <a:pt x="137209" y="164822"/>
                </a:lnTo>
                <a:lnTo>
                  <a:pt x="142908" y="164173"/>
                </a:lnTo>
                <a:lnTo>
                  <a:pt x="148612" y="163741"/>
                </a:lnTo>
                <a:lnTo>
                  <a:pt x="154320" y="163453"/>
                </a:lnTo>
                <a:lnTo>
                  <a:pt x="165742" y="163133"/>
                </a:lnTo>
                <a:lnTo>
                  <a:pt x="204075" y="162887"/>
                </a:lnTo>
                <a:lnTo>
                  <a:pt x="257176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3"/>
          <p:cNvSpPr/>
          <p:nvPr/>
        </p:nvSpPr>
        <p:spPr>
          <a:xfrm>
            <a:off x="3286125" y="3951922"/>
            <a:ext cx="60008" cy="325755"/>
          </a:xfrm>
          <a:custGeom>
            <a:avLst/>
            <a:gdLst/>
            <a:ahLst/>
            <a:cxnLst/>
            <a:rect l="0" t="0" r="0" b="0"/>
            <a:pathLst>
              <a:path w="60008" h="325755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5891"/>
                </a:lnTo>
                <a:lnTo>
                  <a:pt x="10955" y="6785"/>
                </a:lnTo>
                <a:lnTo>
                  <a:pt x="13018" y="7381"/>
                </a:lnTo>
                <a:lnTo>
                  <a:pt x="14394" y="9683"/>
                </a:lnTo>
                <a:lnTo>
                  <a:pt x="15922" y="17321"/>
                </a:lnTo>
                <a:lnTo>
                  <a:pt x="16601" y="24526"/>
                </a:lnTo>
                <a:lnTo>
                  <a:pt x="16782" y="27781"/>
                </a:lnTo>
                <a:lnTo>
                  <a:pt x="17855" y="30903"/>
                </a:lnTo>
                <a:lnTo>
                  <a:pt x="19524" y="33937"/>
                </a:lnTo>
                <a:lnTo>
                  <a:pt x="21588" y="36912"/>
                </a:lnTo>
                <a:lnTo>
                  <a:pt x="23917" y="40801"/>
                </a:lnTo>
                <a:lnTo>
                  <a:pt x="26422" y="45298"/>
                </a:lnTo>
                <a:lnTo>
                  <a:pt x="29045" y="50201"/>
                </a:lnTo>
                <a:lnTo>
                  <a:pt x="30793" y="55375"/>
                </a:lnTo>
                <a:lnTo>
                  <a:pt x="31958" y="60729"/>
                </a:lnTo>
                <a:lnTo>
                  <a:pt x="32735" y="66204"/>
                </a:lnTo>
                <a:lnTo>
                  <a:pt x="33253" y="72711"/>
                </a:lnTo>
                <a:lnTo>
                  <a:pt x="33599" y="79907"/>
                </a:lnTo>
                <a:lnTo>
                  <a:pt x="33829" y="87561"/>
                </a:lnTo>
                <a:lnTo>
                  <a:pt x="34935" y="94569"/>
                </a:lnTo>
                <a:lnTo>
                  <a:pt x="36625" y="101146"/>
                </a:lnTo>
                <a:lnTo>
                  <a:pt x="38704" y="107436"/>
                </a:lnTo>
                <a:lnTo>
                  <a:pt x="40090" y="113534"/>
                </a:lnTo>
                <a:lnTo>
                  <a:pt x="41014" y="119505"/>
                </a:lnTo>
                <a:lnTo>
                  <a:pt x="41630" y="125389"/>
                </a:lnTo>
                <a:lnTo>
                  <a:pt x="42040" y="132170"/>
                </a:lnTo>
                <a:lnTo>
                  <a:pt x="42497" y="147325"/>
                </a:lnTo>
                <a:lnTo>
                  <a:pt x="43571" y="155367"/>
                </a:lnTo>
                <a:lnTo>
                  <a:pt x="45240" y="163586"/>
                </a:lnTo>
                <a:lnTo>
                  <a:pt x="47305" y="171922"/>
                </a:lnTo>
                <a:lnTo>
                  <a:pt x="48681" y="179385"/>
                </a:lnTo>
                <a:lnTo>
                  <a:pt x="49599" y="186265"/>
                </a:lnTo>
                <a:lnTo>
                  <a:pt x="50211" y="192757"/>
                </a:lnTo>
                <a:lnTo>
                  <a:pt x="50619" y="199942"/>
                </a:lnTo>
                <a:lnTo>
                  <a:pt x="51072" y="215546"/>
                </a:lnTo>
                <a:lnTo>
                  <a:pt x="51403" y="253924"/>
                </a:lnTo>
                <a:lnTo>
                  <a:pt x="51425" y="271346"/>
                </a:lnTo>
                <a:lnTo>
                  <a:pt x="52381" y="276147"/>
                </a:lnTo>
                <a:lnTo>
                  <a:pt x="53970" y="280301"/>
                </a:lnTo>
                <a:lnTo>
                  <a:pt x="55983" y="284022"/>
                </a:lnTo>
                <a:lnTo>
                  <a:pt x="57324" y="288408"/>
                </a:lnTo>
                <a:lnTo>
                  <a:pt x="58815" y="298361"/>
                </a:lnTo>
                <a:lnTo>
                  <a:pt x="59477" y="306595"/>
                </a:lnTo>
                <a:lnTo>
                  <a:pt x="59937" y="316741"/>
                </a:lnTo>
                <a:lnTo>
                  <a:pt x="60007" y="325754"/>
                </a:lnTo>
                <a:lnTo>
                  <a:pt x="60007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4"/>
          <p:cNvSpPr/>
          <p:nvPr/>
        </p:nvSpPr>
        <p:spPr>
          <a:xfrm>
            <a:off x="3114779" y="4380550"/>
            <a:ext cx="377086" cy="231455"/>
          </a:xfrm>
          <a:custGeom>
            <a:avLst/>
            <a:gdLst/>
            <a:ahLst/>
            <a:cxnLst/>
            <a:rect l="0" t="0" r="0" b="0"/>
            <a:pathLst>
              <a:path w="377086" h="231455">
                <a:moveTo>
                  <a:pt x="8468" y="77150"/>
                </a:moveTo>
                <a:lnTo>
                  <a:pt x="0" y="77150"/>
                </a:lnTo>
                <a:lnTo>
                  <a:pt x="6695" y="70364"/>
                </a:lnTo>
                <a:lnTo>
                  <a:pt x="7286" y="69769"/>
                </a:lnTo>
                <a:lnTo>
                  <a:pt x="7943" y="66567"/>
                </a:lnTo>
                <a:lnTo>
                  <a:pt x="8118" y="64379"/>
                </a:lnTo>
                <a:lnTo>
                  <a:pt x="9187" y="61969"/>
                </a:lnTo>
                <a:lnTo>
                  <a:pt x="12915" y="56750"/>
                </a:lnTo>
                <a:lnTo>
                  <a:pt x="17747" y="51256"/>
                </a:lnTo>
                <a:lnTo>
                  <a:pt x="20369" y="48457"/>
                </a:lnTo>
                <a:lnTo>
                  <a:pt x="28362" y="42807"/>
                </a:lnTo>
                <a:lnTo>
                  <a:pt x="37312" y="37121"/>
                </a:lnTo>
                <a:lnTo>
                  <a:pt x="44465" y="31419"/>
                </a:lnTo>
                <a:lnTo>
                  <a:pt x="50819" y="25710"/>
                </a:lnTo>
                <a:lnTo>
                  <a:pt x="57771" y="19997"/>
                </a:lnTo>
                <a:lnTo>
                  <a:pt x="67211" y="14284"/>
                </a:lnTo>
                <a:lnTo>
                  <a:pt x="75216" y="11109"/>
                </a:lnTo>
                <a:lnTo>
                  <a:pt x="82901" y="8746"/>
                </a:lnTo>
                <a:lnTo>
                  <a:pt x="92667" y="4521"/>
                </a:lnTo>
                <a:lnTo>
                  <a:pt x="104324" y="1337"/>
                </a:lnTo>
                <a:lnTo>
                  <a:pt x="113301" y="593"/>
                </a:lnTo>
                <a:lnTo>
                  <a:pt x="122688" y="262"/>
                </a:lnTo>
                <a:lnTo>
                  <a:pt x="134280" y="76"/>
                </a:lnTo>
                <a:lnTo>
                  <a:pt x="157863" y="0"/>
                </a:lnTo>
                <a:lnTo>
                  <a:pt x="160452" y="952"/>
                </a:lnTo>
                <a:lnTo>
                  <a:pt x="169723" y="7379"/>
                </a:lnTo>
                <a:lnTo>
                  <a:pt x="175416" y="12767"/>
                </a:lnTo>
                <a:lnTo>
                  <a:pt x="183135" y="20397"/>
                </a:lnTo>
                <a:lnTo>
                  <a:pt x="183968" y="23122"/>
                </a:lnTo>
                <a:lnTo>
                  <a:pt x="183570" y="25891"/>
                </a:lnTo>
                <a:lnTo>
                  <a:pt x="181541" y="31508"/>
                </a:lnTo>
                <a:lnTo>
                  <a:pt x="180640" y="37179"/>
                </a:lnTo>
                <a:lnTo>
                  <a:pt x="180239" y="42875"/>
                </a:lnTo>
                <a:lnTo>
                  <a:pt x="180060" y="48581"/>
                </a:lnTo>
                <a:lnTo>
                  <a:pt x="179937" y="62863"/>
                </a:lnTo>
                <a:lnTo>
                  <a:pt x="178978" y="66673"/>
                </a:lnTo>
                <a:lnTo>
                  <a:pt x="177386" y="71117"/>
                </a:lnTo>
                <a:lnTo>
                  <a:pt x="175373" y="75985"/>
                </a:lnTo>
                <a:lnTo>
                  <a:pt x="173078" y="81136"/>
                </a:lnTo>
                <a:lnTo>
                  <a:pt x="167988" y="91939"/>
                </a:lnTo>
                <a:lnTo>
                  <a:pt x="165297" y="96534"/>
                </a:lnTo>
                <a:lnTo>
                  <a:pt x="162551" y="100550"/>
                </a:lnTo>
                <a:lnTo>
                  <a:pt x="159767" y="104180"/>
                </a:lnTo>
                <a:lnTo>
                  <a:pt x="156007" y="108505"/>
                </a:lnTo>
                <a:lnTo>
                  <a:pt x="151594" y="113293"/>
                </a:lnTo>
                <a:lnTo>
                  <a:pt x="138823" y="126594"/>
                </a:lnTo>
                <a:lnTo>
                  <a:pt x="109776" y="155851"/>
                </a:lnTo>
                <a:lnTo>
                  <a:pt x="106486" y="160097"/>
                </a:lnTo>
                <a:lnTo>
                  <a:pt x="103341" y="164833"/>
                </a:lnTo>
                <a:lnTo>
                  <a:pt x="100292" y="169895"/>
                </a:lnTo>
                <a:lnTo>
                  <a:pt x="97306" y="174223"/>
                </a:lnTo>
                <a:lnTo>
                  <a:pt x="94364" y="178060"/>
                </a:lnTo>
                <a:lnTo>
                  <a:pt x="91449" y="181570"/>
                </a:lnTo>
                <a:lnTo>
                  <a:pt x="88554" y="183911"/>
                </a:lnTo>
                <a:lnTo>
                  <a:pt x="85671" y="185472"/>
                </a:lnTo>
                <a:lnTo>
                  <a:pt x="82797" y="186512"/>
                </a:lnTo>
                <a:lnTo>
                  <a:pt x="77063" y="190207"/>
                </a:lnTo>
                <a:lnTo>
                  <a:pt x="71340" y="195025"/>
                </a:lnTo>
                <a:lnTo>
                  <a:pt x="65621" y="200341"/>
                </a:lnTo>
                <a:lnTo>
                  <a:pt x="63715" y="203092"/>
                </a:lnTo>
                <a:lnTo>
                  <a:pt x="61597" y="208689"/>
                </a:lnTo>
                <a:lnTo>
                  <a:pt x="60080" y="210563"/>
                </a:lnTo>
                <a:lnTo>
                  <a:pt x="58116" y="211812"/>
                </a:lnTo>
                <a:lnTo>
                  <a:pt x="55854" y="212644"/>
                </a:lnTo>
                <a:lnTo>
                  <a:pt x="54346" y="214152"/>
                </a:lnTo>
                <a:lnTo>
                  <a:pt x="53341" y="216110"/>
                </a:lnTo>
                <a:lnTo>
                  <a:pt x="51365" y="222764"/>
                </a:lnTo>
                <a:lnTo>
                  <a:pt x="51334" y="230253"/>
                </a:lnTo>
                <a:lnTo>
                  <a:pt x="52285" y="230654"/>
                </a:lnTo>
                <a:lnTo>
                  <a:pt x="60061" y="231385"/>
                </a:lnTo>
                <a:lnTo>
                  <a:pt x="117484" y="231454"/>
                </a:lnTo>
                <a:lnTo>
                  <a:pt x="128675" y="228915"/>
                </a:lnTo>
                <a:lnTo>
                  <a:pt x="139998" y="225563"/>
                </a:lnTo>
                <a:lnTo>
                  <a:pt x="151381" y="224073"/>
                </a:lnTo>
                <a:lnTo>
                  <a:pt x="158036" y="222724"/>
                </a:lnTo>
                <a:lnTo>
                  <a:pt x="165330" y="220872"/>
                </a:lnTo>
                <a:lnTo>
                  <a:pt x="173050" y="218684"/>
                </a:lnTo>
                <a:lnTo>
                  <a:pt x="181054" y="217226"/>
                </a:lnTo>
                <a:lnTo>
                  <a:pt x="189248" y="216254"/>
                </a:lnTo>
                <a:lnTo>
                  <a:pt x="197568" y="215606"/>
                </a:lnTo>
                <a:lnTo>
                  <a:pt x="205020" y="214221"/>
                </a:lnTo>
                <a:lnTo>
                  <a:pt x="211892" y="212346"/>
                </a:lnTo>
                <a:lnTo>
                  <a:pt x="218379" y="210143"/>
                </a:lnTo>
                <a:lnTo>
                  <a:pt x="225562" y="208674"/>
                </a:lnTo>
                <a:lnTo>
                  <a:pt x="233207" y="207695"/>
                </a:lnTo>
                <a:lnTo>
                  <a:pt x="241161" y="207042"/>
                </a:lnTo>
                <a:lnTo>
                  <a:pt x="248369" y="205655"/>
                </a:lnTo>
                <a:lnTo>
                  <a:pt x="255080" y="203777"/>
                </a:lnTo>
                <a:lnTo>
                  <a:pt x="261459" y="201573"/>
                </a:lnTo>
                <a:lnTo>
                  <a:pt x="267616" y="200104"/>
                </a:lnTo>
                <a:lnTo>
                  <a:pt x="273626" y="199124"/>
                </a:lnTo>
                <a:lnTo>
                  <a:pt x="285384" y="198035"/>
                </a:lnTo>
                <a:lnTo>
                  <a:pt x="296959" y="197552"/>
                </a:lnTo>
                <a:lnTo>
                  <a:pt x="308454" y="194797"/>
                </a:lnTo>
                <a:lnTo>
                  <a:pt x="319912" y="191350"/>
                </a:lnTo>
                <a:lnTo>
                  <a:pt x="331355" y="189818"/>
                </a:lnTo>
                <a:lnTo>
                  <a:pt x="340251" y="189137"/>
                </a:lnTo>
                <a:lnTo>
                  <a:pt x="350614" y="188754"/>
                </a:lnTo>
                <a:lnTo>
                  <a:pt x="361662" y="188606"/>
                </a:lnTo>
                <a:lnTo>
                  <a:pt x="377085" y="18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5"/>
          <p:cNvSpPr/>
          <p:nvPr/>
        </p:nvSpPr>
        <p:spPr>
          <a:xfrm>
            <a:off x="3166217" y="4778539"/>
            <a:ext cx="368470" cy="253509"/>
          </a:xfrm>
          <a:custGeom>
            <a:avLst/>
            <a:gdLst/>
            <a:ahLst/>
            <a:cxnLst/>
            <a:rect l="0" t="0" r="0" b="0"/>
            <a:pathLst>
              <a:path w="368470" h="253509">
                <a:moveTo>
                  <a:pt x="94190" y="39206"/>
                </a:moveTo>
                <a:lnTo>
                  <a:pt x="89639" y="39206"/>
                </a:lnTo>
                <a:lnTo>
                  <a:pt x="88299" y="38253"/>
                </a:lnTo>
                <a:lnTo>
                  <a:pt x="87405" y="36666"/>
                </a:lnTo>
                <a:lnTo>
                  <a:pt x="86809" y="34655"/>
                </a:lnTo>
                <a:lnTo>
                  <a:pt x="85460" y="33314"/>
                </a:lnTo>
                <a:lnTo>
                  <a:pt x="83607" y="32420"/>
                </a:lnTo>
                <a:lnTo>
                  <a:pt x="78341" y="30986"/>
                </a:lnTo>
                <a:lnTo>
                  <a:pt x="67891" y="30680"/>
                </a:lnTo>
                <a:lnTo>
                  <a:pt x="38567" y="30633"/>
                </a:lnTo>
                <a:lnTo>
                  <a:pt x="37105" y="31586"/>
                </a:lnTo>
                <a:lnTo>
                  <a:pt x="36131" y="33173"/>
                </a:lnTo>
                <a:lnTo>
                  <a:pt x="35049" y="37477"/>
                </a:lnTo>
                <a:lnTo>
                  <a:pt x="34568" y="42565"/>
                </a:lnTo>
                <a:lnTo>
                  <a:pt x="33487" y="45255"/>
                </a:lnTo>
                <a:lnTo>
                  <a:pt x="29746" y="50784"/>
                </a:lnTo>
                <a:lnTo>
                  <a:pt x="24908" y="56417"/>
                </a:lnTo>
                <a:lnTo>
                  <a:pt x="22285" y="59252"/>
                </a:lnTo>
                <a:lnTo>
                  <a:pt x="20535" y="62095"/>
                </a:lnTo>
                <a:lnTo>
                  <a:pt x="18592" y="67793"/>
                </a:lnTo>
                <a:lnTo>
                  <a:pt x="17121" y="69694"/>
                </a:lnTo>
                <a:lnTo>
                  <a:pt x="15188" y="70962"/>
                </a:lnTo>
                <a:lnTo>
                  <a:pt x="12947" y="71806"/>
                </a:lnTo>
                <a:lnTo>
                  <a:pt x="11453" y="74274"/>
                </a:lnTo>
                <a:lnTo>
                  <a:pt x="9793" y="82097"/>
                </a:lnTo>
                <a:lnTo>
                  <a:pt x="9055" y="89383"/>
                </a:lnTo>
                <a:lnTo>
                  <a:pt x="8858" y="92660"/>
                </a:lnTo>
                <a:lnTo>
                  <a:pt x="7775" y="95797"/>
                </a:lnTo>
                <a:lnTo>
                  <a:pt x="4031" y="101822"/>
                </a:lnTo>
                <a:lnTo>
                  <a:pt x="1732" y="107675"/>
                </a:lnTo>
                <a:lnTo>
                  <a:pt x="710" y="113451"/>
                </a:lnTo>
                <a:lnTo>
                  <a:pt x="256" y="119194"/>
                </a:lnTo>
                <a:lnTo>
                  <a:pt x="54" y="124921"/>
                </a:lnTo>
                <a:lnTo>
                  <a:pt x="0" y="127782"/>
                </a:lnTo>
                <a:lnTo>
                  <a:pt x="917" y="130641"/>
                </a:lnTo>
                <a:lnTo>
                  <a:pt x="4475" y="136359"/>
                </a:lnTo>
                <a:lnTo>
                  <a:pt x="6692" y="142075"/>
                </a:lnTo>
                <a:lnTo>
                  <a:pt x="7677" y="147790"/>
                </a:lnTo>
                <a:lnTo>
                  <a:pt x="8115" y="153506"/>
                </a:lnTo>
                <a:lnTo>
                  <a:pt x="9184" y="156363"/>
                </a:lnTo>
                <a:lnTo>
                  <a:pt x="12912" y="162078"/>
                </a:lnTo>
                <a:lnTo>
                  <a:pt x="14287" y="165888"/>
                </a:lnTo>
                <a:lnTo>
                  <a:pt x="15204" y="170333"/>
                </a:lnTo>
                <a:lnTo>
                  <a:pt x="15815" y="175202"/>
                </a:lnTo>
                <a:lnTo>
                  <a:pt x="17175" y="179399"/>
                </a:lnTo>
                <a:lnTo>
                  <a:pt x="21226" y="186604"/>
                </a:lnTo>
                <a:lnTo>
                  <a:pt x="23662" y="192981"/>
                </a:lnTo>
                <a:lnTo>
                  <a:pt x="24311" y="196015"/>
                </a:lnTo>
                <a:lnTo>
                  <a:pt x="25697" y="198037"/>
                </a:lnTo>
                <a:lnTo>
                  <a:pt x="27573" y="199386"/>
                </a:lnTo>
                <a:lnTo>
                  <a:pt x="29776" y="200285"/>
                </a:lnTo>
                <a:lnTo>
                  <a:pt x="31245" y="201837"/>
                </a:lnTo>
                <a:lnTo>
                  <a:pt x="32224" y="203824"/>
                </a:lnTo>
                <a:lnTo>
                  <a:pt x="32877" y="206101"/>
                </a:lnTo>
                <a:lnTo>
                  <a:pt x="36142" y="211171"/>
                </a:lnTo>
                <a:lnTo>
                  <a:pt x="40769" y="216600"/>
                </a:lnTo>
                <a:lnTo>
                  <a:pt x="46000" y="222187"/>
                </a:lnTo>
                <a:lnTo>
                  <a:pt x="54300" y="230688"/>
                </a:lnTo>
                <a:lnTo>
                  <a:pt x="58072" y="232583"/>
                </a:lnTo>
                <a:lnTo>
                  <a:pt x="67342" y="234689"/>
                </a:lnTo>
                <a:lnTo>
                  <a:pt x="70577" y="236203"/>
                </a:lnTo>
                <a:lnTo>
                  <a:pt x="72733" y="238165"/>
                </a:lnTo>
                <a:lnTo>
                  <a:pt x="74170" y="240425"/>
                </a:lnTo>
                <a:lnTo>
                  <a:pt x="77033" y="241932"/>
                </a:lnTo>
                <a:lnTo>
                  <a:pt x="85294" y="243606"/>
                </a:lnTo>
                <a:lnTo>
                  <a:pt x="92777" y="246891"/>
                </a:lnTo>
                <a:lnTo>
                  <a:pt x="96105" y="249099"/>
                </a:lnTo>
                <a:lnTo>
                  <a:pt x="104884" y="251554"/>
                </a:lnTo>
                <a:lnTo>
                  <a:pt x="114183" y="252645"/>
                </a:lnTo>
                <a:lnTo>
                  <a:pt x="121491" y="253131"/>
                </a:lnTo>
                <a:lnTo>
                  <a:pt x="130453" y="253346"/>
                </a:lnTo>
                <a:lnTo>
                  <a:pt x="168601" y="253508"/>
                </a:lnTo>
                <a:lnTo>
                  <a:pt x="179967" y="250974"/>
                </a:lnTo>
                <a:lnTo>
                  <a:pt x="190416" y="247625"/>
                </a:lnTo>
                <a:lnTo>
                  <a:pt x="198235" y="246136"/>
                </a:lnTo>
                <a:lnTo>
                  <a:pt x="207425" y="242935"/>
                </a:lnTo>
                <a:lnTo>
                  <a:pt x="217859" y="238337"/>
                </a:lnTo>
                <a:lnTo>
                  <a:pt x="228847" y="233119"/>
                </a:lnTo>
                <a:lnTo>
                  <a:pt x="237540" y="227624"/>
                </a:lnTo>
                <a:lnTo>
                  <a:pt x="245531" y="222008"/>
                </a:lnTo>
                <a:lnTo>
                  <a:pt x="255433" y="216336"/>
                </a:lnTo>
                <a:lnTo>
                  <a:pt x="266183" y="210640"/>
                </a:lnTo>
                <a:lnTo>
                  <a:pt x="276359" y="204933"/>
                </a:lnTo>
                <a:lnTo>
                  <a:pt x="284057" y="199223"/>
                </a:lnTo>
                <a:lnTo>
                  <a:pt x="293193" y="193510"/>
                </a:lnTo>
                <a:lnTo>
                  <a:pt x="298296" y="190652"/>
                </a:lnTo>
                <a:lnTo>
                  <a:pt x="302651" y="186843"/>
                </a:lnTo>
                <a:lnTo>
                  <a:pt x="306506" y="182398"/>
                </a:lnTo>
                <a:lnTo>
                  <a:pt x="310029" y="177530"/>
                </a:lnTo>
                <a:lnTo>
                  <a:pt x="314283" y="173331"/>
                </a:lnTo>
                <a:lnTo>
                  <a:pt x="324089" y="166127"/>
                </a:lnTo>
                <a:lnTo>
                  <a:pt x="332257" y="159750"/>
                </a:lnTo>
                <a:lnTo>
                  <a:pt x="335769" y="156717"/>
                </a:lnTo>
                <a:lnTo>
                  <a:pt x="339063" y="152789"/>
                </a:lnTo>
                <a:lnTo>
                  <a:pt x="342211" y="148265"/>
                </a:lnTo>
                <a:lnTo>
                  <a:pt x="345263" y="143345"/>
                </a:lnTo>
                <a:lnTo>
                  <a:pt x="347296" y="139111"/>
                </a:lnTo>
                <a:lnTo>
                  <a:pt x="349557" y="131868"/>
                </a:lnTo>
                <a:lnTo>
                  <a:pt x="353101" y="125474"/>
                </a:lnTo>
                <a:lnTo>
                  <a:pt x="357852" y="119457"/>
                </a:lnTo>
                <a:lnTo>
                  <a:pt x="363138" y="113608"/>
                </a:lnTo>
                <a:lnTo>
                  <a:pt x="364929" y="110715"/>
                </a:lnTo>
                <a:lnTo>
                  <a:pt x="366918" y="104960"/>
                </a:lnTo>
                <a:lnTo>
                  <a:pt x="367802" y="99227"/>
                </a:lnTo>
                <a:lnTo>
                  <a:pt x="368195" y="93505"/>
                </a:lnTo>
                <a:lnTo>
                  <a:pt x="368370" y="87786"/>
                </a:lnTo>
                <a:lnTo>
                  <a:pt x="368469" y="79212"/>
                </a:lnTo>
                <a:lnTo>
                  <a:pt x="367530" y="76354"/>
                </a:lnTo>
                <a:lnTo>
                  <a:pt x="363947" y="70638"/>
                </a:lnTo>
                <a:lnTo>
                  <a:pt x="361719" y="64923"/>
                </a:lnTo>
                <a:lnTo>
                  <a:pt x="361125" y="62066"/>
                </a:lnTo>
                <a:lnTo>
                  <a:pt x="357926" y="56351"/>
                </a:lnTo>
                <a:lnTo>
                  <a:pt x="353328" y="50636"/>
                </a:lnTo>
                <a:lnTo>
                  <a:pt x="348110" y="44921"/>
                </a:lnTo>
                <a:lnTo>
                  <a:pt x="339817" y="36348"/>
                </a:lnTo>
                <a:lnTo>
                  <a:pt x="331328" y="27776"/>
                </a:lnTo>
                <a:lnTo>
                  <a:pt x="323092" y="22061"/>
                </a:lnTo>
                <a:lnTo>
                  <a:pt x="314034" y="17298"/>
                </a:lnTo>
                <a:lnTo>
                  <a:pt x="303580" y="13665"/>
                </a:lnTo>
                <a:lnTo>
                  <a:pt x="297425" y="9439"/>
                </a:lnTo>
                <a:lnTo>
                  <a:pt x="293497" y="7932"/>
                </a:lnTo>
                <a:lnTo>
                  <a:pt x="284054" y="6256"/>
                </a:lnTo>
                <a:lnTo>
                  <a:pt x="273506" y="5512"/>
                </a:lnTo>
                <a:lnTo>
                  <a:pt x="263421" y="5181"/>
                </a:lnTo>
                <a:lnTo>
                  <a:pt x="255764" y="5033"/>
                </a:lnTo>
                <a:lnTo>
                  <a:pt x="246646" y="2428"/>
                </a:lnTo>
                <a:lnTo>
                  <a:pt x="241547" y="400"/>
                </a:lnTo>
                <a:lnTo>
                  <a:pt x="236243" y="0"/>
                </a:lnTo>
                <a:lnTo>
                  <a:pt x="225270" y="2096"/>
                </a:lnTo>
                <a:lnTo>
                  <a:pt x="214043" y="3662"/>
                </a:lnTo>
                <a:lnTo>
                  <a:pt x="202703" y="4359"/>
                </a:lnTo>
                <a:lnTo>
                  <a:pt x="191313" y="4668"/>
                </a:lnTo>
                <a:lnTo>
                  <a:pt x="147864" y="4912"/>
                </a:lnTo>
                <a:lnTo>
                  <a:pt x="138365" y="4914"/>
                </a:lnTo>
                <a:lnTo>
                  <a:pt x="134118" y="5867"/>
                </a:lnTo>
                <a:lnTo>
                  <a:pt x="122996" y="11701"/>
                </a:lnTo>
                <a:lnTo>
                  <a:pt x="119908" y="13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6"/>
          <p:cNvSpPr/>
          <p:nvPr/>
        </p:nvSpPr>
        <p:spPr>
          <a:xfrm>
            <a:off x="3312300" y="5134941"/>
            <a:ext cx="316726" cy="248580"/>
          </a:xfrm>
          <a:custGeom>
            <a:avLst/>
            <a:gdLst/>
            <a:ahLst/>
            <a:cxnLst/>
            <a:rect l="0" t="0" r="0" b="0"/>
            <a:pathLst>
              <a:path w="316726" h="248580">
                <a:moveTo>
                  <a:pt x="16687" y="102856"/>
                </a:moveTo>
                <a:lnTo>
                  <a:pt x="12136" y="98306"/>
                </a:lnTo>
                <a:lnTo>
                  <a:pt x="9843" y="96965"/>
                </a:lnTo>
                <a:lnTo>
                  <a:pt x="1087" y="94637"/>
                </a:lnTo>
                <a:lnTo>
                  <a:pt x="572" y="93567"/>
                </a:lnTo>
                <a:lnTo>
                  <a:pt x="0" y="89837"/>
                </a:lnTo>
                <a:lnTo>
                  <a:pt x="800" y="88462"/>
                </a:lnTo>
                <a:lnTo>
                  <a:pt x="2286" y="87545"/>
                </a:lnTo>
                <a:lnTo>
                  <a:pt x="4228" y="86934"/>
                </a:lnTo>
                <a:lnTo>
                  <a:pt x="8927" y="83714"/>
                </a:lnTo>
                <a:lnTo>
                  <a:pt x="11514" y="81523"/>
                </a:lnTo>
                <a:lnTo>
                  <a:pt x="13238" y="79108"/>
                </a:lnTo>
                <a:lnTo>
                  <a:pt x="15155" y="73887"/>
                </a:lnTo>
                <a:lnTo>
                  <a:pt x="18546" y="68391"/>
                </a:lnTo>
                <a:lnTo>
                  <a:pt x="23228" y="62773"/>
                </a:lnTo>
                <a:lnTo>
                  <a:pt x="28484" y="57101"/>
                </a:lnTo>
                <a:lnTo>
                  <a:pt x="36798" y="48553"/>
                </a:lnTo>
                <a:lnTo>
                  <a:pt x="49845" y="35437"/>
                </a:lnTo>
                <a:lnTo>
                  <a:pt x="54985" y="31240"/>
                </a:lnTo>
                <a:lnTo>
                  <a:pt x="60317" y="27490"/>
                </a:lnTo>
                <a:lnTo>
                  <a:pt x="65776" y="24037"/>
                </a:lnTo>
                <a:lnTo>
                  <a:pt x="74382" y="17661"/>
                </a:lnTo>
                <a:lnTo>
                  <a:pt x="82334" y="11651"/>
                </a:lnTo>
                <a:lnTo>
                  <a:pt x="92218" y="5806"/>
                </a:lnTo>
                <a:lnTo>
                  <a:pt x="97521" y="3866"/>
                </a:lnTo>
                <a:lnTo>
                  <a:pt x="102962" y="2572"/>
                </a:lnTo>
                <a:lnTo>
                  <a:pt x="108493" y="1710"/>
                </a:lnTo>
                <a:lnTo>
                  <a:pt x="117180" y="753"/>
                </a:lnTo>
                <a:lnTo>
                  <a:pt x="125168" y="327"/>
                </a:lnTo>
                <a:lnTo>
                  <a:pt x="139423" y="87"/>
                </a:lnTo>
                <a:lnTo>
                  <a:pt x="151759" y="0"/>
                </a:lnTo>
                <a:lnTo>
                  <a:pt x="155459" y="2532"/>
                </a:lnTo>
                <a:lnTo>
                  <a:pt x="162897" y="9313"/>
                </a:lnTo>
                <a:lnTo>
                  <a:pt x="165595" y="11919"/>
                </a:lnTo>
                <a:lnTo>
                  <a:pt x="167394" y="14609"/>
                </a:lnTo>
                <a:lnTo>
                  <a:pt x="169393" y="20138"/>
                </a:lnTo>
                <a:lnTo>
                  <a:pt x="170282" y="25770"/>
                </a:lnTo>
                <a:lnTo>
                  <a:pt x="170676" y="32401"/>
                </a:lnTo>
                <a:lnTo>
                  <a:pt x="170852" y="41698"/>
                </a:lnTo>
                <a:lnTo>
                  <a:pt x="169946" y="45891"/>
                </a:lnTo>
                <a:lnTo>
                  <a:pt x="166400" y="53091"/>
                </a:lnTo>
                <a:lnTo>
                  <a:pt x="161648" y="62006"/>
                </a:lnTo>
                <a:lnTo>
                  <a:pt x="159048" y="67050"/>
                </a:lnTo>
                <a:lnTo>
                  <a:pt x="156362" y="73270"/>
                </a:lnTo>
                <a:lnTo>
                  <a:pt x="153619" y="80275"/>
                </a:lnTo>
                <a:lnTo>
                  <a:pt x="150837" y="87802"/>
                </a:lnTo>
                <a:lnTo>
                  <a:pt x="148031" y="94725"/>
                </a:lnTo>
                <a:lnTo>
                  <a:pt x="145207" y="101245"/>
                </a:lnTo>
                <a:lnTo>
                  <a:pt x="142372" y="107497"/>
                </a:lnTo>
                <a:lnTo>
                  <a:pt x="138577" y="113570"/>
                </a:lnTo>
                <a:lnTo>
                  <a:pt x="134142" y="119524"/>
                </a:lnTo>
                <a:lnTo>
                  <a:pt x="129281" y="125398"/>
                </a:lnTo>
                <a:lnTo>
                  <a:pt x="125087" y="131219"/>
                </a:lnTo>
                <a:lnTo>
                  <a:pt x="121338" y="137005"/>
                </a:lnTo>
                <a:lnTo>
                  <a:pt x="117887" y="142767"/>
                </a:lnTo>
                <a:lnTo>
                  <a:pt x="114634" y="148513"/>
                </a:lnTo>
                <a:lnTo>
                  <a:pt x="108479" y="159978"/>
                </a:lnTo>
                <a:lnTo>
                  <a:pt x="99659" y="177143"/>
                </a:lnTo>
                <a:lnTo>
                  <a:pt x="96766" y="181908"/>
                </a:lnTo>
                <a:lnTo>
                  <a:pt x="93886" y="186038"/>
                </a:lnTo>
                <a:lnTo>
                  <a:pt x="91013" y="189743"/>
                </a:lnTo>
                <a:lnTo>
                  <a:pt x="88145" y="194118"/>
                </a:lnTo>
                <a:lnTo>
                  <a:pt x="85281" y="198940"/>
                </a:lnTo>
                <a:lnTo>
                  <a:pt x="82419" y="204060"/>
                </a:lnTo>
                <a:lnTo>
                  <a:pt x="79558" y="208425"/>
                </a:lnTo>
                <a:lnTo>
                  <a:pt x="73840" y="215816"/>
                </a:lnTo>
                <a:lnTo>
                  <a:pt x="68123" y="222276"/>
                </a:lnTo>
                <a:lnTo>
                  <a:pt x="65265" y="225331"/>
                </a:lnTo>
                <a:lnTo>
                  <a:pt x="63360" y="228321"/>
                </a:lnTo>
                <a:lnTo>
                  <a:pt x="61243" y="234184"/>
                </a:lnTo>
                <a:lnTo>
                  <a:pt x="59726" y="236128"/>
                </a:lnTo>
                <a:lnTo>
                  <a:pt x="57762" y="237424"/>
                </a:lnTo>
                <a:lnTo>
                  <a:pt x="51374" y="239865"/>
                </a:lnTo>
                <a:lnTo>
                  <a:pt x="51012" y="247383"/>
                </a:lnTo>
                <a:lnTo>
                  <a:pt x="51953" y="247785"/>
                </a:lnTo>
                <a:lnTo>
                  <a:pt x="59197" y="248557"/>
                </a:lnTo>
                <a:lnTo>
                  <a:pt x="68547" y="248579"/>
                </a:lnTo>
                <a:lnTo>
                  <a:pt x="72215" y="247630"/>
                </a:lnTo>
                <a:lnTo>
                  <a:pt x="78831" y="244035"/>
                </a:lnTo>
                <a:lnTo>
                  <a:pt x="87487" y="241802"/>
                </a:lnTo>
                <a:lnTo>
                  <a:pt x="92462" y="241207"/>
                </a:lnTo>
                <a:lnTo>
                  <a:pt x="97684" y="240810"/>
                </a:lnTo>
                <a:lnTo>
                  <a:pt x="103070" y="240546"/>
                </a:lnTo>
                <a:lnTo>
                  <a:pt x="108566" y="240369"/>
                </a:lnTo>
                <a:lnTo>
                  <a:pt x="114134" y="239299"/>
                </a:lnTo>
                <a:lnTo>
                  <a:pt x="119752" y="237633"/>
                </a:lnTo>
                <a:lnTo>
                  <a:pt x="125402" y="235570"/>
                </a:lnTo>
                <a:lnTo>
                  <a:pt x="131074" y="234195"/>
                </a:lnTo>
                <a:lnTo>
                  <a:pt x="136760" y="233277"/>
                </a:lnTo>
                <a:lnTo>
                  <a:pt x="142455" y="232667"/>
                </a:lnTo>
                <a:lnTo>
                  <a:pt x="148158" y="231306"/>
                </a:lnTo>
                <a:lnTo>
                  <a:pt x="153864" y="229447"/>
                </a:lnTo>
                <a:lnTo>
                  <a:pt x="159573" y="227255"/>
                </a:lnTo>
                <a:lnTo>
                  <a:pt x="166237" y="225794"/>
                </a:lnTo>
                <a:lnTo>
                  <a:pt x="173537" y="224820"/>
                </a:lnTo>
                <a:lnTo>
                  <a:pt x="181261" y="224170"/>
                </a:lnTo>
                <a:lnTo>
                  <a:pt x="188315" y="222785"/>
                </a:lnTo>
                <a:lnTo>
                  <a:pt x="194924" y="220908"/>
                </a:lnTo>
                <a:lnTo>
                  <a:pt x="201234" y="218705"/>
                </a:lnTo>
                <a:lnTo>
                  <a:pt x="207346" y="217236"/>
                </a:lnTo>
                <a:lnTo>
                  <a:pt x="213325" y="216257"/>
                </a:lnTo>
                <a:lnTo>
                  <a:pt x="219216" y="215604"/>
                </a:lnTo>
                <a:lnTo>
                  <a:pt x="225049" y="214216"/>
                </a:lnTo>
                <a:lnTo>
                  <a:pt x="230843" y="212339"/>
                </a:lnTo>
                <a:lnTo>
                  <a:pt x="236610" y="210135"/>
                </a:lnTo>
                <a:lnTo>
                  <a:pt x="242360" y="208665"/>
                </a:lnTo>
                <a:lnTo>
                  <a:pt x="248098" y="207685"/>
                </a:lnTo>
                <a:lnTo>
                  <a:pt x="253828" y="207032"/>
                </a:lnTo>
                <a:lnTo>
                  <a:pt x="262736" y="206307"/>
                </a:lnTo>
                <a:lnTo>
                  <a:pt x="270822" y="205984"/>
                </a:lnTo>
                <a:lnTo>
                  <a:pt x="297488" y="205736"/>
                </a:lnTo>
                <a:lnTo>
                  <a:pt x="316725" y="2057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7"/>
          <p:cNvSpPr/>
          <p:nvPr/>
        </p:nvSpPr>
        <p:spPr>
          <a:xfrm>
            <a:off x="3183264" y="5554979"/>
            <a:ext cx="291457" cy="154307"/>
          </a:xfrm>
          <a:custGeom>
            <a:avLst/>
            <a:gdLst/>
            <a:ahLst/>
            <a:cxnLst/>
            <a:rect l="0" t="0" r="0" b="0"/>
            <a:pathLst>
              <a:path w="291457" h="154307">
                <a:moveTo>
                  <a:pt x="59998" y="0"/>
                </a:moveTo>
                <a:lnTo>
                  <a:pt x="59998" y="4552"/>
                </a:lnTo>
                <a:lnTo>
                  <a:pt x="59045" y="5892"/>
                </a:lnTo>
                <a:lnTo>
                  <a:pt x="57458" y="6786"/>
                </a:lnTo>
                <a:lnTo>
                  <a:pt x="55447" y="7382"/>
                </a:lnTo>
                <a:lnTo>
                  <a:pt x="54107" y="8731"/>
                </a:lnTo>
                <a:lnTo>
                  <a:pt x="53213" y="10584"/>
                </a:lnTo>
                <a:lnTo>
                  <a:pt x="52220" y="15182"/>
                </a:lnTo>
                <a:lnTo>
                  <a:pt x="51955" y="17742"/>
                </a:lnTo>
                <a:lnTo>
                  <a:pt x="51779" y="20401"/>
                </a:lnTo>
                <a:lnTo>
                  <a:pt x="51582" y="28435"/>
                </a:lnTo>
                <a:lnTo>
                  <a:pt x="51530" y="33244"/>
                </a:lnTo>
                <a:lnTo>
                  <a:pt x="50543" y="37403"/>
                </a:lnTo>
                <a:lnTo>
                  <a:pt x="48932" y="41128"/>
                </a:lnTo>
                <a:lnTo>
                  <a:pt x="46906" y="44564"/>
                </a:lnTo>
                <a:lnTo>
                  <a:pt x="45555" y="48759"/>
                </a:lnTo>
                <a:lnTo>
                  <a:pt x="44654" y="53462"/>
                </a:lnTo>
                <a:lnTo>
                  <a:pt x="44054" y="58501"/>
                </a:lnTo>
                <a:lnTo>
                  <a:pt x="42701" y="63766"/>
                </a:lnTo>
                <a:lnTo>
                  <a:pt x="40847" y="69181"/>
                </a:lnTo>
                <a:lnTo>
                  <a:pt x="38658" y="74696"/>
                </a:lnTo>
                <a:lnTo>
                  <a:pt x="37199" y="79325"/>
                </a:lnTo>
                <a:lnTo>
                  <a:pt x="36226" y="83364"/>
                </a:lnTo>
                <a:lnTo>
                  <a:pt x="35578" y="87009"/>
                </a:lnTo>
                <a:lnTo>
                  <a:pt x="34193" y="91343"/>
                </a:lnTo>
                <a:lnTo>
                  <a:pt x="32317" y="96138"/>
                </a:lnTo>
                <a:lnTo>
                  <a:pt x="30114" y="101240"/>
                </a:lnTo>
                <a:lnTo>
                  <a:pt x="27693" y="105594"/>
                </a:lnTo>
                <a:lnTo>
                  <a:pt x="25126" y="109448"/>
                </a:lnTo>
                <a:lnTo>
                  <a:pt x="22463" y="112971"/>
                </a:lnTo>
                <a:lnTo>
                  <a:pt x="20687" y="116271"/>
                </a:lnTo>
                <a:lnTo>
                  <a:pt x="19503" y="119425"/>
                </a:lnTo>
                <a:lnTo>
                  <a:pt x="18714" y="122479"/>
                </a:lnTo>
                <a:lnTo>
                  <a:pt x="17235" y="125468"/>
                </a:lnTo>
                <a:lnTo>
                  <a:pt x="15297" y="128413"/>
                </a:lnTo>
                <a:lnTo>
                  <a:pt x="13052" y="131329"/>
                </a:lnTo>
                <a:lnTo>
                  <a:pt x="11556" y="134225"/>
                </a:lnTo>
                <a:lnTo>
                  <a:pt x="10558" y="137109"/>
                </a:lnTo>
                <a:lnTo>
                  <a:pt x="9893" y="139983"/>
                </a:lnTo>
                <a:lnTo>
                  <a:pt x="9450" y="142853"/>
                </a:lnTo>
                <a:lnTo>
                  <a:pt x="9154" y="145718"/>
                </a:lnTo>
                <a:lnTo>
                  <a:pt x="8957" y="148581"/>
                </a:lnTo>
                <a:lnTo>
                  <a:pt x="7873" y="150489"/>
                </a:lnTo>
                <a:lnTo>
                  <a:pt x="6198" y="151761"/>
                </a:lnTo>
                <a:lnTo>
                  <a:pt x="0" y="154302"/>
                </a:lnTo>
                <a:lnTo>
                  <a:pt x="33482" y="154306"/>
                </a:lnTo>
                <a:lnTo>
                  <a:pt x="37558" y="153353"/>
                </a:lnTo>
                <a:lnTo>
                  <a:pt x="44627" y="149755"/>
                </a:lnTo>
                <a:lnTo>
                  <a:pt x="53484" y="147520"/>
                </a:lnTo>
                <a:lnTo>
                  <a:pt x="58513" y="146924"/>
                </a:lnTo>
                <a:lnTo>
                  <a:pt x="63770" y="145575"/>
                </a:lnTo>
                <a:lnTo>
                  <a:pt x="69180" y="143723"/>
                </a:lnTo>
                <a:lnTo>
                  <a:pt x="74692" y="141535"/>
                </a:lnTo>
                <a:lnTo>
                  <a:pt x="80272" y="139125"/>
                </a:lnTo>
                <a:lnTo>
                  <a:pt x="91551" y="133906"/>
                </a:lnTo>
                <a:lnTo>
                  <a:pt x="97226" y="132133"/>
                </a:lnTo>
                <a:lnTo>
                  <a:pt x="102914" y="130951"/>
                </a:lnTo>
                <a:lnTo>
                  <a:pt x="108611" y="130164"/>
                </a:lnTo>
                <a:lnTo>
                  <a:pt x="114314" y="128686"/>
                </a:lnTo>
                <a:lnTo>
                  <a:pt x="120021" y="126748"/>
                </a:lnTo>
                <a:lnTo>
                  <a:pt x="125731" y="124504"/>
                </a:lnTo>
                <a:lnTo>
                  <a:pt x="131442" y="123008"/>
                </a:lnTo>
                <a:lnTo>
                  <a:pt x="137155" y="122011"/>
                </a:lnTo>
                <a:lnTo>
                  <a:pt x="142869" y="121346"/>
                </a:lnTo>
                <a:lnTo>
                  <a:pt x="148583" y="119950"/>
                </a:lnTo>
                <a:lnTo>
                  <a:pt x="154297" y="118067"/>
                </a:lnTo>
                <a:lnTo>
                  <a:pt x="160011" y="115859"/>
                </a:lnTo>
                <a:lnTo>
                  <a:pt x="165726" y="114387"/>
                </a:lnTo>
                <a:lnTo>
                  <a:pt x="171441" y="113406"/>
                </a:lnTo>
                <a:lnTo>
                  <a:pt x="177156" y="112752"/>
                </a:lnTo>
                <a:lnTo>
                  <a:pt x="182871" y="112315"/>
                </a:lnTo>
                <a:lnTo>
                  <a:pt x="188586" y="112025"/>
                </a:lnTo>
                <a:lnTo>
                  <a:pt x="200015" y="111702"/>
                </a:lnTo>
                <a:lnTo>
                  <a:pt x="241185" y="111454"/>
                </a:lnTo>
                <a:lnTo>
                  <a:pt x="291456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8"/>
          <p:cNvSpPr/>
          <p:nvPr/>
        </p:nvSpPr>
        <p:spPr>
          <a:xfrm>
            <a:off x="3406139" y="5529262"/>
            <a:ext cx="34291" cy="334329"/>
          </a:xfrm>
          <a:custGeom>
            <a:avLst/>
            <a:gdLst/>
            <a:ahLst/>
            <a:cxnLst/>
            <a:rect l="0" t="0" r="0" b="0"/>
            <a:pathLst>
              <a:path w="34291" h="334329">
                <a:moveTo>
                  <a:pt x="0" y="0"/>
                </a:moveTo>
                <a:lnTo>
                  <a:pt x="0" y="65854"/>
                </a:lnTo>
                <a:lnTo>
                  <a:pt x="953" y="72478"/>
                </a:lnTo>
                <a:lnTo>
                  <a:pt x="2540" y="79751"/>
                </a:lnTo>
                <a:lnTo>
                  <a:pt x="4551" y="87457"/>
                </a:lnTo>
                <a:lnTo>
                  <a:pt x="5892" y="95452"/>
                </a:lnTo>
                <a:lnTo>
                  <a:pt x="6786" y="103640"/>
                </a:lnTo>
                <a:lnTo>
                  <a:pt x="7381" y="111956"/>
                </a:lnTo>
                <a:lnTo>
                  <a:pt x="7779" y="120357"/>
                </a:lnTo>
                <a:lnTo>
                  <a:pt x="8220" y="137312"/>
                </a:lnTo>
                <a:lnTo>
                  <a:pt x="9290" y="144881"/>
                </a:lnTo>
                <a:lnTo>
                  <a:pt x="10956" y="151833"/>
                </a:lnTo>
                <a:lnTo>
                  <a:pt x="13019" y="158372"/>
                </a:lnTo>
                <a:lnTo>
                  <a:pt x="14395" y="165589"/>
                </a:lnTo>
                <a:lnTo>
                  <a:pt x="15312" y="173258"/>
                </a:lnTo>
                <a:lnTo>
                  <a:pt x="15923" y="181228"/>
                </a:lnTo>
                <a:lnTo>
                  <a:pt x="16331" y="189398"/>
                </a:lnTo>
                <a:lnTo>
                  <a:pt x="16783" y="206097"/>
                </a:lnTo>
                <a:lnTo>
                  <a:pt x="17857" y="214551"/>
                </a:lnTo>
                <a:lnTo>
                  <a:pt x="19525" y="223044"/>
                </a:lnTo>
                <a:lnTo>
                  <a:pt x="21589" y="231563"/>
                </a:lnTo>
                <a:lnTo>
                  <a:pt x="22965" y="240101"/>
                </a:lnTo>
                <a:lnTo>
                  <a:pt x="23883" y="248650"/>
                </a:lnTo>
                <a:lnTo>
                  <a:pt x="24495" y="257206"/>
                </a:lnTo>
                <a:lnTo>
                  <a:pt x="24902" y="264816"/>
                </a:lnTo>
                <a:lnTo>
                  <a:pt x="25356" y="278351"/>
                </a:lnTo>
                <a:lnTo>
                  <a:pt x="25670" y="305848"/>
                </a:lnTo>
                <a:lnTo>
                  <a:pt x="25709" y="319495"/>
                </a:lnTo>
                <a:lnTo>
                  <a:pt x="26664" y="322534"/>
                </a:lnTo>
                <a:lnTo>
                  <a:pt x="28254" y="325513"/>
                </a:lnTo>
                <a:lnTo>
                  <a:pt x="3429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9"/>
          <p:cNvSpPr/>
          <p:nvPr/>
        </p:nvSpPr>
        <p:spPr>
          <a:xfrm>
            <a:off x="6423731" y="3369110"/>
            <a:ext cx="51365" cy="64739"/>
          </a:xfrm>
          <a:custGeom>
            <a:avLst/>
            <a:gdLst/>
            <a:ahLst/>
            <a:cxnLst/>
            <a:rect l="0" t="0" r="0" b="0"/>
            <a:pathLst>
              <a:path w="51365" h="64739">
                <a:moveTo>
                  <a:pt x="8501" y="34172"/>
                </a:moveTo>
                <a:lnTo>
                  <a:pt x="15882" y="41553"/>
                </a:lnTo>
                <a:lnTo>
                  <a:pt x="17232" y="41950"/>
                </a:lnTo>
                <a:lnTo>
                  <a:pt x="19084" y="42215"/>
                </a:lnTo>
                <a:lnTo>
                  <a:pt x="21271" y="42392"/>
                </a:lnTo>
                <a:lnTo>
                  <a:pt x="22730" y="43462"/>
                </a:lnTo>
                <a:lnTo>
                  <a:pt x="23702" y="45128"/>
                </a:lnTo>
                <a:lnTo>
                  <a:pt x="24350" y="47191"/>
                </a:lnTo>
                <a:lnTo>
                  <a:pt x="25735" y="49519"/>
                </a:lnTo>
                <a:lnTo>
                  <a:pt x="27610" y="52023"/>
                </a:lnTo>
                <a:lnTo>
                  <a:pt x="33832" y="59429"/>
                </a:lnTo>
                <a:lnTo>
                  <a:pt x="33008" y="60535"/>
                </a:lnTo>
                <a:lnTo>
                  <a:pt x="31507" y="62225"/>
                </a:lnTo>
                <a:lnTo>
                  <a:pt x="29553" y="64304"/>
                </a:lnTo>
                <a:lnTo>
                  <a:pt x="28251" y="64738"/>
                </a:lnTo>
                <a:lnTo>
                  <a:pt x="27382" y="64074"/>
                </a:lnTo>
                <a:lnTo>
                  <a:pt x="25989" y="60716"/>
                </a:lnTo>
                <a:lnTo>
                  <a:pt x="24923" y="60441"/>
                </a:lnTo>
                <a:lnTo>
                  <a:pt x="23259" y="60257"/>
                </a:lnTo>
                <a:lnTo>
                  <a:pt x="21196" y="60134"/>
                </a:lnTo>
                <a:lnTo>
                  <a:pt x="17918" y="59100"/>
                </a:lnTo>
                <a:lnTo>
                  <a:pt x="13826" y="57458"/>
                </a:lnTo>
                <a:lnTo>
                  <a:pt x="9194" y="55411"/>
                </a:lnTo>
                <a:lnTo>
                  <a:pt x="6105" y="53094"/>
                </a:lnTo>
                <a:lnTo>
                  <a:pt x="4046" y="50597"/>
                </a:lnTo>
                <a:lnTo>
                  <a:pt x="2674" y="47979"/>
                </a:lnTo>
                <a:lnTo>
                  <a:pt x="1759" y="45282"/>
                </a:lnTo>
                <a:lnTo>
                  <a:pt x="1149" y="42531"/>
                </a:lnTo>
                <a:lnTo>
                  <a:pt x="742" y="39745"/>
                </a:lnTo>
                <a:lnTo>
                  <a:pt x="471" y="36935"/>
                </a:lnTo>
                <a:lnTo>
                  <a:pt x="290" y="34109"/>
                </a:lnTo>
                <a:lnTo>
                  <a:pt x="89" y="28429"/>
                </a:lnTo>
                <a:lnTo>
                  <a:pt x="0" y="22730"/>
                </a:lnTo>
                <a:lnTo>
                  <a:pt x="929" y="19876"/>
                </a:lnTo>
                <a:lnTo>
                  <a:pt x="2501" y="17022"/>
                </a:lnTo>
                <a:lnTo>
                  <a:pt x="4501" y="14166"/>
                </a:lnTo>
                <a:lnTo>
                  <a:pt x="6786" y="12262"/>
                </a:lnTo>
                <a:lnTo>
                  <a:pt x="9263" y="10993"/>
                </a:lnTo>
                <a:lnTo>
                  <a:pt x="11867" y="10147"/>
                </a:lnTo>
                <a:lnTo>
                  <a:pt x="14555" y="8630"/>
                </a:lnTo>
                <a:lnTo>
                  <a:pt x="17299" y="6667"/>
                </a:lnTo>
                <a:lnTo>
                  <a:pt x="20081" y="4405"/>
                </a:lnTo>
                <a:lnTo>
                  <a:pt x="22889" y="2897"/>
                </a:lnTo>
                <a:lnTo>
                  <a:pt x="25713" y="1892"/>
                </a:lnTo>
                <a:lnTo>
                  <a:pt x="32538" y="279"/>
                </a:lnTo>
                <a:lnTo>
                  <a:pt x="34051" y="147"/>
                </a:lnTo>
                <a:lnTo>
                  <a:pt x="36012" y="59"/>
                </a:lnTo>
                <a:lnTo>
                  <a:pt x="38271" y="0"/>
                </a:lnTo>
                <a:lnTo>
                  <a:pt x="39778" y="913"/>
                </a:lnTo>
                <a:lnTo>
                  <a:pt x="40782" y="2474"/>
                </a:lnTo>
                <a:lnTo>
                  <a:pt x="41452" y="4468"/>
                </a:lnTo>
                <a:lnTo>
                  <a:pt x="42851" y="5797"/>
                </a:lnTo>
                <a:lnTo>
                  <a:pt x="44736" y="6683"/>
                </a:lnTo>
                <a:lnTo>
                  <a:pt x="46945" y="7273"/>
                </a:lnTo>
                <a:lnTo>
                  <a:pt x="48418" y="8620"/>
                </a:lnTo>
                <a:lnTo>
                  <a:pt x="49400" y="10470"/>
                </a:lnTo>
                <a:lnTo>
                  <a:pt x="50054" y="12656"/>
                </a:lnTo>
                <a:lnTo>
                  <a:pt x="50491" y="15065"/>
                </a:lnTo>
                <a:lnTo>
                  <a:pt x="50782" y="17624"/>
                </a:lnTo>
                <a:lnTo>
                  <a:pt x="50976" y="20283"/>
                </a:lnTo>
                <a:lnTo>
                  <a:pt x="51105" y="23008"/>
                </a:lnTo>
                <a:lnTo>
                  <a:pt x="51248" y="28575"/>
                </a:lnTo>
                <a:lnTo>
                  <a:pt x="51329" y="37065"/>
                </a:lnTo>
                <a:lnTo>
                  <a:pt x="50388" y="38958"/>
                </a:lnTo>
                <a:lnTo>
                  <a:pt x="48809" y="40220"/>
                </a:lnTo>
                <a:lnTo>
                  <a:pt x="46803" y="41062"/>
                </a:lnTo>
                <a:lnTo>
                  <a:pt x="45465" y="42575"/>
                </a:lnTo>
                <a:lnTo>
                  <a:pt x="44574" y="44537"/>
                </a:lnTo>
                <a:lnTo>
                  <a:pt x="43980" y="46797"/>
                </a:lnTo>
                <a:lnTo>
                  <a:pt x="42631" y="48303"/>
                </a:lnTo>
                <a:lnTo>
                  <a:pt x="40779" y="49308"/>
                </a:lnTo>
                <a:lnTo>
                  <a:pt x="34603" y="51200"/>
                </a:lnTo>
                <a:lnTo>
                  <a:pt x="33522" y="51239"/>
                </a:lnTo>
                <a:lnTo>
                  <a:pt x="26871" y="51307"/>
                </a:lnTo>
                <a:lnTo>
                  <a:pt x="26463" y="50358"/>
                </a:lnTo>
                <a:lnTo>
                  <a:pt x="26191" y="48773"/>
                </a:lnTo>
                <a:lnTo>
                  <a:pt x="26009" y="46763"/>
                </a:lnTo>
                <a:lnTo>
                  <a:pt x="24935" y="45424"/>
                </a:lnTo>
                <a:lnTo>
                  <a:pt x="23268" y="44531"/>
                </a:lnTo>
                <a:lnTo>
                  <a:pt x="21203" y="43935"/>
                </a:lnTo>
                <a:lnTo>
                  <a:pt x="19827" y="42586"/>
                </a:lnTo>
                <a:lnTo>
                  <a:pt x="18909" y="40734"/>
                </a:lnTo>
                <a:lnTo>
                  <a:pt x="18297" y="38547"/>
                </a:lnTo>
                <a:lnTo>
                  <a:pt x="17889" y="36136"/>
                </a:lnTo>
                <a:lnTo>
                  <a:pt x="17617" y="33576"/>
                </a:lnTo>
                <a:lnTo>
                  <a:pt x="17436" y="30917"/>
                </a:lnTo>
                <a:lnTo>
                  <a:pt x="17315" y="28192"/>
                </a:lnTo>
                <a:lnTo>
                  <a:pt x="17181" y="22624"/>
                </a:lnTo>
                <a:lnTo>
                  <a:pt x="17106" y="14135"/>
                </a:lnTo>
                <a:lnTo>
                  <a:pt x="18047" y="12241"/>
                </a:lnTo>
                <a:lnTo>
                  <a:pt x="19628" y="10979"/>
                </a:lnTo>
                <a:lnTo>
                  <a:pt x="21634" y="10137"/>
                </a:lnTo>
                <a:lnTo>
                  <a:pt x="23923" y="9577"/>
                </a:lnTo>
                <a:lnTo>
                  <a:pt x="26403" y="9203"/>
                </a:lnTo>
                <a:lnTo>
                  <a:pt x="33761" y="8498"/>
                </a:lnTo>
                <a:lnTo>
                  <a:pt x="51364" y="8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0"/>
          <p:cNvSpPr/>
          <p:nvPr/>
        </p:nvSpPr>
        <p:spPr>
          <a:xfrm>
            <a:off x="6637982" y="3741342"/>
            <a:ext cx="59995" cy="56272"/>
          </a:xfrm>
          <a:custGeom>
            <a:avLst/>
            <a:gdLst/>
            <a:ahLst/>
            <a:cxnLst/>
            <a:rect l="0" t="0" r="0" b="0"/>
            <a:pathLst>
              <a:path w="59995" h="56272">
                <a:moveTo>
                  <a:pt x="8562" y="30558"/>
                </a:moveTo>
                <a:lnTo>
                  <a:pt x="8562" y="22338"/>
                </a:lnTo>
                <a:lnTo>
                  <a:pt x="9516" y="22220"/>
                </a:lnTo>
                <a:lnTo>
                  <a:pt x="11103" y="22142"/>
                </a:lnTo>
                <a:lnTo>
                  <a:pt x="16782" y="21994"/>
                </a:lnTo>
                <a:lnTo>
                  <a:pt x="24485" y="21986"/>
                </a:lnTo>
                <a:lnTo>
                  <a:pt x="24892" y="22938"/>
                </a:lnTo>
                <a:lnTo>
                  <a:pt x="25164" y="24526"/>
                </a:lnTo>
                <a:lnTo>
                  <a:pt x="25346" y="26536"/>
                </a:lnTo>
                <a:lnTo>
                  <a:pt x="25467" y="28829"/>
                </a:lnTo>
                <a:lnTo>
                  <a:pt x="25676" y="37585"/>
                </a:lnTo>
                <a:lnTo>
                  <a:pt x="25705" y="50926"/>
                </a:lnTo>
                <a:lnTo>
                  <a:pt x="24753" y="52709"/>
                </a:lnTo>
                <a:lnTo>
                  <a:pt x="23166" y="53898"/>
                </a:lnTo>
                <a:lnTo>
                  <a:pt x="17488" y="56136"/>
                </a:lnTo>
                <a:lnTo>
                  <a:pt x="16418" y="56182"/>
                </a:lnTo>
                <a:lnTo>
                  <a:pt x="9785" y="56263"/>
                </a:lnTo>
                <a:lnTo>
                  <a:pt x="4374" y="56271"/>
                </a:lnTo>
                <a:lnTo>
                  <a:pt x="2913" y="55320"/>
                </a:lnTo>
                <a:lnTo>
                  <a:pt x="1939" y="53734"/>
                </a:lnTo>
                <a:lnTo>
                  <a:pt x="1289" y="51723"/>
                </a:lnTo>
                <a:lnTo>
                  <a:pt x="856" y="49430"/>
                </a:lnTo>
                <a:lnTo>
                  <a:pt x="567" y="46950"/>
                </a:lnTo>
                <a:lnTo>
                  <a:pt x="375" y="44343"/>
                </a:lnTo>
                <a:lnTo>
                  <a:pt x="246" y="41653"/>
                </a:lnTo>
                <a:lnTo>
                  <a:pt x="104" y="36124"/>
                </a:lnTo>
                <a:lnTo>
                  <a:pt x="0" y="19115"/>
                </a:lnTo>
                <a:lnTo>
                  <a:pt x="949" y="16261"/>
                </a:lnTo>
                <a:lnTo>
                  <a:pt x="2535" y="13407"/>
                </a:lnTo>
                <a:lnTo>
                  <a:pt x="4544" y="10551"/>
                </a:lnTo>
                <a:lnTo>
                  <a:pt x="6836" y="8648"/>
                </a:lnTo>
                <a:lnTo>
                  <a:pt x="9316" y="7378"/>
                </a:lnTo>
                <a:lnTo>
                  <a:pt x="11922" y="6532"/>
                </a:lnTo>
                <a:lnTo>
                  <a:pt x="14612" y="5968"/>
                </a:lnTo>
                <a:lnTo>
                  <a:pt x="17359" y="5592"/>
                </a:lnTo>
                <a:lnTo>
                  <a:pt x="20141" y="5342"/>
                </a:lnTo>
                <a:lnTo>
                  <a:pt x="22949" y="4222"/>
                </a:lnTo>
                <a:lnTo>
                  <a:pt x="25774" y="2523"/>
                </a:lnTo>
                <a:lnTo>
                  <a:pt x="28609" y="438"/>
                </a:lnTo>
                <a:lnTo>
                  <a:pt x="30499" y="0"/>
                </a:lnTo>
                <a:lnTo>
                  <a:pt x="31760" y="661"/>
                </a:lnTo>
                <a:lnTo>
                  <a:pt x="32600" y="2054"/>
                </a:lnTo>
                <a:lnTo>
                  <a:pt x="34113" y="2982"/>
                </a:lnTo>
                <a:lnTo>
                  <a:pt x="36074" y="3602"/>
                </a:lnTo>
                <a:lnTo>
                  <a:pt x="38333" y="4015"/>
                </a:lnTo>
                <a:lnTo>
                  <a:pt x="40792" y="5242"/>
                </a:lnTo>
                <a:lnTo>
                  <a:pt x="43384" y="7013"/>
                </a:lnTo>
                <a:lnTo>
                  <a:pt x="46065" y="9146"/>
                </a:lnTo>
                <a:lnTo>
                  <a:pt x="48804" y="11521"/>
                </a:lnTo>
                <a:lnTo>
                  <a:pt x="51583" y="14057"/>
                </a:lnTo>
                <a:lnTo>
                  <a:pt x="54387" y="16699"/>
                </a:lnTo>
                <a:lnTo>
                  <a:pt x="56258" y="19414"/>
                </a:lnTo>
                <a:lnTo>
                  <a:pt x="57504" y="22176"/>
                </a:lnTo>
                <a:lnTo>
                  <a:pt x="59505" y="28902"/>
                </a:lnTo>
                <a:lnTo>
                  <a:pt x="59669" y="30406"/>
                </a:lnTo>
                <a:lnTo>
                  <a:pt x="59778" y="32362"/>
                </a:lnTo>
                <a:lnTo>
                  <a:pt x="59900" y="37075"/>
                </a:lnTo>
                <a:lnTo>
                  <a:pt x="59994" y="47232"/>
                </a:lnTo>
                <a:lnTo>
                  <a:pt x="59043" y="47389"/>
                </a:lnTo>
                <a:lnTo>
                  <a:pt x="57456" y="47494"/>
                </a:lnTo>
                <a:lnTo>
                  <a:pt x="52616" y="47661"/>
                </a:lnTo>
                <a:lnTo>
                  <a:pt x="44149" y="47699"/>
                </a:lnTo>
                <a:lnTo>
                  <a:pt x="42764" y="46748"/>
                </a:lnTo>
                <a:lnTo>
                  <a:pt x="40889" y="45161"/>
                </a:lnTo>
                <a:lnTo>
                  <a:pt x="35585" y="40322"/>
                </a:lnTo>
                <a:lnTo>
                  <a:pt x="35150" y="38972"/>
                </a:lnTo>
                <a:lnTo>
                  <a:pt x="34861" y="37120"/>
                </a:lnTo>
                <a:lnTo>
                  <a:pt x="34668" y="34932"/>
                </a:lnTo>
                <a:lnTo>
                  <a:pt x="33585" y="32521"/>
                </a:lnTo>
                <a:lnTo>
                  <a:pt x="31912" y="29962"/>
                </a:lnTo>
                <a:lnTo>
                  <a:pt x="29844" y="27303"/>
                </a:lnTo>
                <a:lnTo>
                  <a:pt x="28466" y="24578"/>
                </a:lnTo>
                <a:lnTo>
                  <a:pt x="27546" y="21808"/>
                </a:lnTo>
                <a:lnTo>
                  <a:pt x="25815" y="13904"/>
                </a:lnTo>
                <a:lnTo>
                  <a:pt x="25779" y="12788"/>
                </a:lnTo>
                <a:lnTo>
                  <a:pt x="25708" y="48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1"/>
          <p:cNvSpPr/>
          <p:nvPr/>
        </p:nvSpPr>
        <p:spPr>
          <a:xfrm>
            <a:off x="6800850" y="4114800"/>
            <a:ext cx="64684" cy="68472"/>
          </a:xfrm>
          <a:custGeom>
            <a:avLst/>
            <a:gdLst/>
            <a:ahLst/>
            <a:cxnLst/>
            <a:rect l="0" t="0" r="0" b="0"/>
            <a:pathLst>
              <a:path w="64684" h="68472">
                <a:moveTo>
                  <a:pt x="0" y="51435"/>
                </a:moveTo>
                <a:lnTo>
                  <a:pt x="0" y="38664"/>
                </a:lnTo>
                <a:lnTo>
                  <a:pt x="952" y="37206"/>
                </a:lnTo>
                <a:lnTo>
                  <a:pt x="2540" y="36234"/>
                </a:lnTo>
                <a:lnTo>
                  <a:pt x="7380" y="34674"/>
                </a:lnTo>
                <a:lnTo>
                  <a:pt x="8730" y="34546"/>
                </a:lnTo>
                <a:lnTo>
                  <a:pt x="10583" y="34461"/>
                </a:lnTo>
                <a:lnTo>
                  <a:pt x="15848" y="34323"/>
                </a:lnTo>
                <a:lnTo>
                  <a:pt x="17233" y="35265"/>
                </a:lnTo>
                <a:lnTo>
                  <a:pt x="19108" y="36845"/>
                </a:lnTo>
                <a:lnTo>
                  <a:pt x="21311" y="38851"/>
                </a:lnTo>
                <a:lnTo>
                  <a:pt x="23732" y="40188"/>
                </a:lnTo>
                <a:lnTo>
                  <a:pt x="26299" y="41079"/>
                </a:lnTo>
                <a:lnTo>
                  <a:pt x="28963" y="41674"/>
                </a:lnTo>
                <a:lnTo>
                  <a:pt x="30739" y="43022"/>
                </a:lnTo>
                <a:lnTo>
                  <a:pt x="31922" y="44874"/>
                </a:lnTo>
                <a:lnTo>
                  <a:pt x="32711" y="47061"/>
                </a:lnTo>
                <a:lnTo>
                  <a:pt x="34190" y="49471"/>
                </a:lnTo>
                <a:lnTo>
                  <a:pt x="36128" y="52031"/>
                </a:lnTo>
                <a:lnTo>
                  <a:pt x="42468" y="59540"/>
                </a:lnTo>
                <a:lnTo>
                  <a:pt x="42599" y="60649"/>
                </a:lnTo>
                <a:lnTo>
                  <a:pt x="42687" y="62340"/>
                </a:lnTo>
                <a:lnTo>
                  <a:pt x="42852" y="68214"/>
                </a:lnTo>
                <a:lnTo>
                  <a:pt x="41903" y="68336"/>
                </a:lnTo>
                <a:lnTo>
                  <a:pt x="40317" y="68417"/>
                </a:lnTo>
                <a:lnTo>
                  <a:pt x="38308" y="68471"/>
                </a:lnTo>
                <a:lnTo>
                  <a:pt x="36969" y="67555"/>
                </a:lnTo>
                <a:lnTo>
                  <a:pt x="36076" y="65992"/>
                </a:lnTo>
                <a:lnTo>
                  <a:pt x="35480" y="63997"/>
                </a:lnTo>
                <a:lnTo>
                  <a:pt x="34131" y="61714"/>
                </a:lnTo>
                <a:lnTo>
                  <a:pt x="32279" y="59240"/>
                </a:lnTo>
                <a:lnTo>
                  <a:pt x="30091" y="56638"/>
                </a:lnTo>
                <a:lnTo>
                  <a:pt x="28633" y="53951"/>
                </a:lnTo>
                <a:lnTo>
                  <a:pt x="27661" y="51208"/>
                </a:lnTo>
                <a:lnTo>
                  <a:pt x="27013" y="48426"/>
                </a:lnTo>
                <a:lnTo>
                  <a:pt x="25629" y="45618"/>
                </a:lnTo>
                <a:lnTo>
                  <a:pt x="23753" y="42795"/>
                </a:lnTo>
                <a:lnTo>
                  <a:pt x="21551" y="39960"/>
                </a:lnTo>
                <a:lnTo>
                  <a:pt x="20082" y="37117"/>
                </a:lnTo>
                <a:lnTo>
                  <a:pt x="19103" y="34270"/>
                </a:lnTo>
                <a:lnTo>
                  <a:pt x="18450" y="31419"/>
                </a:lnTo>
                <a:lnTo>
                  <a:pt x="18015" y="28566"/>
                </a:lnTo>
                <a:lnTo>
                  <a:pt x="17725" y="25711"/>
                </a:lnTo>
                <a:lnTo>
                  <a:pt x="17532" y="22855"/>
                </a:lnTo>
                <a:lnTo>
                  <a:pt x="18355" y="19999"/>
                </a:lnTo>
                <a:lnTo>
                  <a:pt x="19856" y="17143"/>
                </a:lnTo>
                <a:lnTo>
                  <a:pt x="24559" y="10265"/>
                </a:lnTo>
                <a:lnTo>
                  <a:pt x="25897" y="8748"/>
                </a:lnTo>
                <a:lnTo>
                  <a:pt x="32996" y="1340"/>
                </a:lnTo>
                <a:lnTo>
                  <a:pt x="34380" y="893"/>
                </a:lnTo>
                <a:lnTo>
                  <a:pt x="36255" y="595"/>
                </a:lnTo>
                <a:lnTo>
                  <a:pt x="38458" y="397"/>
                </a:lnTo>
                <a:lnTo>
                  <a:pt x="40878" y="264"/>
                </a:lnTo>
                <a:lnTo>
                  <a:pt x="49856" y="35"/>
                </a:lnTo>
                <a:lnTo>
                  <a:pt x="51335" y="975"/>
                </a:lnTo>
                <a:lnTo>
                  <a:pt x="53273" y="2555"/>
                </a:lnTo>
                <a:lnTo>
                  <a:pt x="58677" y="7384"/>
                </a:lnTo>
                <a:lnTo>
                  <a:pt x="64164" y="12771"/>
                </a:lnTo>
                <a:lnTo>
                  <a:pt x="64683" y="15182"/>
                </a:lnTo>
                <a:lnTo>
                  <a:pt x="64077" y="17741"/>
                </a:lnTo>
                <a:lnTo>
                  <a:pt x="60811" y="24142"/>
                </a:lnTo>
                <a:lnTo>
                  <a:pt x="60543" y="25619"/>
                </a:lnTo>
                <a:lnTo>
                  <a:pt x="60364" y="27557"/>
                </a:lnTo>
                <a:lnTo>
                  <a:pt x="60245" y="29801"/>
                </a:lnTo>
                <a:lnTo>
                  <a:pt x="59213" y="31297"/>
                </a:lnTo>
                <a:lnTo>
                  <a:pt x="57573" y="32295"/>
                </a:lnTo>
                <a:lnTo>
                  <a:pt x="52647" y="33895"/>
                </a:lnTo>
                <a:lnTo>
                  <a:pt x="51291" y="34027"/>
                </a:lnTo>
                <a:lnTo>
                  <a:pt x="49434" y="34114"/>
                </a:lnTo>
                <a:lnTo>
                  <a:pt x="44160" y="34255"/>
                </a:lnTo>
                <a:lnTo>
                  <a:pt x="38696" y="34279"/>
                </a:lnTo>
                <a:lnTo>
                  <a:pt x="36275" y="33330"/>
                </a:lnTo>
                <a:lnTo>
                  <a:pt x="33708" y="31745"/>
                </a:lnTo>
                <a:lnTo>
                  <a:pt x="31044" y="29736"/>
                </a:lnTo>
                <a:lnTo>
                  <a:pt x="28316" y="28396"/>
                </a:lnTo>
                <a:lnTo>
                  <a:pt x="25545" y="27503"/>
                </a:lnTo>
                <a:lnTo>
                  <a:pt x="22745" y="26908"/>
                </a:lnTo>
                <a:lnTo>
                  <a:pt x="20878" y="25558"/>
                </a:lnTo>
                <a:lnTo>
                  <a:pt x="19633" y="23706"/>
                </a:lnTo>
                <a:lnTo>
                  <a:pt x="18805" y="21519"/>
                </a:lnTo>
                <a:lnTo>
                  <a:pt x="17298" y="19108"/>
                </a:lnTo>
                <a:lnTo>
                  <a:pt x="15342" y="16549"/>
                </a:lnTo>
                <a:lnTo>
                  <a:pt x="9910" y="10148"/>
                </a:lnTo>
                <a:lnTo>
                  <a:pt x="9463" y="8670"/>
                </a:lnTo>
                <a:lnTo>
                  <a:pt x="9166" y="6732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2"/>
          <p:cNvSpPr/>
          <p:nvPr/>
        </p:nvSpPr>
        <p:spPr>
          <a:xfrm>
            <a:off x="7015174" y="3754767"/>
            <a:ext cx="42820" cy="59600"/>
          </a:xfrm>
          <a:custGeom>
            <a:avLst/>
            <a:gdLst/>
            <a:ahLst/>
            <a:cxnLst/>
            <a:rect l="0" t="0" r="0" b="0"/>
            <a:pathLst>
              <a:path w="42820" h="59600">
                <a:moveTo>
                  <a:pt x="25706" y="8560"/>
                </a:moveTo>
                <a:lnTo>
                  <a:pt x="30645" y="8560"/>
                </a:lnTo>
                <a:lnTo>
                  <a:pt x="28536" y="8560"/>
                </a:lnTo>
                <a:lnTo>
                  <a:pt x="31095" y="8560"/>
                </a:lnTo>
                <a:lnTo>
                  <a:pt x="32156" y="9512"/>
                </a:lnTo>
                <a:lnTo>
                  <a:pt x="32864" y="11100"/>
                </a:lnTo>
                <a:lnTo>
                  <a:pt x="33998" y="15941"/>
                </a:lnTo>
                <a:lnTo>
                  <a:pt x="35044" y="17291"/>
                </a:lnTo>
                <a:lnTo>
                  <a:pt x="36694" y="19143"/>
                </a:lnTo>
                <a:lnTo>
                  <a:pt x="41634" y="24409"/>
                </a:lnTo>
                <a:lnTo>
                  <a:pt x="42040" y="25794"/>
                </a:lnTo>
                <a:lnTo>
                  <a:pt x="42310" y="27669"/>
                </a:lnTo>
                <a:lnTo>
                  <a:pt x="42491" y="29872"/>
                </a:lnTo>
                <a:lnTo>
                  <a:pt x="42610" y="32293"/>
                </a:lnTo>
                <a:lnTo>
                  <a:pt x="42744" y="37523"/>
                </a:lnTo>
                <a:lnTo>
                  <a:pt x="42819" y="45823"/>
                </a:lnTo>
                <a:lnTo>
                  <a:pt x="41877" y="47689"/>
                </a:lnTo>
                <a:lnTo>
                  <a:pt x="40296" y="48934"/>
                </a:lnTo>
                <a:lnTo>
                  <a:pt x="38290" y="49763"/>
                </a:lnTo>
                <a:lnTo>
                  <a:pt x="36952" y="51269"/>
                </a:lnTo>
                <a:lnTo>
                  <a:pt x="36061" y="53225"/>
                </a:lnTo>
                <a:lnTo>
                  <a:pt x="35466" y="55482"/>
                </a:lnTo>
                <a:lnTo>
                  <a:pt x="34118" y="56986"/>
                </a:lnTo>
                <a:lnTo>
                  <a:pt x="32266" y="57989"/>
                </a:lnTo>
                <a:lnTo>
                  <a:pt x="30079" y="58658"/>
                </a:lnTo>
                <a:lnTo>
                  <a:pt x="27668" y="59104"/>
                </a:lnTo>
                <a:lnTo>
                  <a:pt x="25110" y="59401"/>
                </a:lnTo>
                <a:lnTo>
                  <a:pt x="22450" y="59599"/>
                </a:lnTo>
                <a:lnTo>
                  <a:pt x="20678" y="58778"/>
                </a:lnTo>
                <a:lnTo>
                  <a:pt x="19496" y="57279"/>
                </a:lnTo>
                <a:lnTo>
                  <a:pt x="18709" y="55327"/>
                </a:lnTo>
                <a:lnTo>
                  <a:pt x="17231" y="54025"/>
                </a:lnTo>
                <a:lnTo>
                  <a:pt x="15293" y="53158"/>
                </a:lnTo>
                <a:lnTo>
                  <a:pt x="13048" y="52580"/>
                </a:lnTo>
                <a:lnTo>
                  <a:pt x="10601" y="51241"/>
                </a:lnTo>
                <a:lnTo>
                  <a:pt x="8015" y="49397"/>
                </a:lnTo>
                <a:lnTo>
                  <a:pt x="5340" y="47214"/>
                </a:lnTo>
                <a:lnTo>
                  <a:pt x="3556" y="44807"/>
                </a:lnTo>
                <a:lnTo>
                  <a:pt x="2367" y="42250"/>
                </a:lnTo>
                <a:lnTo>
                  <a:pt x="1574" y="39592"/>
                </a:lnTo>
                <a:lnTo>
                  <a:pt x="1045" y="36868"/>
                </a:lnTo>
                <a:lnTo>
                  <a:pt x="693" y="34100"/>
                </a:lnTo>
                <a:lnTo>
                  <a:pt x="128" y="27363"/>
                </a:lnTo>
                <a:lnTo>
                  <a:pt x="81" y="25858"/>
                </a:lnTo>
                <a:lnTo>
                  <a:pt x="0" y="13919"/>
                </a:lnTo>
                <a:lnTo>
                  <a:pt x="948" y="11180"/>
                </a:lnTo>
                <a:lnTo>
                  <a:pt x="2534" y="8402"/>
                </a:lnTo>
                <a:lnTo>
                  <a:pt x="4543" y="5597"/>
                </a:lnTo>
                <a:lnTo>
                  <a:pt x="6834" y="3727"/>
                </a:lnTo>
                <a:lnTo>
                  <a:pt x="9315" y="2481"/>
                </a:lnTo>
                <a:lnTo>
                  <a:pt x="11921" y="1650"/>
                </a:lnTo>
                <a:lnTo>
                  <a:pt x="14611" y="1096"/>
                </a:lnTo>
                <a:lnTo>
                  <a:pt x="17357" y="727"/>
                </a:lnTo>
                <a:lnTo>
                  <a:pt x="20139" y="480"/>
                </a:lnTo>
                <a:lnTo>
                  <a:pt x="22947" y="316"/>
                </a:lnTo>
                <a:lnTo>
                  <a:pt x="32598" y="31"/>
                </a:lnTo>
                <a:lnTo>
                  <a:pt x="38331" y="0"/>
                </a:lnTo>
                <a:lnTo>
                  <a:pt x="39838" y="949"/>
                </a:lnTo>
                <a:lnTo>
                  <a:pt x="40842" y="2533"/>
                </a:lnTo>
                <a:lnTo>
                  <a:pt x="41512" y="4542"/>
                </a:lnTo>
                <a:lnTo>
                  <a:pt x="41958" y="6834"/>
                </a:lnTo>
                <a:lnTo>
                  <a:pt x="42256" y="9314"/>
                </a:lnTo>
                <a:lnTo>
                  <a:pt x="42454" y="11920"/>
                </a:lnTo>
                <a:lnTo>
                  <a:pt x="42585" y="14610"/>
                </a:lnTo>
                <a:lnTo>
                  <a:pt x="42733" y="20139"/>
                </a:lnTo>
                <a:lnTo>
                  <a:pt x="41820" y="22947"/>
                </a:lnTo>
                <a:lnTo>
                  <a:pt x="40258" y="25771"/>
                </a:lnTo>
                <a:lnTo>
                  <a:pt x="38265" y="28607"/>
                </a:lnTo>
                <a:lnTo>
                  <a:pt x="35983" y="31449"/>
                </a:lnTo>
                <a:lnTo>
                  <a:pt x="33510" y="34297"/>
                </a:lnTo>
                <a:lnTo>
                  <a:pt x="30909" y="37148"/>
                </a:lnTo>
                <a:lnTo>
                  <a:pt x="28222" y="39049"/>
                </a:lnTo>
                <a:lnTo>
                  <a:pt x="25478" y="40316"/>
                </a:lnTo>
                <a:lnTo>
                  <a:pt x="18781" y="42350"/>
                </a:lnTo>
                <a:lnTo>
                  <a:pt x="18232" y="43469"/>
                </a:lnTo>
                <a:lnTo>
                  <a:pt x="17865" y="45168"/>
                </a:lnTo>
                <a:lnTo>
                  <a:pt x="17622" y="47253"/>
                </a:lnTo>
                <a:lnTo>
                  <a:pt x="16506" y="47690"/>
                </a:lnTo>
                <a:lnTo>
                  <a:pt x="14810" y="47029"/>
                </a:lnTo>
                <a:lnTo>
                  <a:pt x="12727" y="45636"/>
                </a:lnTo>
                <a:lnTo>
                  <a:pt x="10386" y="44708"/>
                </a:lnTo>
                <a:lnTo>
                  <a:pt x="7873" y="44089"/>
                </a:lnTo>
                <a:lnTo>
                  <a:pt x="5244" y="43676"/>
                </a:lnTo>
                <a:lnTo>
                  <a:pt x="3492" y="42448"/>
                </a:lnTo>
                <a:lnTo>
                  <a:pt x="2324" y="40677"/>
                </a:lnTo>
                <a:lnTo>
                  <a:pt x="1545" y="38544"/>
                </a:lnTo>
                <a:lnTo>
                  <a:pt x="1979" y="36169"/>
                </a:lnTo>
                <a:lnTo>
                  <a:pt x="3220" y="33634"/>
                </a:lnTo>
                <a:lnTo>
                  <a:pt x="5001" y="30991"/>
                </a:lnTo>
                <a:lnTo>
                  <a:pt x="6187" y="28276"/>
                </a:lnTo>
                <a:lnTo>
                  <a:pt x="6978" y="25514"/>
                </a:lnTo>
                <a:lnTo>
                  <a:pt x="8560" y="1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3"/>
          <p:cNvSpPr/>
          <p:nvPr/>
        </p:nvSpPr>
        <p:spPr>
          <a:xfrm>
            <a:off x="7160894" y="3386169"/>
            <a:ext cx="68578" cy="42444"/>
          </a:xfrm>
          <a:custGeom>
            <a:avLst/>
            <a:gdLst/>
            <a:ahLst/>
            <a:cxnLst/>
            <a:rect l="0" t="0" r="0" b="0"/>
            <a:pathLst>
              <a:path w="68578" h="42444">
                <a:moveTo>
                  <a:pt x="34290" y="17113"/>
                </a:moveTo>
                <a:lnTo>
                  <a:pt x="34290" y="4094"/>
                </a:lnTo>
                <a:lnTo>
                  <a:pt x="35243" y="2719"/>
                </a:lnTo>
                <a:lnTo>
                  <a:pt x="36831" y="1802"/>
                </a:lnTo>
                <a:lnTo>
                  <a:pt x="38841" y="1190"/>
                </a:lnTo>
                <a:lnTo>
                  <a:pt x="41135" y="783"/>
                </a:lnTo>
                <a:lnTo>
                  <a:pt x="43616" y="511"/>
                </a:lnTo>
                <a:lnTo>
                  <a:pt x="46222" y="330"/>
                </a:lnTo>
                <a:lnTo>
                  <a:pt x="48913" y="209"/>
                </a:lnTo>
                <a:lnTo>
                  <a:pt x="54442" y="76"/>
                </a:lnTo>
                <a:lnTo>
                  <a:pt x="62910" y="0"/>
                </a:lnTo>
                <a:lnTo>
                  <a:pt x="64799" y="942"/>
                </a:lnTo>
                <a:lnTo>
                  <a:pt x="66060" y="2522"/>
                </a:lnTo>
                <a:lnTo>
                  <a:pt x="66900" y="4529"/>
                </a:lnTo>
                <a:lnTo>
                  <a:pt x="67460" y="6818"/>
                </a:lnTo>
                <a:lnTo>
                  <a:pt x="67834" y="9297"/>
                </a:lnTo>
                <a:lnTo>
                  <a:pt x="68433" y="15569"/>
                </a:lnTo>
                <a:lnTo>
                  <a:pt x="68482" y="17036"/>
                </a:lnTo>
                <a:lnTo>
                  <a:pt x="68561" y="26235"/>
                </a:lnTo>
                <a:lnTo>
                  <a:pt x="68577" y="32673"/>
                </a:lnTo>
                <a:lnTo>
                  <a:pt x="67626" y="33201"/>
                </a:lnTo>
                <a:lnTo>
                  <a:pt x="66040" y="33554"/>
                </a:lnTo>
                <a:lnTo>
                  <a:pt x="64029" y="33788"/>
                </a:lnTo>
                <a:lnTo>
                  <a:pt x="63641" y="34897"/>
                </a:lnTo>
                <a:lnTo>
                  <a:pt x="64335" y="36589"/>
                </a:lnTo>
                <a:lnTo>
                  <a:pt x="65750" y="38670"/>
                </a:lnTo>
                <a:lnTo>
                  <a:pt x="65741" y="40057"/>
                </a:lnTo>
                <a:lnTo>
                  <a:pt x="64783" y="40981"/>
                </a:lnTo>
                <a:lnTo>
                  <a:pt x="63192" y="41598"/>
                </a:lnTo>
                <a:lnTo>
                  <a:pt x="59273" y="41056"/>
                </a:lnTo>
                <a:lnTo>
                  <a:pt x="53802" y="39743"/>
                </a:lnTo>
                <a:lnTo>
                  <a:pt x="38144" y="35341"/>
                </a:lnTo>
                <a:lnTo>
                  <a:pt x="36860" y="34028"/>
                </a:lnTo>
                <a:lnTo>
                  <a:pt x="36003" y="32200"/>
                </a:lnTo>
                <a:lnTo>
                  <a:pt x="35433" y="30028"/>
                </a:lnTo>
                <a:lnTo>
                  <a:pt x="34100" y="28581"/>
                </a:lnTo>
                <a:lnTo>
                  <a:pt x="32259" y="27616"/>
                </a:lnTo>
                <a:lnTo>
                  <a:pt x="30078" y="26973"/>
                </a:lnTo>
                <a:lnTo>
                  <a:pt x="28625" y="25591"/>
                </a:lnTo>
                <a:lnTo>
                  <a:pt x="27656" y="23717"/>
                </a:lnTo>
                <a:lnTo>
                  <a:pt x="27010" y="21516"/>
                </a:lnTo>
                <a:lnTo>
                  <a:pt x="26579" y="19096"/>
                </a:lnTo>
                <a:lnTo>
                  <a:pt x="26292" y="16530"/>
                </a:lnTo>
                <a:lnTo>
                  <a:pt x="25831" y="10119"/>
                </a:lnTo>
                <a:lnTo>
                  <a:pt x="26746" y="8640"/>
                </a:lnTo>
                <a:lnTo>
                  <a:pt x="28309" y="6702"/>
                </a:lnTo>
                <a:lnTo>
                  <a:pt x="33941" y="362"/>
                </a:lnTo>
                <a:lnTo>
                  <a:pt x="35010" y="231"/>
                </a:lnTo>
                <a:lnTo>
                  <a:pt x="36675" y="143"/>
                </a:lnTo>
                <a:lnTo>
                  <a:pt x="41641" y="2"/>
                </a:lnTo>
                <a:lnTo>
                  <a:pt x="43001" y="944"/>
                </a:lnTo>
                <a:lnTo>
                  <a:pt x="44860" y="2524"/>
                </a:lnTo>
                <a:lnTo>
                  <a:pt x="50137" y="7352"/>
                </a:lnTo>
                <a:lnTo>
                  <a:pt x="50570" y="8701"/>
                </a:lnTo>
                <a:lnTo>
                  <a:pt x="50858" y="10552"/>
                </a:lnTo>
                <a:lnTo>
                  <a:pt x="51051" y="12739"/>
                </a:lnTo>
                <a:lnTo>
                  <a:pt x="50227" y="15150"/>
                </a:lnTo>
                <a:lnTo>
                  <a:pt x="48724" y="17709"/>
                </a:lnTo>
                <a:lnTo>
                  <a:pt x="46771" y="20368"/>
                </a:lnTo>
                <a:lnTo>
                  <a:pt x="44516" y="22140"/>
                </a:lnTo>
                <a:lnTo>
                  <a:pt x="42060" y="23322"/>
                </a:lnTo>
                <a:lnTo>
                  <a:pt x="39471" y="24110"/>
                </a:lnTo>
                <a:lnTo>
                  <a:pt x="36792" y="25588"/>
                </a:lnTo>
                <a:lnTo>
                  <a:pt x="34053" y="27526"/>
                </a:lnTo>
                <a:lnTo>
                  <a:pt x="27364" y="32928"/>
                </a:lnTo>
                <a:lnTo>
                  <a:pt x="26816" y="34324"/>
                </a:lnTo>
                <a:lnTo>
                  <a:pt x="26450" y="36207"/>
                </a:lnTo>
                <a:lnTo>
                  <a:pt x="25862" y="41522"/>
                </a:lnTo>
                <a:lnTo>
                  <a:pt x="24862" y="41958"/>
                </a:lnTo>
                <a:lnTo>
                  <a:pt x="23242" y="42249"/>
                </a:lnTo>
                <a:lnTo>
                  <a:pt x="21210" y="42443"/>
                </a:lnTo>
                <a:lnTo>
                  <a:pt x="17950" y="41620"/>
                </a:lnTo>
                <a:lnTo>
                  <a:pt x="13872" y="40118"/>
                </a:lnTo>
                <a:lnTo>
                  <a:pt x="0" y="3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4"/>
          <p:cNvSpPr/>
          <p:nvPr/>
        </p:nvSpPr>
        <p:spPr>
          <a:xfrm>
            <a:off x="6826567" y="4046220"/>
            <a:ext cx="60009" cy="94298"/>
          </a:xfrm>
          <a:custGeom>
            <a:avLst/>
            <a:gdLst/>
            <a:ahLst/>
            <a:cxnLst/>
            <a:rect l="0" t="0" r="0" b="0"/>
            <a:pathLst>
              <a:path w="60009" h="94298">
                <a:moveTo>
                  <a:pt x="0" y="94297"/>
                </a:moveTo>
                <a:lnTo>
                  <a:pt x="8571" y="94297"/>
                </a:lnTo>
                <a:lnTo>
                  <a:pt x="8573" y="89746"/>
                </a:lnTo>
                <a:lnTo>
                  <a:pt x="9525" y="88406"/>
                </a:lnTo>
                <a:lnTo>
                  <a:pt x="11112" y="87512"/>
                </a:lnTo>
                <a:lnTo>
                  <a:pt x="15954" y="86078"/>
                </a:lnTo>
                <a:lnTo>
                  <a:pt x="16350" y="85008"/>
                </a:lnTo>
                <a:lnTo>
                  <a:pt x="16616" y="83341"/>
                </a:lnTo>
                <a:lnTo>
                  <a:pt x="17040" y="78375"/>
                </a:lnTo>
                <a:lnTo>
                  <a:pt x="18028" y="77015"/>
                </a:lnTo>
                <a:lnTo>
                  <a:pt x="19639" y="75155"/>
                </a:lnTo>
                <a:lnTo>
                  <a:pt x="21665" y="72963"/>
                </a:lnTo>
                <a:lnTo>
                  <a:pt x="23016" y="70550"/>
                </a:lnTo>
                <a:lnTo>
                  <a:pt x="23917" y="67988"/>
                </a:lnTo>
                <a:lnTo>
                  <a:pt x="25362" y="61584"/>
                </a:lnTo>
                <a:lnTo>
                  <a:pt x="26433" y="60106"/>
                </a:lnTo>
                <a:lnTo>
                  <a:pt x="28099" y="58168"/>
                </a:lnTo>
                <a:lnTo>
                  <a:pt x="30164" y="55923"/>
                </a:lnTo>
                <a:lnTo>
                  <a:pt x="31539" y="53475"/>
                </a:lnTo>
                <a:lnTo>
                  <a:pt x="32456" y="50889"/>
                </a:lnTo>
                <a:lnTo>
                  <a:pt x="33928" y="44448"/>
                </a:lnTo>
                <a:lnTo>
                  <a:pt x="35001" y="42967"/>
                </a:lnTo>
                <a:lnTo>
                  <a:pt x="36669" y="41027"/>
                </a:lnTo>
                <a:lnTo>
                  <a:pt x="41639" y="35620"/>
                </a:lnTo>
                <a:lnTo>
                  <a:pt x="42047" y="34224"/>
                </a:lnTo>
                <a:lnTo>
                  <a:pt x="42319" y="32341"/>
                </a:lnTo>
                <a:lnTo>
                  <a:pt x="42500" y="30133"/>
                </a:lnTo>
                <a:lnTo>
                  <a:pt x="43574" y="28661"/>
                </a:lnTo>
                <a:lnTo>
                  <a:pt x="45242" y="27680"/>
                </a:lnTo>
                <a:lnTo>
                  <a:pt x="47306" y="27026"/>
                </a:lnTo>
                <a:lnTo>
                  <a:pt x="48683" y="25637"/>
                </a:lnTo>
                <a:lnTo>
                  <a:pt x="49600" y="23759"/>
                </a:lnTo>
                <a:lnTo>
                  <a:pt x="51072" y="18451"/>
                </a:lnTo>
                <a:lnTo>
                  <a:pt x="52146" y="17063"/>
                </a:lnTo>
                <a:lnTo>
                  <a:pt x="53814" y="15185"/>
                </a:lnTo>
                <a:lnTo>
                  <a:pt x="55879" y="12981"/>
                </a:lnTo>
                <a:lnTo>
                  <a:pt x="57255" y="10559"/>
                </a:lnTo>
                <a:lnTo>
                  <a:pt x="58173" y="7992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5"/>
          <p:cNvSpPr/>
          <p:nvPr/>
        </p:nvSpPr>
        <p:spPr>
          <a:xfrm>
            <a:off x="6920865" y="3866197"/>
            <a:ext cx="60008" cy="111444"/>
          </a:xfrm>
          <a:custGeom>
            <a:avLst/>
            <a:gdLst/>
            <a:ahLst/>
            <a:cxnLst/>
            <a:rect l="0" t="0" r="0" b="0"/>
            <a:pathLst>
              <a:path w="60008" h="111444">
                <a:moveTo>
                  <a:pt x="0" y="111443"/>
                </a:moveTo>
                <a:lnTo>
                  <a:pt x="4551" y="111443"/>
                </a:lnTo>
                <a:lnTo>
                  <a:pt x="5891" y="110490"/>
                </a:lnTo>
                <a:lnTo>
                  <a:pt x="6785" y="108903"/>
                </a:lnTo>
                <a:lnTo>
                  <a:pt x="8467" y="103223"/>
                </a:lnTo>
                <a:lnTo>
                  <a:pt x="8525" y="100487"/>
                </a:lnTo>
                <a:lnTo>
                  <a:pt x="8563" y="90969"/>
                </a:lnTo>
                <a:lnTo>
                  <a:pt x="9518" y="88269"/>
                </a:lnTo>
                <a:lnTo>
                  <a:pt x="11108" y="85516"/>
                </a:lnTo>
                <a:lnTo>
                  <a:pt x="13120" y="82728"/>
                </a:lnTo>
                <a:lnTo>
                  <a:pt x="14462" y="79917"/>
                </a:lnTo>
                <a:lnTo>
                  <a:pt x="15356" y="77090"/>
                </a:lnTo>
                <a:lnTo>
                  <a:pt x="15952" y="74254"/>
                </a:lnTo>
                <a:lnTo>
                  <a:pt x="16350" y="71410"/>
                </a:lnTo>
                <a:lnTo>
                  <a:pt x="16614" y="68562"/>
                </a:lnTo>
                <a:lnTo>
                  <a:pt x="16792" y="65711"/>
                </a:lnTo>
                <a:lnTo>
                  <a:pt x="17861" y="62857"/>
                </a:lnTo>
                <a:lnTo>
                  <a:pt x="19527" y="60002"/>
                </a:lnTo>
                <a:lnTo>
                  <a:pt x="21591" y="57147"/>
                </a:lnTo>
                <a:lnTo>
                  <a:pt x="22966" y="54290"/>
                </a:lnTo>
                <a:lnTo>
                  <a:pt x="23883" y="51434"/>
                </a:lnTo>
                <a:lnTo>
                  <a:pt x="24495" y="48577"/>
                </a:lnTo>
                <a:lnTo>
                  <a:pt x="25855" y="45720"/>
                </a:lnTo>
                <a:lnTo>
                  <a:pt x="27714" y="42862"/>
                </a:lnTo>
                <a:lnTo>
                  <a:pt x="29906" y="40005"/>
                </a:lnTo>
                <a:lnTo>
                  <a:pt x="32319" y="37148"/>
                </a:lnTo>
                <a:lnTo>
                  <a:pt x="34881" y="34290"/>
                </a:lnTo>
                <a:lnTo>
                  <a:pt x="41286" y="27411"/>
                </a:lnTo>
                <a:lnTo>
                  <a:pt x="41811" y="25894"/>
                </a:lnTo>
                <a:lnTo>
                  <a:pt x="42161" y="23930"/>
                </a:lnTo>
                <a:lnTo>
                  <a:pt x="42396" y="21669"/>
                </a:lnTo>
                <a:lnTo>
                  <a:pt x="43503" y="19208"/>
                </a:lnTo>
                <a:lnTo>
                  <a:pt x="45195" y="16615"/>
                </a:lnTo>
                <a:lnTo>
                  <a:pt x="47275" y="13935"/>
                </a:lnTo>
                <a:lnTo>
                  <a:pt x="48662" y="11195"/>
                </a:lnTo>
                <a:lnTo>
                  <a:pt x="49586" y="8416"/>
                </a:lnTo>
                <a:lnTo>
                  <a:pt x="50202" y="5610"/>
                </a:lnTo>
                <a:lnTo>
                  <a:pt x="51565" y="3740"/>
                </a:lnTo>
                <a:lnTo>
                  <a:pt x="53427" y="2493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6"/>
          <p:cNvSpPr/>
          <p:nvPr/>
        </p:nvSpPr>
        <p:spPr>
          <a:xfrm>
            <a:off x="7058025" y="3583304"/>
            <a:ext cx="51435" cy="145734"/>
          </a:xfrm>
          <a:custGeom>
            <a:avLst/>
            <a:gdLst/>
            <a:ahLst/>
            <a:cxnLst/>
            <a:rect l="0" t="0" r="0" b="0"/>
            <a:pathLst>
              <a:path w="51435" h="145734">
                <a:moveTo>
                  <a:pt x="0" y="145733"/>
                </a:moveTo>
                <a:lnTo>
                  <a:pt x="0" y="112146"/>
                </a:lnTo>
                <a:lnTo>
                  <a:pt x="952" y="108102"/>
                </a:lnTo>
                <a:lnTo>
                  <a:pt x="2540" y="104453"/>
                </a:lnTo>
                <a:lnTo>
                  <a:pt x="4550" y="101068"/>
                </a:lnTo>
                <a:lnTo>
                  <a:pt x="6844" y="96907"/>
                </a:lnTo>
                <a:lnTo>
                  <a:pt x="11931" y="87202"/>
                </a:lnTo>
                <a:lnTo>
                  <a:pt x="13669" y="82900"/>
                </a:lnTo>
                <a:lnTo>
                  <a:pt x="14828" y="79079"/>
                </a:lnTo>
                <a:lnTo>
                  <a:pt x="15600" y="75580"/>
                </a:lnTo>
                <a:lnTo>
                  <a:pt x="17067" y="72294"/>
                </a:lnTo>
                <a:lnTo>
                  <a:pt x="18998" y="69151"/>
                </a:lnTo>
                <a:lnTo>
                  <a:pt x="21239" y="66104"/>
                </a:lnTo>
                <a:lnTo>
                  <a:pt x="23683" y="62167"/>
                </a:lnTo>
                <a:lnTo>
                  <a:pt x="26266" y="57637"/>
                </a:lnTo>
                <a:lnTo>
                  <a:pt x="28941" y="52712"/>
                </a:lnTo>
                <a:lnTo>
                  <a:pt x="31677" y="48477"/>
                </a:lnTo>
                <a:lnTo>
                  <a:pt x="34452" y="44701"/>
                </a:lnTo>
                <a:lnTo>
                  <a:pt x="37255" y="41230"/>
                </a:lnTo>
                <a:lnTo>
                  <a:pt x="39124" y="37965"/>
                </a:lnTo>
                <a:lnTo>
                  <a:pt x="40371" y="34835"/>
                </a:lnTo>
                <a:lnTo>
                  <a:pt x="41201" y="31796"/>
                </a:lnTo>
                <a:lnTo>
                  <a:pt x="41754" y="28818"/>
                </a:lnTo>
                <a:lnTo>
                  <a:pt x="42124" y="25879"/>
                </a:lnTo>
                <a:lnTo>
                  <a:pt x="42370" y="22968"/>
                </a:lnTo>
                <a:lnTo>
                  <a:pt x="42534" y="20075"/>
                </a:lnTo>
                <a:lnTo>
                  <a:pt x="42716" y="14320"/>
                </a:lnTo>
                <a:lnTo>
                  <a:pt x="43718" y="11452"/>
                </a:lnTo>
                <a:lnTo>
                  <a:pt x="45337" y="8587"/>
                </a:ln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7"/>
          <p:cNvSpPr/>
          <p:nvPr/>
        </p:nvSpPr>
        <p:spPr>
          <a:xfrm>
            <a:off x="7178040" y="3308985"/>
            <a:ext cx="51436" cy="145733"/>
          </a:xfrm>
          <a:custGeom>
            <a:avLst/>
            <a:gdLst/>
            <a:ahLst/>
            <a:cxnLst/>
            <a:rect l="0" t="0" r="0" b="0"/>
            <a:pathLst>
              <a:path w="51436" h="145733">
                <a:moveTo>
                  <a:pt x="0" y="145732"/>
                </a:moveTo>
                <a:lnTo>
                  <a:pt x="0" y="141181"/>
                </a:lnTo>
                <a:lnTo>
                  <a:pt x="952" y="138888"/>
                </a:lnTo>
                <a:lnTo>
                  <a:pt x="2540" y="136407"/>
                </a:lnTo>
                <a:lnTo>
                  <a:pt x="7381" y="130132"/>
                </a:lnTo>
                <a:lnTo>
                  <a:pt x="8043" y="126733"/>
                </a:lnTo>
                <a:lnTo>
                  <a:pt x="8219" y="124494"/>
                </a:lnTo>
                <a:lnTo>
                  <a:pt x="7384" y="121096"/>
                </a:lnTo>
                <a:lnTo>
                  <a:pt x="5875" y="116926"/>
                </a:lnTo>
                <a:lnTo>
                  <a:pt x="3917" y="112240"/>
                </a:lnTo>
                <a:lnTo>
                  <a:pt x="2611" y="108164"/>
                </a:lnTo>
                <a:lnTo>
                  <a:pt x="1741" y="104495"/>
                </a:lnTo>
                <a:lnTo>
                  <a:pt x="1161" y="101095"/>
                </a:lnTo>
                <a:lnTo>
                  <a:pt x="1726" y="97877"/>
                </a:lnTo>
                <a:lnTo>
                  <a:pt x="3055" y="94778"/>
                </a:lnTo>
                <a:lnTo>
                  <a:pt x="4894" y="91760"/>
                </a:lnTo>
                <a:lnTo>
                  <a:pt x="6120" y="88796"/>
                </a:lnTo>
                <a:lnTo>
                  <a:pt x="6937" y="85867"/>
                </a:lnTo>
                <a:lnTo>
                  <a:pt x="7483" y="82962"/>
                </a:lnTo>
                <a:lnTo>
                  <a:pt x="8798" y="80073"/>
                </a:lnTo>
                <a:lnTo>
                  <a:pt x="10628" y="77195"/>
                </a:lnTo>
                <a:lnTo>
                  <a:pt x="12800" y="74323"/>
                </a:lnTo>
                <a:lnTo>
                  <a:pt x="14248" y="71456"/>
                </a:lnTo>
                <a:lnTo>
                  <a:pt x="15213" y="68592"/>
                </a:lnTo>
                <a:lnTo>
                  <a:pt x="15858" y="65730"/>
                </a:lnTo>
                <a:lnTo>
                  <a:pt x="17239" y="62870"/>
                </a:lnTo>
                <a:lnTo>
                  <a:pt x="19112" y="60011"/>
                </a:lnTo>
                <a:lnTo>
                  <a:pt x="21314" y="57152"/>
                </a:lnTo>
                <a:lnTo>
                  <a:pt x="23735" y="54294"/>
                </a:lnTo>
                <a:lnTo>
                  <a:pt x="26300" y="51436"/>
                </a:lnTo>
                <a:lnTo>
                  <a:pt x="28964" y="48578"/>
                </a:lnTo>
                <a:lnTo>
                  <a:pt x="30739" y="45720"/>
                </a:lnTo>
                <a:lnTo>
                  <a:pt x="31923" y="42863"/>
                </a:lnTo>
                <a:lnTo>
                  <a:pt x="32712" y="40005"/>
                </a:lnTo>
                <a:lnTo>
                  <a:pt x="34190" y="37147"/>
                </a:lnTo>
                <a:lnTo>
                  <a:pt x="36128" y="34290"/>
                </a:lnTo>
                <a:lnTo>
                  <a:pt x="38373" y="31432"/>
                </a:lnTo>
                <a:lnTo>
                  <a:pt x="39869" y="28575"/>
                </a:lnTo>
                <a:lnTo>
                  <a:pt x="40867" y="25717"/>
                </a:lnTo>
                <a:lnTo>
                  <a:pt x="41532" y="22860"/>
                </a:lnTo>
                <a:lnTo>
                  <a:pt x="42928" y="20002"/>
                </a:lnTo>
                <a:lnTo>
                  <a:pt x="44811" y="17144"/>
                </a:lnTo>
                <a:lnTo>
                  <a:pt x="47018" y="14287"/>
                </a:lnTo>
                <a:lnTo>
                  <a:pt x="48490" y="11430"/>
                </a:lnTo>
                <a:lnTo>
                  <a:pt x="49472" y="8572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8"/>
          <p:cNvSpPr/>
          <p:nvPr/>
        </p:nvSpPr>
        <p:spPr>
          <a:xfrm>
            <a:off x="7272368" y="3060382"/>
            <a:ext cx="68550" cy="128589"/>
          </a:xfrm>
          <a:custGeom>
            <a:avLst/>
            <a:gdLst/>
            <a:ahLst/>
            <a:cxnLst/>
            <a:rect l="0" t="0" r="0" b="0"/>
            <a:pathLst>
              <a:path w="68550" h="128589">
                <a:moveTo>
                  <a:pt x="8541" y="128588"/>
                </a:moveTo>
                <a:lnTo>
                  <a:pt x="1161" y="128588"/>
                </a:lnTo>
                <a:lnTo>
                  <a:pt x="764" y="127635"/>
                </a:lnTo>
                <a:lnTo>
                  <a:pt x="322" y="124037"/>
                </a:lnTo>
                <a:lnTo>
                  <a:pt x="74" y="121207"/>
                </a:lnTo>
                <a:lnTo>
                  <a:pt x="16" y="118005"/>
                </a:lnTo>
                <a:lnTo>
                  <a:pt x="0" y="115817"/>
                </a:lnTo>
                <a:lnTo>
                  <a:pt x="943" y="114359"/>
                </a:lnTo>
                <a:lnTo>
                  <a:pt x="2523" y="113387"/>
                </a:lnTo>
                <a:lnTo>
                  <a:pt x="4529" y="112739"/>
                </a:lnTo>
                <a:lnTo>
                  <a:pt x="5867" y="111354"/>
                </a:lnTo>
                <a:lnTo>
                  <a:pt x="6759" y="109479"/>
                </a:lnTo>
                <a:lnTo>
                  <a:pt x="7353" y="107276"/>
                </a:lnTo>
                <a:lnTo>
                  <a:pt x="7749" y="104855"/>
                </a:lnTo>
                <a:lnTo>
                  <a:pt x="8013" y="102288"/>
                </a:lnTo>
                <a:lnTo>
                  <a:pt x="8189" y="99625"/>
                </a:lnTo>
                <a:lnTo>
                  <a:pt x="9259" y="96896"/>
                </a:lnTo>
                <a:lnTo>
                  <a:pt x="10926" y="94125"/>
                </a:lnTo>
                <a:lnTo>
                  <a:pt x="12988" y="91325"/>
                </a:lnTo>
                <a:lnTo>
                  <a:pt x="14363" y="88506"/>
                </a:lnTo>
                <a:lnTo>
                  <a:pt x="15280" y="85674"/>
                </a:lnTo>
                <a:lnTo>
                  <a:pt x="15892" y="82834"/>
                </a:lnTo>
                <a:lnTo>
                  <a:pt x="17252" y="79987"/>
                </a:lnTo>
                <a:lnTo>
                  <a:pt x="19111" y="77137"/>
                </a:lnTo>
                <a:lnTo>
                  <a:pt x="24388" y="70271"/>
                </a:lnTo>
                <a:lnTo>
                  <a:pt x="25774" y="68755"/>
                </a:lnTo>
                <a:lnTo>
                  <a:pt x="29852" y="64530"/>
                </a:lnTo>
                <a:lnTo>
                  <a:pt x="31321" y="62070"/>
                </a:lnTo>
                <a:lnTo>
                  <a:pt x="32300" y="59477"/>
                </a:lnTo>
                <a:lnTo>
                  <a:pt x="32954" y="56797"/>
                </a:lnTo>
                <a:lnTo>
                  <a:pt x="34341" y="54057"/>
                </a:lnTo>
                <a:lnTo>
                  <a:pt x="36219" y="51278"/>
                </a:lnTo>
                <a:lnTo>
                  <a:pt x="38423" y="48473"/>
                </a:lnTo>
                <a:lnTo>
                  <a:pt x="39893" y="45650"/>
                </a:lnTo>
                <a:lnTo>
                  <a:pt x="40873" y="42816"/>
                </a:lnTo>
                <a:lnTo>
                  <a:pt x="41525" y="39974"/>
                </a:lnTo>
                <a:lnTo>
                  <a:pt x="42914" y="37127"/>
                </a:lnTo>
                <a:lnTo>
                  <a:pt x="44791" y="34276"/>
                </a:lnTo>
                <a:lnTo>
                  <a:pt x="46996" y="31423"/>
                </a:lnTo>
                <a:lnTo>
                  <a:pt x="49418" y="28569"/>
                </a:lnTo>
                <a:lnTo>
                  <a:pt x="51984" y="25714"/>
                </a:lnTo>
                <a:lnTo>
                  <a:pt x="57377" y="20001"/>
                </a:lnTo>
                <a:lnTo>
                  <a:pt x="66890" y="10266"/>
                </a:lnTo>
                <a:lnTo>
                  <a:pt x="67443" y="8749"/>
                </a:lnTo>
                <a:lnTo>
                  <a:pt x="67812" y="6785"/>
                </a:lnTo>
                <a:lnTo>
                  <a:pt x="685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9"/>
          <p:cNvSpPr/>
          <p:nvPr/>
        </p:nvSpPr>
        <p:spPr>
          <a:xfrm>
            <a:off x="7392352" y="2871787"/>
            <a:ext cx="51436" cy="145734"/>
          </a:xfrm>
          <a:custGeom>
            <a:avLst/>
            <a:gdLst/>
            <a:ahLst/>
            <a:cxnLst/>
            <a:rect l="0" t="0" r="0" b="0"/>
            <a:pathLst>
              <a:path w="51436" h="145734">
                <a:moveTo>
                  <a:pt x="0" y="145733"/>
                </a:moveTo>
                <a:lnTo>
                  <a:pt x="0" y="116761"/>
                </a:lnTo>
                <a:lnTo>
                  <a:pt x="953" y="114035"/>
                </a:lnTo>
                <a:lnTo>
                  <a:pt x="2540" y="111266"/>
                </a:lnTo>
                <a:lnTo>
                  <a:pt x="4551" y="108467"/>
                </a:lnTo>
                <a:lnTo>
                  <a:pt x="5891" y="105649"/>
                </a:lnTo>
                <a:lnTo>
                  <a:pt x="6785" y="102818"/>
                </a:lnTo>
                <a:lnTo>
                  <a:pt x="7381" y="99978"/>
                </a:lnTo>
                <a:lnTo>
                  <a:pt x="7778" y="97132"/>
                </a:lnTo>
                <a:lnTo>
                  <a:pt x="8043" y="94282"/>
                </a:lnTo>
                <a:lnTo>
                  <a:pt x="8220" y="91430"/>
                </a:lnTo>
                <a:lnTo>
                  <a:pt x="9290" y="88576"/>
                </a:lnTo>
                <a:lnTo>
                  <a:pt x="10956" y="85721"/>
                </a:lnTo>
                <a:lnTo>
                  <a:pt x="13019" y="82865"/>
                </a:lnTo>
                <a:lnTo>
                  <a:pt x="14395" y="80008"/>
                </a:lnTo>
                <a:lnTo>
                  <a:pt x="15311" y="77151"/>
                </a:lnTo>
                <a:lnTo>
                  <a:pt x="15922" y="74294"/>
                </a:lnTo>
                <a:lnTo>
                  <a:pt x="16330" y="71437"/>
                </a:lnTo>
                <a:lnTo>
                  <a:pt x="16602" y="68580"/>
                </a:lnTo>
                <a:lnTo>
                  <a:pt x="16783" y="65722"/>
                </a:lnTo>
                <a:lnTo>
                  <a:pt x="17856" y="62865"/>
                </a:lnTo>
                <a:lnTo>
                  <a:pt x="19524" y="60008"/>
                </a:lnTo>
                <a:lnTo>
                  <a:pt x="21589" y="57150"/>
                </a:lnTo>
                <a:lnTo>
                  <a:pt x="23917" y="54293"/>
                </a:lnTo>
                <a:lnTo>
                  <a:pt x="26423" y="51435"/>
                </a:lnTo>
                <a:lnTo>
                  <a:pt x="29045" y="48577"/>
                </a:lnTo>
                <a:lnTo>
                  <a:pt x="30794" y="44768"/>
                </a:lnTo>
                <a:lnTo>
                  <a:pt x="31959" y="40323"/>
                </a:lnTo>
                <a:lnTo>
                  <a:pt x="32736" y="35454"/>
                </a:lnTo>
                <a:lnTo>
                  <a:pt x="34207" y="31256"/>
                </a:lnTo>
                <a:lnTo>
                  <a:pt x="36140" y="27505"/>
                </a:lnTo>
                <a:lnTo>
                  <a:pt x="38381" y="24052"/>
                </a:lnTo>
                <a:lnTo>
                  <a:pt x="39874" y="20797"/>
                </a:lnTo>
                <a:lnTo>
                  <a:pt x="40871" y="17675"/>
                </a:lnTo>
                <a:lnTo>
                  <a:pt x="41534" y="14641"/>
                </a:lnTo>
                <a:lnTo>
                  <a:pt x="42929" y="11665"/>
                </a:lnTo>
                <a:lnTo>
                  <a:pt x="44812" y="8730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0"/>
          <p:cNvSpPr/>
          <p:nvPr/>
        </p:nvSpPr>
        <p:spPr>
          <a:xfrm>
            <a:off x="7478077" y="2700337"/>
            <a:ext cx="60008" cy="85726"/>
          </a:xfrm>
          <a:custGeom>
            <a:avLst/>
            <a:gdLst/>
            <a:ahLst/>
            <a:cxnLst/>
            <a:rect l="0" t="0" r="0" b="0"/>
            <a:pathLst>
              <a:path w="60008" h="85726">
                <a:moveTo>
                  <a:pt x="0" y="85725"/>
                </a:moveTo>
                <a:lnTo>
                  <a:pt x="7381" y="78344"/>
                </a:lnTo>
                <a:lnTo>
                  <a:pt x="7778" y="76995"/>
                </a:lnTo>
                <a:lnTo>
                  <a:pt x="8043" y="75142"/>
                </a:lnTo>
                <a:lnTo>
                  <a:pt x="8220" y="72955"/>
                </a:lnTo>
                <a:lnTo>
                  <a:pt x="9290" y="70544"/>
                </a:lnTo>
                <a:lnTo>
                  <a:pt x="10956" y="67984"/>
                </a:lnTo>
                <a:lnTo>
                  <a:pt x="15922" y="61583"/>
                </a:lnTo>
                <a:lnTo>
                  <a:pt x="16330" y="60106"/>
                </a:lnTo>
                <a:lnTo>
                  <a:pt x="16602" y="58168"/>
                </a:lnTo>
                <a:lnTo>
                  <a:pt x="16783" y="55924"/>
                </a:lnTo>
                <a:lnTo>
                  <a:pt x="17856" y="53475"/>
                </a:lnTo>
                <a:lnTo>
                  <a:pt x="19524" y="50890"/>
                </a:lnTo>
                <a:lnTo>
                  <a:pt x="24494" y="44448"/>
                </a:lnTo>
                <a:lnTo>
                  <a:pt x="24902" y="42967"/>
                </a:lnTo>
                <a:lnTo>
                  <a:pt x="25174" y="41027"/>
                </a:lnTo>
                <a:lnTo>
                  <a:pt x="25355" y="38782"/>
                </a:lnTo>
                <a:lnTo>
                  <a:pt x="26428" y="36332"/>
                </a:lnTo>
                <a:lnTo>
                  <a:pt x="28097" y="33746"/>
                </a:lnTo>
                <a:lnTo>
                  <a:pt x="30161" y="31070"/>
                </a:lnTo>
                <a:lnTo>
                  <a:pt x="32490" y="28333"/>
                </a:lnTo>
                <a:lnTo>
                  <a:pt x="34995" y="25556"/>
                </a:lnTo>
                <a:lnTo>
                  <a:pt x="37618" y="22753"/>
                </a:lnTo>
                <a:lnTo>
                  <a:pt x="39366" y="19931"/>
                </a:lnTo>
                <a:lnTo>
                  <a:pt x="40532" y="17097"/>
                </a:lnTo>
                <a:lnTo>
                  <a:pt x="41308" y="14256"/>
                </a:lnTo>
                <a:lnTo>
                  <a:pt x="42780" y="12361"/>
                </a:lnTo>
                <a:lnTo>
                  <a:pt x="44712" y="11098"/>
                </a:lnTo>
                <a:lnTo>
                  <a:pt x="46953" y="10257"/>
                </a:lnTo>
                <a:lnTo>
                  <a:pt x="49399" y="8743"/>
                </a:lnTo>
                <a:lnTo>
                  <a:pt x="51983" y="6781"/>
                </a:ln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1"/>
          <p:cNvSpPr/>
          <p:nvPr/>
        </p:nvSpPr>
        <p:spPr>
          <a:xfrm>
            <a:off x="7572375" y="2503170"/>
            <a:ext cx="68581" cy="162878"/>
          </a:xfrm>
          <a:custGeom>
            <a:avLst/>
            <a:gdLst/>
            <a:ahLst/>
            <a:cxnLst/>
            <a:rect l="0" t="0" r="0" b="0"/>
            <a:pathLst>
              <a:path w="68581" h="162878">
                <a:moveTo>
                  <a:pt x="0" y="162877"/>
                </a:moveTo>
                <a:lnTo>
                  <a:pt x="0" y="133832"/>
                </a:lnTo>
                <a:lnTo>
                  <a:pt x="952" y="132084"/>
                </a:lnTo>
                <a:lnTo>
                  <a:pt x="2540" y="130918"/>
                </a:lnTo>
                <a:lnTo>
                  <a:pt x="4550" y="130141"/>
                </a:lnTo>
                <a:lnTo>
                  <a:pt x="5891" y="128671"/>
                </a:lnTo>
                <a:lnTo>
                  <a:pt x="6784" y="126738"/>
                </a:lnTo>
                <a:lnTo>
                  <a:pt x="7380" y="124497"/>
                </a:lnTo>
                <a:lnTo>
                  <a:pt x="8731" y="122050"/>
                </a:lnTo>
                <a:lnTo>
                  <a:pt x="10583" y="119467"/>
                </a:lnTo>
                <a:lnTo>
                  <a:pt x="12770" y="116792"/>
                </a:lnTo>
                <a:lnTo>
                  <a:pt x="15181" y="114056"/>
                </a:lnTo>
                <a:lnTo>
                  <a:pt x="17740" y="111280"/>
                </a:lnTo>
                <a:lnTo>
                  <a:pt x="20400" y="108476"/>
                </a:lnTo>
                <a:lnTo>
                  <a:pt x="22173" y="105655"/>
                </a:lnTo>
                <a:lnTo>
                  <a:pt x="23354" y="102821"/>
                </a:lnTo>
                <a:lnTo>
                  <a:pt x="24141" y="99980"/>
                </a:lnTo>
                <a:lnTo>
                  <a:pt x="25619" y="97133"/>
                </a:lnTo>
                <a:lnTo>
                  <a:pt x="27557" y="94283"/>
                </a:lnTo>
                <a:lnTo>
                  <a:pt x="29802" y="91430"/>
                </a:lnTo>
                <a:lnTo>
                  <a:pt x="31298" y="88576"/>
                </a:lnTo>
                <a:lnTo>
                  <a:pt x="32295" y="85720"/>
                </a:lnTo>
                <a:lnTo>
                  <a:pt x="32960" y="82864"/>
                </a:lnTo>
                <a:lnTo>
                  <a:pt x="33403" y="80008"/>
                </a:lnTo>
                <a:lnTo>
                  <a:pt x="33698" y="77151"/>
                </a:lnTo>
                <a:lnTo>
                  <a:pt x="33896" y="74294"/>
                </a:lnTo>
                <a:lnTo>
                  <a:pt x="34980" y="71437"/>
                </a:lnTo>
                <a:lnTo>
                  <a:pt x="36655" y="68579"/>
                </a:lnTo>
                <a:lnTo>
                  <a:pt x="38723" y="65722"/>
                </a:lnTo>
                <a:lnTo>
                  <a:pt x="41056" y="62864"/>
                </a:lnTo>
                <a:lnTo>
                  <a:pt x="43564" y="60007"/>
                </a:lnTo>
                <a:lnTo>
                  <a:pt x="46187" y="57149"/>
                </a:lnTo>
                <a:lnTo>
                  <a:pt x="47936" y="54292"/>
                </a:lnTo>
                <a:lnTo>
                  <a:pt x="49103" y="51435"/>
                </a:lnTo>
                <a:lnTo>
                  <a:pt x="49880" y="48577"/>
                </a:lnTo>
                <a:lnTo>
                  <a:pt x="51351" y="45720"/>
                </a:lnTo>
                <a:lnTo>
                  <a:pt x="53284" y="42862"/>
                </a:lnTo>
                <a:lnTo>
                  <a:pt x="55525" y="40005"/>
                </a:lnTo>
                <a:lnTo>
                  <a:pt x="57972" y="37147"/>
                </a:lnTo>
                <a:lnTo>
                  <a:pt x="60555" y="34290"/>
                </a:lnTo>
                <a:lnTo>
                  <a:pt x="63230" y="31432"/>
                </a:lnTo>
                <a:lnTo>
                  <a:pt x="65013" y="28575"/>
                </a:lnTo>
                <a:lnTo>
                  <a:pt x="66202" y="25717"/>
                </a:lnTo>
                <a:lnTo>
                  <a:pt x="66995" y="22859"/>
                </a:lnTo>
                <a:lnTo>
                  <a:pt x="67523" y="20002"/>
                </a:lnTo>
                <a:lnTo>
                  <a:pt x="67875" y="17144"/>
                </a:lnTo>
                <a:lnTo>
                  <a:pt x="68441" y="10265"/>
                </a:lnTo>
                <a:lnTo>
                  <a:pt x="68518" y="6785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2"/>
          <p:cNvSpPr/>
          <p:nvPr/>
        </p:nvSpPr>
        <p:spPr>
          <a:xfrm>
            <a:off x="7658100" y="2263139"/>
            <a:ext cx="111443" cy="188597"/>
          </a:xfrm>
          <a:custGeom>
            <a:avLst/>
            <a:gdLst/>
            <a:ahLst/>
            <a:cxnLst/>
            <a:rect l="0" t="0" r="0" b="0"/>
            <a:pathLst>
              <a:path w="111443" h="188597">
                <a:moveTo>
                  <a:pt x="0" y="188596"/>
                </a:moveTo>
                <a:lnTo>
                  <a:pt x="0" y="142511"/>
                </a:lnTo>
                <a:lnTo>
                  <a:pt x="952" y="139774"/>
                </a:lnTo>
                <a:lnTo>
                  <a:pt x="2540" y="136998"/>
                </a:lnTo>
                <a:lnTo>
                  <a:pt x="4550" y="134195"/>
                </a:lnTo>
                <a:lnTo>
                  <a:pt x="6844" y="131373"/>
                </a:lnTo>
                <a:lnTo>
                  <a:pt x="9325" y="128540"/>
                </a:lnTo>
                <a:lnTo>
                  <a:pt x="11931" y="125699"/>
                </a:lnTo>
                <a:lnTo>
                  <a:pt x="13669" y="122852"/>
                </a:lnTo>
                <a:lnTo>
                  <a:pt x="15600" y="117149"/>
                </a:lnTo>
                <a:lnTo>
                  <a:pt x="18998" y="111439"/>
                </a:lnTo>
                <a:lnTo>
                  <a:pt x="21239" y="108583"/>
                </a:lnTo>
                <a:lnTo>
                  <a:pt x="23727" y="102869"/>
                </a:lnTo>
                <a:lnTo>
                  <a:pt x="24390" y="100012"/>
                </a:lnTo>
                <a:lnTo>
                  <a:pt x="26737" y="97155"/>
                </a:lnTo>
                <a:lnTo>
                  <a:pt x="30207" y="94298"/>
                </a:lnTo>
                <a:lnTo>
                  <a:pt x="34425" y="91440"/>
                </a:lnTo>
                <a:lnTo>
                  <a:pt x="37238" y="87630"/>
                </a:lnTo>
                <a:lnTo>
                  <a:pt x="39113" y="83186"/>
                </a:lnTo>
                <a:lnTo>
                  <a:pt x="40363" y="78317"/>
                </a:lnTo>
                <a:lnTo>
                  <a:pt x="42148" y="74119"/>
                </a:lnTo>
                <a:lnTo>
                  <a:pt x="44291" y="70368"/>
                </a:lnTo>
                <a:lnTo>
                  <a:pt x="46672" y="66915"/>
                </a:lnTo>
                <a:lnTo>
                  <a:pt x="49212" y="63660"/>
                </a:lnTo>
                <a:lnTo>
                  <a:pt x="51858" y="60537"/>
                </a:lnTo>
                <a:lnTo>
                  <a:pt x="54574" y="57504"/>
                </a:lnTo>
                <a:lnTo>
                  <a:pt x="60132" y="51592"/>
                </a:lnTo>
                <a:lnTo>
                  <a:pt x="74311" y="37169"/>
                </a:lnTo>
                <a:lnTo>
                  <a:pt x="101177" y="10267"/>
                </a:lnTo>
                <a:lnTo>
                  <a:pt x="101741" y="8750"/>
                </a:lnTo>
                <a:lnTo>
                  <a:pt x="102368" y="4524"/>
                </a:lnTo>
                <a:lnTo>
                  <a:pt x="103488" y="3016"/>
                </a:lnTo>
                <a:lnTo>
                  <a:pt x="105187" y="2011"/>
                </a:lnTo>
                <a:lnTo>
                  <a:pt x="1114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3"/>
          <p:cNvSpPr/>
          <p:nvPr/>
        </p:nvSpPr>
        <p:spPr>
          <a:xfrm>
            <a:off x="6783705" y="4020502"/>
            <a:ext cx="34290" cy="128589"/>
          </a:xfrm>
          <a:custGeom>
            <a:avLst/>
            <a:gdLst/>
            <a:ahLst/>
            <a:cxnLst/>
            <a:rect l="0" t="0" r="0" b="0"/>
            <a:pathLst>
              <a:path w="34290" h="128589">
                <a:moveTo>
                  <a:pt x="34289" y="128588"/>
                </a:moveTo>
                <a:lnTo>
                  <a:pt x="34289" y="108188"/>
                </a:lnTo>
                <a:lnTo>
                  <a:pt x="33337" y="105463"/>
                </a:lnTo>
                <a:lnTo>
                  <a:pt x="31750" y="102693"/>
                </a:lnTo>
                <a:lnTo>
                  <a:pt x="29739" y="99895"/>
                </a:lnTo>
                <a:lnTo>
                  <a:pt x="28398" y="97077"/>
                </a:lnTo>
                <a:lnTo>
                  <a:pt x="27504" y="94246"/>
                </a:lnTo>
                <a:lnTo>
                  <a:pt x="26908" y="91405"/>
                </a:lnTo>
                <a:lnTo>
                  <a:pt x="26511" y="88559"/>
                </a:lnTo>
                <a:lnTo>
                  <a:pt x="26246" y="85710"/>
                </a:lnTo>
                <a:lnTo>
                  <a:pt x="26070" y="82857"/>
                </a:lnTo>
                <a:lnTo>
                  <a:pt x="25874" y="77148"/>
                </a:lnTo>
                <a:lnTo>
                  <a:pt x="25748" y="65722"/>
                </a:lnTo>
                <a:lnTo>
                  <a:pt x="24785" y="62865"/>
                </a:lnTo>
                <a:lnTo>
                  <a:pt x="23191" y="60007"/>
                </a:lnTo>
                <a:lnTo>
                  <a:pt x="21175" y="57150"/>
                </a:lnTo>
                <a:lnTo>
                  <a:pt x="19832" y="53340"/>
                </a:lnTo>
                <a:lnTo>
                  <a:pt x="18936" y="48895"/>
                </a:lnTo>
                <a:lnTo>
                  <a:pt x="18339" y="44027"/>
                </a:lnTo>
                <a:lnTo>
                  <a:pt x="17941" y="39829"/>
                </a:lnTo>
                <a:lnTo>
                  <a:pt x="17675" y="36077"/>
                </a:lnTo>
                <a:lnTo>
                  <a:pt x="17498" y="32624"/>
                </a:lnTo>
                <a:lnTo>
                  <a:pt x="17302" y="26247"/>
                </a:lnTo>
                <a:lnTo>
                  <a:pt x="17249" y="23213"/>
                </a:lnTo>
                <a:lnTo>
                  <a:pt x="16262" y="20238"/>
                </a:lnTo>
                <a:lnTo>
                  <a:pt x="14652" y="17302"/>
                </a:lnTo>
                <a:lnTo>
                  <a:pt x="9773" y="10297"/>
                </a:lnTo>
                <a:lnTo>
                  <a:pt x="9105" y="6799"/>
                </a:lnTo>
                <a:lnTo>
                  <a:pt x="8928" y="4533"/>
                </a:lnTo>
                <a:lnTo>
                  <a:pt x="7857" y="3022"/>
                </a:lnTo>
                <a:lnTo>
                  <a:pt x="6190" y="2015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4"/>
          <p:cNvSpPr/>
          <p:nvPr/>
        </p:nvSpPr>
        <p:spPr>
          <a:xfrm>
            <a:off x="6672262" y="3849052"/>
            <a:ext cx="51436" cy="120016"/>
          </a:xfrm>
          <a:custGeom>
            <a:avLst/>
            <a:gdLst/>
            <a:ahLst/>
            <a:cxnLst/>
            <a:rect l="0" t="0" r="0" b="0"/>
            <a:pathLst>
              <a:path w="51436" h="120016">
                <a:moveTo>
                  <a:pt x="51435" y="120015"/>
                </a:moveTo>
                <a:lnTo>
                  <a:pt x="46885" y="120015"/>
                </a:lnTo>
                <a:lnTo>
                  <a:pt x="45544" y="119063"/>
                </a:lnTo>
                <a:lnTo>
                  <a:pt x="44650" y="117475"/>
                </a:lnTo>
                <a:lnTo>
                  <a:pt x="43216" y="112634"/>
                </a:lnTo>
                <a:lnTo>
                  <a:pt x="43020" y="109432"/>
                </a:lnTo>
                <a:lnTo>
                  <a:pt x="42932" y="104834"/>
                </a:lnTo>
                <a:lnTo>
                  <a:pt x="42894" y="99615"/>
                </a:lnTo>
                <a:lnTo>
                  <a:pt x="41931" y="95938"/>
                </a:lnTo>
                <a:lnTo>
                  <a:pt x="40336" y="91581"/>
                </a:lnTo>
                <a:lnTo>
                  <a:pt x="38321" y="86772"/>
                </a:lnTo>
                <a:lnTo>
                  <a:pt x="36978" y="82613"/>
                </a:lnTo>
                <a:lnTo>
                  <a:pt x="36082" y="78888"/>
                </a:lnTo>
                <a:lnTo>
                  <a:pt x="35485" y="75452"/>
                </a:lnTo>
                <a:lnTo>
                  <a:pt x="34134" y="71256"/>
                </a:lnTo>
                <a:lnTo>
                  <a:pt x="32281" y="66554"/>
                </a:lnTo>
                <a:lnTo>
                  <a:pt x="30094" y="61515"/>
                </a:lnTo>
                <a:lnTo>
                  <a:pt x="28635" y="57202"/>
                </a:lnTo>
                <a:lnTo>
                  <a:pt x="27663" y="53375"/>
                </a:lnTo>
                <a:lnTo>
                  <a:pt x="27014" y="49871"/>
                </a:lnTo>
                <a:lnTo>
                  <a:pt x="25629" y="46582"/>
                </a:lnTo>
                <a:lnTo>
                  <a:pt x="23754" y="43437"/>
                </a:lnTo>
                <a:lnTo>
                  <a:pt x="21551" y="40388"/>
                </a:lnTo>
                <a:lnTo>
                  <a:pt x="20082" y="36451"/>
                </a:lnTo>
                <a:lnTo>
                  <a:pt x="19103" y="31920"/>
                </a:lnTo>
                <a:lnTo>
                  <a:pt x="18451" y="26995"/>
                </a:lnTo>
                <a:lnTo>
                  <a:pt x="17063" y="22760"/>
                </a:lnTo>
                <a:lnTo>
                  <a:pt x="15186" y="18983"/>
                </a:lnTo>
                <a:lnTo>
                  <a:pt x="12981" y="15513"/>
                </a:lnTo>
                <a:lnTo>
                  <a:pt x="11512" y="12247"/>
                </a:lnTo>
                <a:lnTo>
                  <a:pt x="10532" y="9117"/>
                </a:lnTo>
                <a:lnTo>
                  <a:pt x="9879" y="6078"/>
                </a:lnTo>
                <a:lnTo>
                  <a:pt x="8491" y="4052"/>
                </a:lnTo>
                <a:lnTo>
                  <a:pt x="6613" y="270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15"/>
          <p:cNvSpPr/>
          <p:nvPr/>
        </p:nvSpPr>
        <p:spPr>
          <a:xfrm>
            <a:off x="6543675" y="3566160"/>
            <a:ext cx="102870" cy="188595"/>
          </a:xfrm>
          <a:custGeom>
            <a:avLst/>
            <a:gdLst/>
            <a:ahLst/>
            <a:cxnLst/>
            <a:rect l="0" t="0" r="0" b="0"/>
            <a:pathLst>
              <a:path w="102870" h="188595">
                <a:moveTo>
                  <a:pt x="102869" y="188594"/>
                </a:moveTo>
                <a:lnTo>
                  <a:pt x="102869" y="184044"/>
                </a:lnTo>
                <a:lnTo>
                  <a:pt x="101917" y="181751"/>
                </a:lnTo>
                <a:lnTo>
                  <a:pt x="100330" y="179269"/>
                </a:lnTo>
                <a:lnTo>
                  <a:pt x="95488" y="172994"/>
                </a:lnTo>
                <a:lnTo>
                  <a:pt x="94139" y="170575"/>
                </a:lnTo>
                <a:lnTo>
                  <a:pt x="90099" y="162806"/>
                </a:lnTo>
                <a:lnTo>
                  <a:pt x="88641" y="158067"/>
                </a:lnTo>
                <a:lnTo>
                  <a:pt x="87669" y="153003"/>
                </a:lnTo>
                <a:lnTo>
                  <a:pt x="87021" y="147722"/>
                </a:lnTo>
                <a:lnTo>
                  <a:pt x="85636" y="142296"/>
                </a:lnTo>
                <a:lnTo>
                  <a:pt x="83761" y="136774"/>
                </a:lnTo>
                <a:lnTo>
                  <a:pt x="81558" y="131187"/>
                </a:lnTo>
                <a:lnTo>
                  <a:pt x="79137" y="126511"/>
                </a:lnTo>
                <a:lnTo>
                  <a:pt x="76570" y="122440"/>
                </a:lnTo>
                <a:lnTo>
                  <a:pt x="73907" y="118774"/>
                </a:lnTo>
                <a:lnTo>
                  <a:pt x="71178" y="114425"/>
                </a:lnTo>
                <a:lnTo>
                  <a:pt x="68408" y="109621"/>
                </a:lnTo>
                <a:lnTo>
                  <a:pt x="62788" y="99203"/>
                </a:lnTo>
                <a:lnTo>
                  <a:pt x="57115" y="88222"/>
                </a:lnTo>
                <a:lnTo>
                  <a:pt x="55222" y="83580"/>
                </a:lnTo>
                <a:lnTo>
                  <a:pt x="53960" y="79532"/>
                </a:lnTo>
                <a:lnTo>
                  <a:pt x="53118" y="75882"/>
                </a:lnTo>
                <a:lnTo>
                  <a:pt x="51604" y="72495"/>
                </a:lnTo>
                <a:lnTo>
                  <a:pt x="49643" y="69285"/>
                </a:lnTo>
                <a:lnTo>
                  <a:pt x="47383" y="66192"/>
                </a:lnTo>
                <a:lnTo>
                  <a:pt x="44923" y="62225"/>
                </a:lnTo>
                <a:lnTo>
                  <a:pt x="42331" y="57676"/>
                </a:lnTo>
                <a:lnTo>
                  <a:pt x="35878" y="45788"/>
                </a:lnTo>
                <a:lnTo>
                  <a:pt x="34397" y="43860"/>
                </a:lnTo>
                <a:lnTo>
                  <a:pt x="32456" y="41622"/>
                </a:lnTo>
                <a:lnTo>
                  <a:pt x="30209" y="39178"/>
                </a:lnTo>
                <a:lnTo>
                  <a:pt x="25174" y="33922"/>
                </a:lnTo>
                <a:lnTo>
                  <a:pt x="14180" y="22787"/>
                </a:lnTo>
                <a:lnTo>
                  <a:pt x="12310" y="19954"/>
                </a:lnTo>
                <a:lnTo>
                  <a:pt x="10234" y="14266"/>
                </a:lnTo>
                <a:lnTo>
                  <a:pt x="8728" y="12368"/>
                </a:lnTo>
                <a:lnTo>
                  <a:pt x="6770" y="11103"/>
                </a:lnTo>
                <a:lnTo>
                  <a:pt x="4514" y="10259"/>
                </a:lnTo>
                <a:lnTo>
                  <a:pt x="3009" y="8744"/>
                </a:lnTo>
                <a:lnTo>
                  <a:pt x="2006" y="678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6"/>
          <p:cNvSpPr/>
          <p:nvPr/>
        </p:nvSpPr>
        <p:spPr>
          <a:xfrm>
            <a:off x="6415087" y="3377565"/>
            <a:ext cx="77154" cy="85726"/>
          </a:xfrm>
          <a:custGeom>
            <a:avLst/>
            <a:gdLst/>
            <a:ahLst/>
            <a:cxnLst/>
            <a:rect l="0" t="0" r="0" b="0"/>
            <a:pathLst>
              <a:path w="77154" h="85726">
                <a:moveTo>
                  <a:pt x="77153" y="85725"/>
                </a:moveTo>
                <a:lnTo>
                  <a:pt x="69771" y="85725"/>
                </a:lnTo>
                <a:lnTo>
                  <a:pt x="68422" y="84772"/>
                </a:lnTo>
                <a:lnTo>
                  <a:pt x="66570" y="83185"/>
                </a:lnTo>
                <a:lnTo>
                  <a:pt x="64382" y="81174"/>
                </a:lnTo>
                <a:lnTo>
                  <a:pt x="62924" y="78881"/>
                </a:lnTo>
                <a:lnTo>
                  <a:pt x="61952" y="76399"/>
                </a:lnTo>
                <a:lnTo>
                  <a:pt x="61304" y="73793"/>
                </a:lnTo>
                <a:lnTo>
                  <a:pt x="59919" y="71103"/>
                </a:lnTo>
                <a:lnTo>
                  <a:pt x="58044" y="68357"/>
                </a:lnTo>
                <a:lnTo>
                  <a:pt x="52741" y="61656"/>
                </a:lnTo>
                <a:lnTo>
                  <a:pt x="51353" y="60154"/>
                </a:lnTo>
                <a:lnTo>
                  <a:pt x="47271" y="55945"/>
                </a:lnTo>
                <a:lnTo>
                  <a:pt x="43897" y="53489"/>
                </a:lnTo>
                <a:lnTo>
                  <a:pt x="39742" y="50899"/>
                </a:lnTo>
                <a:lnTo>
                  <a:pt x="35067" y="48220"/>
                </a:lnTo>
                <a:lnTo>
                  <a:pt x="30998" y="45482"/>
                </a:lnTo>
                <a:lnTo>
                  <a:pt x="27333" y="42704"/>
                </a:lnTo>
                <a:lnTo>
                  <a:pt x="23937" y="39899"/>
                </a:lnTo>
                <a:lnTo>
                  <a:pt x="21673" y="37076"/>
                </a:lnTo>
                <a:lnTo>
                  <a:pt x="20163" y="34243"/>
                </a:lnTo>
                <a:lnTo>
                  <a:pt x="19157" y="31401"/>
                </a:lnTo>
                <a:lnTo>
                  <a:pt x="17534" y="28554"/>
                </a:lnTo>
                <a:lnTo>
                  <a:pt x="15499" y="25703"/>
                </a:lnTo>
                <a:lnTo>
                  <a:pt x="13191" y="22850"/>
                </a:lnTo>
                <a:lnTo>
                  <a:pt x="10699" y="19996"/>
                </a:lnTo>
                <a:lnTo>
                  <a:pt x="8085" y="17140"/>
                </a:lnTo>
                <a:lnTo>
                  <a:pt x="5390" y="14284"/>
                </a:lnTo>
                <a:lnTo>
                  <a:pt x="3594" y="11428"/>
                </a:lnTo>
                <a:lnTo>
                  <a:pt x="2396" y="857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7"/>
          <p:cNvSpPr/>
          <p:nvPr/>
        </p:nvSpPr>
        <p:spPr>
          <a:xfrm>
            <a:off x="6320790" y="3214687"/>
            <a:ext cx="42863" cy="94299"/>
          </a:xfrm>
          <a:custGeom>
            <a:avLst/>
            <a:gdLst/>
            <a:ahLst/>
            <a:cxnLst/>
            <a:rect l="0" t="0" r="0" b="0"/>
            <a:pathLst>
              <a:path w="42863" h="94299">
                <a:moveTo>
                  <a:pt x="42862" y="94298"/>
                </a:moveTo>
                <a:lnTo>
                  <a:pt x="42862" y="86917"/>
                </a:lnTo>
                <a:lnTo>
                  <a:pt x="41910" y="86520"/>
                </a:lnTo>
                <a:lnTo>
                  <a:pt x="40322" y="86254"/>
                </a:lnTo>
                <a:lnTo>
                  <a:pt x="38312" y="86078"/>
                </a:lnTo>
                <a:lnTo>
                  <a:pt x="36971" y="85008"/>
                </a:lnTo>
                <a:lnTo>
                  <a:pt x="36077" y="83342"/>
                </a:lnTo>
                <a:lnTo>
                  <a:pt x="35481" y="81279"/>
                </a:lnTo>
                <a:lnTo>
                  <a:pt x="35084" y="78951"/>
                </a:lnTo>
                <a:lnTo>
                  <a:pt x="34819" y="76446"/>
                </a:lnTo>
                <a:lnTo>
                  <a:pt x="34643" y="73824"/>
                </a:lnTo>
                <a:lnTo>
                  <a:pt x="33573" y="72076"/>
                </a:lnTo>
                <a:lnTo>
                  <a:pt x="31907" y="70911"/>
                </a:lnTo>
                <a:lnTo>
                  <a:pt x="29843" y="70134"/>
                </a:lnTo>
                <a:lnTo>
                  <a:pt x="28468" y="68664"/>
                </a:lnTo>
                <a:lnTo>
                  <a:pt x="27551" y="66731"/>
                </a:lnTo>
                <a:lnTo>
                  <a:pt x="26940" y="64490"/>
                </a:lnTo>
                <a:lnTo>
                  <a:pt x="25579" y="62043"/>
                </a:lnTo>
                <a:lnTo>
                  <a:pt x="23720" y="59460"/>
                </a:lnTo>
                <a:lnTo>
                  <a:pt x="21529" y="56785"/>
                </a:lnTo>
                <a:lnTo>
                  <a:pt x="20067" y="54049"/>
                </a:lnTo>
                <a:lnTo>
                  <a:pt x="19093" y="51273"/>
                </a:lnTo>
                <a:lnTo>
                  <a:pt x="18443" y="48470"/>
                </a:lnTo>
                <a:lnTo>
                  <a:pt x="18011" y="45648"/>
                </a:lnTo>
                <a:lnTo>
                  <a:pt x="17721" y="42814"/>
                </a:lnTo>
                <a:lnTo>
                  <a:pt x="17530" y="39973"/>
                </a:lnTo>
                <a:lnTo>
                  <a:pt x="16449" y="37126"/>
                </a:lnTo>
                <a:lnTo>
                  <a:pt x="14776" y="34276"/>
                </a:lnTo>
                <a:lnTo>
                  <a:pt x="12707" y="31423"/>
                </a:lnTo>
                <a:lnTo>
                  <a:pt x="11329" y="28569"/>
                </a:lnTo>
                <a:lnTo>
                  <a:pt x="10410" y="25713"/>
                </a:lnTo>
                <a:lnTo>
                  <a:pt x="8935" y="18837"/>
                </a:lnTo>
                <a:lnTo>
                  <a:pt x="7862" y="17321"/>
                </a:lnTo>
                <a:lnTo>
                  <a:pt x="6193" y="15357"/>
                </a:lnTo>
                <a:lnTo>
                  <a:pt x="4129" y="13096"/>
                </a:lnTo>
                <a:lnTo>
                  <a:pt x="2753" y="10636"/>
                </a:lnTo>
                <a:lnTo>
                  <a:pt x="1835" y="804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8"/>
          <p:cNvSpPr/>
          <p:nvPr/>
        </p:nvSpPr>
        <p:spPr>
          <a:xfrm>
            <a:off x="6243637" y="3111817"/>
            <a:ext cx="42864" cy="51436"/>
          </a:xfrm>
          <a:custGeom>
            <a:avLst/>
            <a:gdLst/>
            <a:ahLst/>
            <a:cxnLst/>
            <a:rect l="0" t="0" r="0" b="0"/>
            <a:pathLst>
              <a:path w="42864" h="51436">
                <a:moveTo>
                  <a:pt x="42863" y="51435"/>
                </a:moveTo>
                <a:lnTo>
                  <a:pt x="42863" y="38416"/>
                </a:lnTo>
                <a:lnTo>
                  <a:pt x="41910" y="37041"/>
                </a:lnTo>
                <a:lnTo>
                  <a:pt x="40323" y="36124"/>
                </a:lnTo>
                <a:lnTo>
                  <a:pt x="38312" y="35512"/>
                </a:lnTo>
                <a:lnTo>
                  <a:pt x="36971" y="34153"/>
                </a:lnTo>
                <a:lnTo>
                  <a:pt x="36077" y="32293"/>
                </a:lnTo>
                <a:lnTo>
                  <a:pt x="34395" y="26102"/>
                </a:lnTo>
                <a:lnTo>
                  <a:pt x="33407" y="25022"/>
                </a:lnTo>
                <a:lnTo>
                  <a:pt x="26918" y="18371"/>
                </a:lnTo>
                <a:lnTo>
                  <a:pt x="25566" y="17962"/>
                </a:lnTo>
                <a:lnTo>
                  <a:pt x="23711" y="17690"/>
                </a:lnTo>
                <a:lnTo>
                  <a:pt x="21522" y="17508"/>
                </a:lnTo>
                <a:lnTo>
                  <a:pt x="20064" y="16435"/>
                </a:lnTo>
                <a:lnTo>
                  <a:pt x="19091" y="14766"/>
                </a:lnTo>
                <a:lnTo>
                  <a:pt x="17259" y="8935"/>
                </a:lnTo>
                <a:lnTo>
                  <a:pt x="16269" y="7862"/>
                </a:lnTo>
                <a:lnTo>
                  <a:pt x="9774" y="1224"/>
                </a:lnTo>
                <a:lnTo>
                  <a:pt x="8421" y="816"/>
                </a:lnTo>
                <a:lnTo>
                  <a:pt x="6567" y="54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9"/>
          <p:cNvSpPr/>
          <p:nvPr/>
        </p:nvSpPr>
        <p:spPr>
          <a:xfrm>
            <a:off x="6192202" y="3017520"/>
            <a:ext cx="77153" cy="137161"/>
          </a:xfrm>
          <a:custGeom>
            <a:avLst/>
            <a:gdLst/>
            <a:ahLst/>
            <a:cxnLst/>
            <a:rect l="0" t="0" r="0" b="0"/>
            <a:pathLst>
              <a:path w="77153" h="137161">
                <a:moveTo>
                  <a:pt x="77152" y="137160"/>
                </a:moveTo>
                <a:lnTo>
                  <a:pt x="69771" y="129779"/>
                </a:lnTo>
                <a:lnTo>
                  <a:pt x="69110" y="126577"/>
                </a:lnTo>
                <a:lnTo>
                  <a:pt x="68933" y="124389"/>
                </a:lnTo>
                <a:lnTo>
                  <a:pt x="67863" y="121979"/>
                </a:lnTo>
                <a:lnTo>
                  <a:pt x="66197" y="119419"/>
                </a:lnTo>
                <a:lnTo>
                  <a:pt x="64134" y="116760"/>
                </a:lnTo>
                <a:lnTo>
                  <a:pt x="61806" y="114987"/>
                </a:lnTo>
                <a:lnTo>
                  <a:pt x="59302" y="113806"/>
                </a:lnTo>
                <a:lnTo>
                  <a:pt x="56679" y="113018"/>
                </a:lnTo>
                <a:lnTo>
                  <a:pt x="54931" y="110588"/>
                </a:lnTo>
                <a:lnTo>
                  <a:pt x="53766" y="107062"/>
                </a:lnTo>
                <a:lnTo>
                  <a:pt x="52989" y="102807"/>
                </a:lnTo>
                <a:lnTo>
                  <a:pt x="51519" y="99018"/>
                </a:lnTo>
                <a:lnTo>
                  <a:pt x="49586" y="95539"/>
                </a:lnTo>
                <a:lnTo>
                  <a:pt x="47345" y="92268"/>
                </a:lnTo>
                <a:lnTo>
                  <a:pt x="44898" y="89134"/>
                </a:lnTo>
                <a:lnTo>
                  <a:pt x="42315" y="86093"/>
                </a:lnTo>
                <a:lnTo>
                  <a:pt x="39640" y="83112"/>
                </a:lnTo>
                <a:lnTo>
                  <a:pt x="37856" y="80173"/>
                </a:lnTo>
                <a:lnTo>
                  <a:pt x="36668" y="77261"/>
                </a:lnTo>
                <a:lnTo>
                  <a:pt x="35875" y="74367"/>
                </a:lnTo>
                <a:lnTo>
                  <a:pt x="34394" y="71486"/>
                </a:lnTo>
                <a:lnTo>
                  <a:pt x="32454" y="68612"/>
                </a:lnTo>
                <a:lnTo>
                  <a:pt x="30209" y="65744"/>
                </a:lnTo>
                <a:lnTo>
                  <a:pt x="27759" y="61926"/>
                </a:lnTo>
                <a:lnTo>
                  <a:pt x="25174" y="57477"/>
                </a:lnTo>
                <a:lnTo>
                  <a:pt x="22498" y="52605"/>
                </a:lnTo>
                <a:lnTo>
                  <a:pt x="19761" y="48405"/>
                </a:lnTo>
                <a:lnTo>
                  <a:pt x="16984" y="44652"/>
                </a:lnTo>
                <a:lnTo>
                  <a:pt x="14180" y="41198"/>
                </a:lnTo>
                <a:lnTo>
                  <a:pt x="12311" y="37943"/>
                </a:lnTo>
                <a:lnTo>
                  <a:pt x="11065" y="34820"/>
                </a:lnTo>
                <a:lnTo>
                  <a:pt x="10234" y="31786"/>
                </a:lnTo>
                <a:lnTo>
                  <a:pt x="9680" y="28810"/>
                </a:lnTo>
                <a:lnTo>
                  <a:pt x="9311" y="25874"/>
                </a:lnTo>
                <a:lnTo>
                  <a:pt x="9065" y="22964"/>
                </a:lnTo>
                <a:lnTo>
                  <a:pt x="8900" y="20072"/>
                </a:lnTo>
                <a:lnTo>
                  <a:pt x="8616" y="10275"/>
                </a:lnTo>
                <a:lnTo>
                  <a:pt x="7649" y="8755"/>
                </a:lnTo>
                <a:lnTo>
                  <a:pt x="6052" y="678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0"/>
          <p:cNvSpPr/>
          <p:nvPr/>
        </p:nvSpPr>
        <p:spPr>
          <a:xfrm>
            <a:off x="6115050" y="2828925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85725" y="171450"/>
                </a:moveTo>
                <a:lnTo>
                  <a:pt x="85725" y="166899"/>
                </a:lnTo>
                <a:lnTo>
                  <a:pt x="84772" y="165558"/>
                </a:lnTo>
                <a:lnTo>
                  <a:pt x="83185" y="164664"/>
                </a:lnTo>
                <a:lnTo>
                  <a:pt x="78344" y="163230"/>
                </a:lnTo>
                <a:lnTo>
                  <a:pt x="76994" y="162160"/>
                </a:lnTo>
                <a:lnTo>
                  <a:pt x="75142" y="160494"/>
                </a:lnTo>
                <a:lnTo>
                  <a:pt x="72954" y="158431"/>
                </a:lnTo>
                <a:lnTo>
                  <a:pt x="71496" y="156103"/>
                </a:lnTo>
                <a:lnTo>
                  <a:pt x="69876" y="150976"/>
                </a:lnTo>
                <a:lnTo>
                  <a:pt x="68491" y="148276"/>
                </a:lnTo>
                <a:lnTo>
                  <a:pt x="66616" y="145523"/>
                </a:lnTo>
                <a:lnTo>
                  <a:pt x="64413" y="142735"/>
                </a:lnTo>
                <a:lnTo>
                  <a:pt x="61991" y="139924"/>
                </a:lnTo>
                <a:lnTo>
                  <a:pt x="59425" y="137098"/>
                </a:lnTo>
                <a:lnTo>
                  <a:pt x="56762" y="134261"/>
                </a:lnTo>
                <a:lnTo>
                  <a:pt x="54986" y="130465"/>
                </a:lnTo>
                <a:lnTo>
                  <a:pt x="53802" y="126029"/>
                </a:lnTo>
                <a:lnTo>
                  <a:pt x="53013" y="121167"/>
                </a:lnTo>
                <a:lnTo>
                  <a:pt x="51534" y="116973"/>
                </a:lnTo>
                <a:lnTo>
                  <a:pt x="49596" y="113224"/>
                </a:lnTo>
                <a:lnTo>
                  <a:pt x="47351" y="109772"/>
                </a:lnTo>
                <a:lnTo>
                  <a:pt x="45855" y="105567"/>
                </a:lnTo>
                <a:lnTo>
                  <a:pt x="44858" y="100857"/>
                </a:lnTo>
                <a:lnTo>
                  <a:pt x="44192" y="95813"/>
                </a:lnTo>
                <a:lnTo>
                  <a:pt x="42796" y="91498"/>
                </a:lnTo>
                <a:lnTo>
                  <a:pt x="40914" y="87668"/>
                </a:lnTo>
                <a:lnTo>
                  <a:pt x="38706" y="84163"/>
                </a:lnTo>
                <a:lnTo>
                  <a:pt x="36281" y="80873"/>
                </a:lnTo>
                <a:lnTo>
                  <a:pt x="33713" y="77728"/>
                </a:lnTo>
                <a:lnTo>
                  <a:pt x="31047" y="74678"/>
                </a:lnTo>
                <a:lnTo>
                  <a:pt x="29271" y="70741"/>
                </a:lnTo>
                <a:lnTo>
                  <a:pt x="28086" y="66210"/>
                </a:lnTo>
                <a:lnTo>
                  <a:pt x="27297" y="61285"/>
                </a:lnTo>
                <a:lnTo>
                  <a:pt x="25817" y="57049"/>
                </a:lnTo>
                <a:lnTo>
                  <a:pt x="23879" y="53273"/>
                </a:lnTo>
                <a:lnTo>
                  <a:pt x="21634" y="49802"/>
                </a:lnTo>
                <a:lnTo>
                  <a:pt x="20138" y="46536"/>
                </a:lnTo>
                <a:lnTo>
                  <a:pt x="19140" y="43407"/>
                </a:lnTo>
                <a:lnTo>
                  <a:pt x="18474" y="40368"/>
                </a:lnTo>
                <a:lnTo>
                  <a:pt x="17079" y="37389"/>
                </a:lnTo>
                <a:lnTo>
                  <a:pt x="15196" y="34451"/>
                </a:lnTo>
                <a:lnTo>
                  <a:pt x="12988" y="31540"/>
                </a:lnTo>
                <a:lnTo>
                  <a:pt x="10563" y="28646"/>
                </a:lnTo>
                <a:lnTo>
                  <a:pt x="7995" y="25765"/>
                </a:lnTo>
                <a:lnTo>
                  <a:pt x="5329" y="22891"/>
                </a:lnTo>
                <a:lnTo>
                  <a:pt x="3553" y="19071"/>
                </a:lnTo>
                <a:lnTo>
                  <a:pt x="2369" y="1461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1"/>
          <p:cNvSpPr/>
          <p:nvPr/>
        </p:nvSpPr>
        <p:spPr>
          <a:xfrm>
            <a:off x="6037897" y="2606039"/>
            <a:ext cx="42863" cy="137162"/>
          </a:xfrm>
          <a:custGeom>
            <a:avLst/>
            <a:gdLst/>
            <a:ahLst/>
            <a:cxnLst/>
            <a:rect l="0" t="0" r="0" b="0"/>
            <a:pathLst>
              <a:path w="42863" h="137162">
                <a:moveTo>
                  <a:pt x="42862" y="137161"/>
                </a:moveTo>
                <a:lnTo>
                  <a:pt x="35481" y="129780"/>
                </a:lnTo>
                <a:lnTo>
                  <a:pt x="34819" y="126578"/>
                </a:lnTo>
                <a:lnTo>
                  <a:pt x="34643" y="124390"/>
                </a:lnTo>
                <a:lnTo>
                  <a:pt x="34525" y="121979"/>
                </a:lnTo>
                <a:lnTo>
                  <a:pt x="34395" y="116761"/>
                </a:lnTo>
                <a:lnTo>
                  <a:pt x="33407" y="113083"/>
                </a:lnTo>
                <a:lnTo>
                  <a:pt x="31797" y="108727"/>
                </a:lnTo>
                <a:lnTo>
                  <a:pt x="29771" y="103917"/>
                </a:lnTo>
                <a:lnTo>
                  <a:pt x="28419" y="99758"/>
                </a:lnTo>
                <a:lnTo>
                  <a:pt x="27519" y="96033"/>
                </a:lnTo>
                <a:lnTo>
                  <a:pt x="26918" y="92597"/>
                </a:lnTo>
                <a:lnTo>
                  <a:pt x="26518" y="88402"/>
                </a:lnTo>
                <a:lnTo>
                  <a:pt x="26251" y="83700"/>
                </a:lnTo>
                <a:lnTo>
                  <a:pt x="25955" y="74348"/>
                </a:lnTo>
                <a:lnTo>
                  <a:pt x="25823" y="67016"/>
                </a:lnTo>
                <a:lnTo>
                  <a:pt x="24835" y="62775"/>
                </a:lnTo>
                <a:lnTo>
                  <a:pt x="23224" y="58043"/>
                </a:lnTo>
                <a:lnTo>
                  <a:pt x="21198" y="52983"/>
                </a:lnTo>
                <a:lnTo>
                  <a:pt x="19847" y="48657"/>
                </a:lnTo>
                <a:lnTo>
                  <a:pt x="18946" y="44821"/>
                </a:lnTo>
                <a:lnTo>
                  <a:pt x="18346" y="41311"/>
                </a:lnTo>
                <a:lnTo>
                  <a:pt x="16993" y="38018"/>
                </a:lnTo>
                <a:lnTo>
                  <a:pt x="15139" y="34871"/>
                </a:lnTo>
                <a:lnTo>
                  <a:pt x="12950" y="31820"/>
                </a:lnTo>
                <a:lnTo>
                  <a:pt x="10538" y="27881"/>
                </a:lnTo>
                <a:lnTo>
                  <a:pt x="7978" y="23350"/>
                </a:lnTo>
                <a:lnTo>
                  <a:pt x="1576" y="11492"/>
                </a:lnTo>
                <a:lnTo>
                  <a:pt x="701" y="733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2"/>
          <p:cNvSpPr/>
          <p:nvPr/>
        </p:nvSpPr>
        <p:spPr>
          <a:xfrm>
            <a:off x="5849302" y="2108835"/>
            <a:ext cx="137161" cy="420053"/>
          </a:xfrm>
          <a:custGeom>
            <a:avLst/>
            <a:gdLst/>
            <a:ahLst/>
            <a:cxnLst/>
            <a:rect l="0" t="0" r="0" b="0"/>
            <a:pathLst>
              <a:path w="137161" h="420053">
                <a:moveTo>
                  <a:pt x="137160" y="420052"/>
                </a:moveTo>
                <a:lnTo>
                  <a:pt x="129779" y="405290"/>
                </a:lnTo>
                <a:lnTo>
                  <a:pt x="129117" y="401426"/>
                </a:lnTo>
                <a:lnTo>
                  <a:pt x="128941" y="399062"/>
                </a:lnTo>
                <a:lnTo>
                  <a:pt x="127871" y="396534"/>
                </a:lnTo>
                <a:lnTo>
                  <a:pt x="124141" y="391184"/>
                </a:lnTo>
                <a:lnTo>
                  <a:pt x="122766" y="387472"/>
                </a:lnTo>
                <a:lnTo>
                  <a:pt x="121238" y="378267"/>
                </a:lnTo>
                <a:lnTo>
                  <a:pt x="120377" y="366925"/>
                </a:lnTo>
                <a:lnTo>
                  <a:pt x="117636" y="358023"/>
                </a:lnTo>
                <a:lnTo>
                  <a:pt x="114195" y="348669"/>
                </a:lnTo>
                <a:lnTo>
                  <a:pt x="111306" y="337095"/>
                </a:lnTo>
                <a:lnTo>
                  <a:pt x="107254" y="327302"/>
                </a:lnTo>
                <a:lnTo>
                  <a:pt x="104169" y="315630"/>
                </a:lnTo>
                <a:lnTo>
                  <a:pt x="103255" y="306139"/>
                </a:lnTo>
                <a:lnTo>
                  <a:pt x="102174" y="303152"/>
                </a:lnTo>
                <a:lnTo>
                  <a:pt x="98434" y="297294"/>
                </a:lnTo>
                <a:lnTo>
                  <a:pt x="96136" y="288976"/>
                </a:lnTo>
                <a:lnTo>
                  <a:pt x="94842" y="276122"/>
                </a:lnTo>
                <a:lnTo>
                  <a:pt x="94661" y="272664"/>
                </a:lnTo>
                <a:lnTo>
                  <a:pt x="91919" y="263741"/>
                </a:lnTo>
                <a:lnTo>
                  <a:pt x="88478" y="254378"/>
                </a:lnTo>
                <a:lnTo>
                  <a:pt x="85588" y="242799"/>
                </a:lnTo>
                <a:lnTo>
                  <a:pt x="81537" y="233005"/>
                </a:lnTo>
                <a:lnTo>
                  <a:pt x="76561" y="222303"/>
                </a:lnTo>
                <a:lnTo>
                  <a:pt x="73901" y="216782"/>
                </a:lnTo>
                <a:lnTo>
                  <a:pt x="70945" y="208107"/>
                </a:lnTo>
                <a:lnTo>
                  <a:pt x="68679" y="200124"/>
                </a:lnTo>
                <a:lnTo>
                  <a:pt x="64496" y="190226"/>
                </a:lnTo>
                <a:lnTo>
                  <a:pt x="62048" y="185872"/>
                </a:lnTo>
                <a:lnTo>
                  <a:pt x="59463" y="182017"/>
                </a:lnTo>
                <a:lnTo>
                  <a:pt x="56787" y="178495"/>
                </a:lnTo>
                <a:lnTo>
                  <a:pt x="54050" y="174241"/>
                </a:lnTo>
                <a:lnTo>
                  <a:pt x="51274" y="169501"/>
                </a:lnTo>
                <a:lnTo>
                  <a:pt x="48470" y="164435"/>
                </a:lnTo>
                <a:lnTo>
                  <a:pt x="45648" y="160106"/>
                </a:lnTo>
                <a:lnTo>
                  <a:pt x="42815" y="156267"/>
                </a:lnTo>
                <a:lnTo>
                  <a:pt x="39973" y="152756"/>
                </a:lnTo>
                <a:lnTo>
                  <a:pt x="37127" y="148509"/>
                </a:lnTo>
                <a:lnTo>
                  <a:pt x="34276" y="143774"/>
                </a:lnTo>
                <a:lnTo>
                  <a:pt x="31423" y="138711"/>
                </a:lnTo>
                <a:lnTo>
                  <a:pt x="28253" y="130547"/>
                </a:lnTo>
                <a:lnTo>
                  <a:pt x="25892" y="122790"/>
                </a:lnTo>
                <a:lnTo>
                  <a:pt x="21668" y="112993"/>
                </a:lnTo>
                <a:lnTo>
                  <a:pt x="16615" y="102289"/>
                </a:lnTo>
                <a:lnTo>
                  <a:pt x="13935" y="96767"/>
                </a:lnTo>
                <a:lnTo>
                  <a:pt x="10956" y="85552"/>
                </a:lnTo>
                <a:lnTo>
                  <a:pt x="8679" y="74218"/>
                </a:lnTo>
                <a:lnTo>
                  <a:pt x="4493" y="62831"/>
                </a:lnTo>
                <a:lnTo>
                  <a:pt x="1997" y="51419"/>
                </a:lnTo>
                <a:lnTo>
                  <a:pt x="887" y="39998"/>
                </a:lnTo>
                <a:lnTo>
                  <a:pt x="394" y="28572"/>
                </a:lnTo>
                <a:lnTo>
                  <a:pt x="117" y="1597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3"/>
          <p:cNvSpPr/>
          <p:nvPr/>
        </p:nvSpPr>
        <p:spPr>
          <a:xfrm>
            <a:off x="6192600" y="4114813"/>
            <a:ext cx="93857" cy="102451"/>
          </a:xfrm>
          <a:custGeom>
            <a:avLst/>
            <a:gdLst/>
            <a:ahLst/>
            <a:cxnLst/>
            <a:rect l="0" t="0" r="0" b="0"/>
            <a:pathLst>
              <a:path w="93857" h="102451">
                <a:moveTo>
                  <a:pt x="33892" y="17132"/>
                </a:moveTo>
                <a:lnTo>
                  <a:pt x="28953" y="17132"/>
                </a:lnTo>
                <a:lnTo>
                  <a:pt x="31062" y="17132"/>
                </a:lnTo>
                <a:lnTo>
                  <a:pt x="26263" y="17132"/>
                </a:lnTo>
                <a:lnTo>
                  <a:pt x="33564" y="17132"/>
                </a:lnTo>
                <a:lnTo>
                  <a:pt x="33746" y="19672"/>
                </a:lnTo>
                <a:lnTo>
                  <a:pt x="33863" y="24513"/>
                </a:lnTo>
                <a:lnTo>
                  <a:pt x="34826" y="25862"/>
                </a:lnTo>
                <a:lnTo>
                  <a:pt x="36419" y="27715"/>
                </a:lnTo>
                <a:lnTo>
                  <a:pt x="38435" y="29902"/>
                </a:lnTo>
                <a:lnTo>
                  <a:pt x="38825" y="32313"/>
                </a:lnTo>
                <a:lnTo>
                  <a:pt x="38133" y="34872"/>
                </a:lnTo>
                <a:lnTo>
                  <a:pt x="34730" y="41274"/>
                </a:lnTo>
                <a:lnTo>
                  <a:pt x="34451" y="42751"/>
                </a:lnTo>
                <a:lnTo>
                  <a:pt x="34264" y="44689"/>
                </a:lnTo>
                <a:lnTo>
                  <a:pt x="34140" y="46933"/>
                </a:lnTo>
                <a:lnTo>
                  <a:pt x="34002" y="51967"/>
                </a:lnTo>
                <a:lnTo>
                  <a:pt x="33966" y="54642"/>
                </a:lnTo>
                <a:lnTo>
                  <a:pt x="32988" y="56426"/>
                </a:lnTo>
                <a:lnTo>
                  <a:pt x="31385" y="57616"/>
                </a:lnTo>
                <a:lnTo>
                  <a:pt x="29363" y="58409"/>
                </a:lnTo>
                <a:lnTo>
                  <a:pt x="28015" y="59889"/>
                </a:lnTo>
                <a:lnTo>
                  <a:pt x="27117" y="61829"/>
                </a:lnTo>
                <a:lnTo>
                  <a:pt x="25675" y="67236"/>
                </a:lnTo>
                <a:lnTo>
                  <a:pt x="24604" y="67679"/>
                </a:lnTo>
                <a:lnTo>
                  <a:pt x="22937" y="67975"/>
                </a:lnTo>
                <a:lnTo>
                  <a:pt x="20874" y="68172"/>
                </a:lnTo>
                <a:lnTo>
                  <a:pt x="19498" y="67351"/>
                </a:lnTo>
                <a:lnTo>
                  <a:pt x="18582" y="65851"/>
                </a:lnTo>
                <a:lnTo>
                  <a:pt x="17110" y="61151"/>
                </a:lnTo>
                <a:lnTo>
                  <a:pt x="14368" y="57968"/>
                </a:lnTo>
                <a:lnTo>
                  <a:pt x="12304" y="55786"/>
                </a:lnTo>
                <a:lnTo>
                  <a:pt x="10927" y="53379"/>
                </a:lnTo>
                <a:lnTo>
                  <a:pt x="10010" y="50821"/>
                </a:lnTo>
                <a:lnTo>
                  <a:pt x="9398" y="48164"/>
                </a:lnTo>
                <a:lnTo>
                  <a:pt x="8990" y="45440"/>
                </a:lnTo>
                <a:lnTo>
                  <a:pt x="8718" y="42671"/>
                </a:lnTo>
                <a:lnTo>
                  <a:pt x="8537" y="39873"/>
                </a:lnTo>
                <a:lnTo>
                  <a:pt x="9369" y="37055"/>
                </a:lnTo>
                <a:lnTo>
                  <a:pt x="10876" y="34224"/>
                </a:lnTo>
                <a:lnTo>
                  <a:pt x="12833" y="31384"/>
                </a:lnTo>
                <a:lnTo>
                  <a:pt x="14138" y="28538"/>
                </a:lnTo>
                <a:lnTo>
                  <a:pt x="15007" y="25689"/>
                </a:lnTo>
                <a:lnTo>
                  <a:pt x="15588" y="22836"/>
                </a:lnTo>
                <a:lnTo>
                  <a:pt x="16926" y="19982"/>
                </a:lnTo>
                <a:lnTo>
                  <a:pt x="18772" y="17127"/>
                </a:lnTo>
                <a:lnTo>
                  <a:pt x="20954" y="14271"/>
                </a:lnTo>
                <a:lnTo>
                  <a:pt x="23362" y="11414"/>
                </a:lnTo>
                <a:lnTo>
                  <a:pt x="25920" y="8558"/>
                </a:lnTo>
                <a:lnTo>
                  <a:pt x="28577" y="5701"/>
                </a:lnTo>
                <a:lnTo>
                  <a:pt x="31301" y="3796"/>
                </a:lnTo>
                <a:lnTo>
                  <a:pt x="34070" y="2526"/>
                </a:lnTo>
                <a:lnTo>
                  <a:pt x="36868" y="1680"/>
                </a:lnTo>
                <a:lnTo>
                  <a:pt x="39686" y="1116"/>
                </a:lnTo>
                <a:lnTo>
                  <a:pt x="42517" y="739"/>
                </a:lnTo>
                <a:lnTo>
                  <a:pt x="45357" y="488"/>
                </a:lnTo>
                <a:lnTo>
                  <a:pt x="48203" y="321"/>
                </a:lnTo>
                <a:lnTo>
                  <a:pt x="53905" y="135"/>
                </a:lnTo>
                <a:lnTo>
                  <a:pt x="68184" y="6"/>
                </a:lnTo>
                <a:lnTo>
                  <a:pt x="71040" y="0"/>
                </a:lnTo>
                <a:lnTo>
                  <a:pt x="73898" y="948"/>
                </a:lnTo>
                <a:lnTo>
                  <a:pt x="76755" y="2532"/>
                </a:lnTo>
                <a:lnTo>
                  <a:pt x="79612" y="4541"/>
                </a:lnTo>
                <a:lnTo>
                  <a:pt x="82470" y="6833"/>
                </a:lnTo>
                <a:lnTo>
                  <a:pt x="85327" y="9313"/>
                </a:lnTo>
                <a:lnTo>
                  <a:pt x="88184" y="11919"/>
                </a:lnTo>
                <a:lnTo>
                  <a:pt x="90089" y="14609"/>
                </a:lnTo>
                <a:lnTo>
                  <a:pt x="91360" y="17355"/>
                </a:lnTo>
                <a:lnTo>
                  <a:pt x="92206" y="20138"/>
                </a:lnTo>
                <a:lnTo>
                  <a:pt x="92771" y="22946"/>
                </a:lnTo>
                <a:lnTo>
                  <a:pt x="93147" y="25771"/>
                </a:lnTo>
                <a:lnTo>
                  <a:pt x="93398" y="28606"/>
                </a:lnTo>
                <a:lnTo>
                  <a:pt x="93565" y="32401"/>
                </a:lnTo>
                <a:lnTo>
                  <a:pt x="93801" y="45892"/>
                </a:lnTo>
                <a:lnTo>
                  <a:pt x="93856" y="53092"/>
                </a:lnTo>
                <a:lnTo>
                  <a:pt x="91965" y="56345"/>
                </a:lnTo>
                <a:lnTo>
                  <a:pt x="88800" y="59467"/>
                </a:lnTo>
                <a:lnTo>
                  <a:pt x="84785" y="62500"/>
                </a:lnTo>
                <a:lnTo>
                  <a:pt x="82108" y="66427"/>
                </a:lnTo>
                <a:lnTo>
                  <a:pt x="80324" y="70950"/>
                </a:lnTo>
                <a:lnTo>
                  <a:pt x="79134" y="75871"/>
                </a:lnTo>
                <a:lnTo>
                  <a:pt x="76436" y="80103"/>
                </a:lnTo>
                <a:lnTo>
                  <a:pt x="72732" y="83878"/>
                </a:lnTo>
                <a:lnTo>
                  <a:pt x="68358" y="87347"/>
                </a:lnTo>
                <a:lnTo>
                  <a:pt x="64489" y="89659"/>
                </a:lnTo>
                <a:lnTo>
                  <a:pt x="60958" y="91201"/>
                </a:lnTo>
                <a:lnTo>
                  <a:pt x="57651" y="92228"/>
                </a:lnTo>
                <a:lnTo>
                  <a:pt x="55446" y="93866"/>
                </a:lnTo>
                <a:lnTo>
                  <a:pt x="53976" y="95910"/>
                </a:lnTo>
                <a:lnTo>
                  <a:pt x="52997" y="98226"/>
                </a:lnTo>
                <a:lnTo>
                  <a:pt x="50439" y="99770"/>
                </a:lnTo>
                <a:lnTo>
                  <a:pt x="46828" y="100799"/>
                </a:lnTo>
                <a:lnTo>
                  <a:pt x="42516" y="101485"/>
                </a:lnTo>
                <a:lnTo>
                  <a:pt x="38689" y="101942"/>
                </a:lnTo>
                <a:lnTo>
                  <a:pt x="35185" y="102247"/>
                </a:lnTo>
                <a:lnTo>
                  <a:pt x="31896" y="102450"/>
                </a:lnTo>
                <a:lnTo>
                  <a:pt x="28752" y="101633"/>
                </a:lnTo>
                <a:lnTo>
                  <a:pt x="25702" y="100136"/>
                </a:lnTo>
                <a:lnTo>
                  <a:pt x="22717" y="98185"/>
                </a:lnTo>
                <a:lnTo>
                  <a:pt x="19775" y="96885"/>
                </a:lnTo>
                <a:lnTo>
                  <a:pt x="16860" y="96018"/>
                </a:lnTo>
                <a:lnTo>
                  <a:pt x="13965" y="95440"/>
                </a:lnTo>
                <a:lnTo>
                  <a:pt x="12035" y="94102"/>
                </a:lnTo>
                <a:lnTo>
                  <a:pt x="10748" y="92258"/>
                </a:lnTo>
                <a:lnTo>
                  <a:pt x="9891" y="90076"/>
                </a:lnTo>
                <a:lnTo>
                  <a:pt x="8366" y="88621"/>
                </a:lnTo>
                <a:lnTo>
                  <a:pt x="6397" y="87651"/>
                </a:lnTo>
                <a:lnTo>
                  <a:pt x="4132" y="87004"/>
                </a:lnTo>
                <a:lnTo>
                  <a:pt x="2622" y="85621"/>
                </a:lnTo>
                <a:lnTo>
                  <a:pt x="1615" y="83747"/>
                </a:lnTo>
                <a:lnTo>
                  <a:pt x="944" y="81544"/>
                </a:lnTo>
                <a:lnTo>
                  <a:pt x="497" y="79123"/>
                </a:lnTo>
                <a:lnTo>
                  <a:pt x="199" y="76557"/>
                </a:lnTo>
                <a:lnTo>
                  <a:pt x="0" y="73894"/>
                </a:lnTo>
                <a:lnTo>
                  <a:pt x="820" y="70213"/>
                </a:lnTo>
                <a:lnTo>
                  <a:pt x="2319" y="65854"/>
                </a:lnTo>
                <a:lnTo>
                  <a:pt x="4271" y="61043"/>
                </a:lnTo>
                <a:lnTo>
                  <a:pt x="5572" y="56883"/>
                </a:lnTo>
                <a:lnTo>
                  <a:pt x="6439" y="53158"/>
                </a:lnTo>
                <a:lnTo>
                  <a:pt x="7018" y="49721"/>
                </a:lnTo>
                <a:lnTo>
                  <a:pt x="8356" y="47431"/>
                </a:lnTo>
                <a:lnTo>
                  <a:pt x="10200" y="45903"/>
                </a:lnTo>
                <a:lnTo>
                  <a:pt x="12383" y="44885"/>
                </a:lnTo>
                <a:lnTo>
                  <a:pt x="14790" y="43254"/>
                </a:lnTo>
                <a:lnTo>
                  <a:pt x="17347" y="41214"/>
                </a:lnTo>
                <a:lnTo>
                  <a:pt x="20005" y="38902"/>
                </a:lnTo>
                <a:lnTo>
                  <a:pt x="22729" y="36408"/>
                </a:lnTo>
                <a:lnTo>
                  <a:pt x="28296" y="31096"/>
                </a:lnTo>
                <a:lnTo>
                  <a:pt x="31114" y="29299"/>
                </a:lnTo>
                <a:lnTo>
                  <a:pt x="33945" y="28101"/>
                </a:lnTo>
                <a:lnTo>
                  <a:pt x="36785" y="27302"/>
                </a:lnTo>
                <a:lnTo>
                  <a:pt x="39631" y="26769"/>
                </a:lnTo>
                <a:lnTo>
                  <a:pt x="42480" y="26414"/>
                </a:lnTo>
                <a:lnTo>
                  <a:pt x="45333" y="26178"/>
                </a:lnTo>
                <a:lnTo>
                  <a:pt x="48186" y="26020"/>
                </a:lnTo>
                <a:lnTo>
                  <a:pt x="59461" y="25708"/>
                </a:lnTo>
                <a:lnTo>
                  <a:pt x="59609" y="25704"/>
                </a:lnTo>
                <a:lnTo>
                  <a:pt x="52228" y="25704"/>
                </a:lnTo>
                <a:lnTo>
                  <a:pt x="51831" y="24752"/>
                </a:lnTo>
                <a:lnTo>
                  <a:pt x="51566" y="23164"/>
                </a:lnTo>
                <a:lnTo>
                  <a:pt x="51390" y="21153"/>
                </a:lnTo>
                <a:lnTo>
                  <a:pt x="50320" y="19813"/>
                </a:lnTo>
                <a:lnTo>
                  <a:pt x="48654" y="18919"/>
                </a:lnTo>
                <a:lnTo>
                  <a:pt x="43687" y="17485"/>
                </a:lnTo>
                <a:lnTo>
                  <a:pt x="43280" y="16415"/>
                </a:lnTo>
                <a:lnTo>
                  <a:pt x="43008" y="14748"/>
                </a:lnTo>
                <a:lnTo>
                  <a:pt x="42474" y="8666"/>
                </a:lnTo>
                <a:lnTo>
                  <a:pt x="42465" y="21332"/>
                </a:lnTo>
                <a:lnTo>
                  <a:pt x="43417" y="22789"/>
                </a:lnTo>
                <a:lnTo>
                  <a:pt x="45005" y="23761"/>
                </a:lnTo>
                <a:lnTo>
                  <a:pt x="47016" y="24409"/>
                </a:lnTo>
                <a:lnTo>
                  <a:pt x="47404" y="24840"/>
                </a:lnTo>
                <a:lnTo>
                  <a:pt x="46710" y="25128"/>
                </a:lnTo>
                <a:lnTo>
                  <a:pt x="45295" y="25320"/>
                </a:lnTo>
                <a:lnTo>
                  <a:pt x="45304" y="26401"/>
                </a:lnTo>
                <a:lnTo>
                  <a:pt x="46262" y="28074"/>
                </a:lnTo>
                <a:lnTo>
                  <a:pt x="51037" y="342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4280534" y="1148715"/>
            <a:ext cx="4251961" cy="5126356"/>
            <a:chOff x="4280534" y="1148715"/>
            <a:chExt cx="4251961" cy="5126356"/>
          </a:xfrm>
        </p:grpSpPr>
        <p:sp>
          <p:nvSpPr>
            <p:cNvPr id="77" name="SMARTPenAnnotation224"/>
            <p:cNvSpPr/>
            <p:nvPr/>
          </p:nvSpPr>
          <p:spPr>
            <a:xfrm>
              <a:off x="6355443" y="1304211"/>
              <a:ext cx="256704" cy="281314"/>
            </a:xfrm>
            <a:custGeom>
              <a:avLst/>
              <a:gdLst/>
              <a:ahLst/>
              <a:cxnLst/>
              <a:rect l="0" t="0" r="0" b="0"/>
              <a:pathLst>
                <a:path w="256704" h="281314">
                  <a:moveTo>
                    <a:pt x="119652" y="7381"/>
                  </a:moveTo>
                  <a:lnTo>
                    <a:pt x="104051" y="7381"/>
                  </a:lnTo>
                  <a:lnTo>
                    <a:pt x="100653" y="4841"/>
                  </a:lnTo>
                  <a:lnTo>
                    <a:pt x="95262" y="0"/>
                  </a:lnTo>
                  <a:lnTo>
                    <a:pt x="93866" y="555"/>
                  </a:lnTo>
                  <a:lnTo>
                    <a:pt x="87352" y="4935"/>
                  </a:lnTo>
                  <a:lnTo>
                    <a:pt x="82119" y="6294"/>
                  </a:lnTo>
                  <a:lnTo>
                    <a:pt x="76618" y="6898"/>
                  </a:lnTo>
                  <a:lnTo>
                    <a:pt x="73818" y="7059"/>
                  </a:lnTo>
                  <a:lnTo>
                    <a:pt x="70998" y="8119"/>
                  </a:lnTo>
                  <a:lnTo>
                    <a:pt x="65325" y="11836"/>
                  </a:lnTo>
                  <a:lnTo>
                    <a:pt x="59629" y="16664"/>
                  </a:lnTo>
                  <a:lnTo>
                    <a:pt x="56777" y="19284"/>
                  </a:lnTo>
                  <a:lnTo>
                    <a:pt x="53923" y="21032"/>
                  </a:lnTo>
                  <a:lnTo>
                    <a:pt x="48211" y="22973"/>
                  </a:lnTo>
                  <a:lnTo>
                    <a:pt x="46307" y="24443"/>
                  </a:lnTo>
                  <a:lnTo>
                    <a:pt x="45038" y="26376"/>
                  </a:lnTo>
                  <a:lnTo>
                    <a:pt x="44191" y="28617"/>
                  </a:lnTo>
                  <a:lnTo>
                    <a:pt x="41723" y="31063"/>
                  </a:lnTo>
                  <a:lnTo>
                    <a:pt x="33899" y="36321"/>
                  </a:lnTo>
                  <a:lnTo>
                    <a:pt x="31051" y="39057"/>
                  </a:lnTo>
                  <a:lnTo>
                    <a:pt x="29152" y="41833"/>
                  </a:lnTo>
                  <a:lnTo>
                    <a:pt x="26090" y="47458"/>
                  </a:lnTo>
                  <a:lnTo>
                    <a:pt x="19963" y="55980"/>
                  </a:lnTo>
                  <a:lnTo>
                    <a:pt x="16771" y="64537"/>
                  </a:lnTo>
                  <a:lnTo>
                    <a:pt x="11169" y="73105"/>
                  </a:lnTo>
                  <a:lnTo>
                    <a:pt x="9525" y="78819"/>
                  </a:lnTo>
                  <a:lnTo>
                    <a:pt x="8794" y="87074"/>
                  </a:lnTo>
                  <a:lnTo>
                    <a:pt x="8599" y="91942"/>
                  </a:lnTo>
                  <a:lnTo>
                    <a:pt x="7517" y="96140"/>
                  </a:lnTo>
                  <a:lnTo>
                    <a:pt x="3774" y="103345"/>
                  </a:lnTo>
                  <a:lnTo>
                    <a:pt x="2395" y="107552"/>
                  </a:lnTo>
                  <a:lnTo>
                    <a:pt x="1475" y="112262"/>
                  </a:lnTo>
                  <a:lnTo>
                    <a:pt x="862" y="117306"/>
                  </a:lnTo>
                  <a:lnTo>
                    <a:pt x="454" y="122574"/>
                  </a:lnTo>
                  <a:lnTo>
                    <a:pt x="182" y="127992"/>
                  </a:lnTo>
                  <a:lnTo>
                    <a:pt x="0" y="133508"/>
                  </a:lnTo>
                  <a:lnTo>
                    <a:pt x="832" y="138138"/>
                  </a:lnTo>
                  <a:lnTo>
                    <a:pt x="4295" y="145823"/>
                  </a:lnTo>
                  <a:lnTo>
                    <a:pt x="5600" y="150158"/>
                  </a:lnTo>
                  <a:lnTo>
                    <a:pt x="6470" y="154953"/>
                  </a:lnTo>
                  <a:lnTo>
                    <a:pt x="7050" y="160055"/>
                  </a:lnTo>
                  <a:lnTo>
                    <a:pt x="8389" y="165361"/>
                  </a:lnTo>
                  <a:lnTo>
                    <a:pt x="10234" y="170804"/>
                  </a:lnTo>
                  <a:lnTo>
                    <a:pt x="12416" y="176337"/>
                  </a:lnTo>
                  <a:lnTo>
                    <a:pt x="14841" y="185025"/>
                  </a:lnTo>
                  <a:lnTo>
                    <a:pt x="16872" y="193014"/>
                  </a:lnTo>
                  <a:lnTo>
                    <a:pt x="18747" y="197811"/>
                  </a:lnTo>
                  <a:lnTo>
                    <a:pt x="20949" y="202915"/>
                  </a:lnTo>
                  <a:lnTo>
                    <a:pt x="25936" y="213665"/>
                  </a:lnTo>
                  <a:lnTo>
                    <a:pt x="28599" y="219199"/>
                  </a:lnTo>
                  <a:lnTo>
                    <a:pt x="34099" y="227887"/>
                  </a:lnTo>
                  <a:lnTo>
                    <a:pt x="39718" y="234924"/>
                  </a:lnTo>
                  <a:lnTo>
                    <a:pt x="45391" y="241226"/>
                  </a:lnTo>
                  <a:lnTo>
                    <a:pt x="49190" y="244240"/>
                  </a:lnTo>
                  <a:lnTo>
                    <a:pt x="53627" y="247202"/>
                  </a:lnTo>
                  <a:lnTo>
                    <a:pt x="58490" y="250129"/>
                  </a:lnTo>
                  <a:lnTo>
                    <a:pt x="66434" y="255922"/>
                  </a:lnTo>
                  <a:lnTo>
                    <a:pt x="69886" y="258800"/>
                  </a:lnTo>
                  <a:lnTo>
                    <a:pt x="74092" y="260719"/>
                  </a:lnTo>
                  <a:lnTo>
                    <a:pt x="78801" y="261998"/>
                  </a:lnTo>
                  <a:lnTo>
                    <a:pt x="83845" y="262850"/>
                  </a:lnTo>
                  <a:lnTo>
                    <a:pt x="88161" y="264371"/>
                  </a:lnTo>
                  <a:lnTo>
                    <a:pt x="95496" y="268602"/>
                  </a:lnTo>
                  <a:lnTo>
                    <a:pt x="101931" y="271117"/>
                  </a:lnTo>
                  <a:lnTo>
                    <a:pt x="108918" y="273187"/>
                  </a:lnTo>
                  <a:lnTo>
                    <a:pt x="113449" y="275072"/>
                  </a:lnTo>
                  <a:lnTo>
                    <a:pt x="118374" y="277282"/>
                  </a:lnTo>
                  <a:lnTo>
                    <a:pt x="126386" y="279737"/>
                  </a:lnTo>
                  <a:lnTo>
                    <a:pt x="133122" y="280828"/>
                  </a:lnTo>
                  <a:lnTo>
                    <a:pt x="139291" y="281313"/>
                  </a:lnTo>
                  <a:lnTo>
                    <a:pt x="142270" y="280490"/>
                  </a:lnTo>
                  <a:lnTo>
                    <a:pt x="148119" y="277035"/>
                  </a:lnTo>
                  <a:lnTo>
                    <a:pt x="151965" y="274780"/>
                  </a:lnTo>
                  <a:lnTo>
                    <a:pt x="156433" y="272325"/>
                  </a:lnTo>
                  <a:lnTo>
                    <a:pt x="161318" y="269735"/>
                  </a:lnTo>
                  <a:lnTo>
                    <a:pt x="169285" y="266858"/>
                  </a:lnTo>
                  <a:lnTo>
                    <a:pt x="172743" y="266091"/>
                  </a:lnTo>
                  <a:lnTo>
                    <a:pt x="179125" y="262698"/>
                  </a:lnTo>
                  <a:lnTo>
                    <a:pt x="185137" y="258015"/>
                  </a:lnTo>
                  <a:lnTo>
                    <a:pt x="190984" y="252759"/>
                  </a:lnTo>
                  <a:lnTo>
                    <a:pt x="194829" y="250024"/>
                  </a:lnTo>
                  <a:lnTo>
                    <a:pt x="199297" y="247248"/>
                  </a:lnTo>
                  <a:lnTo>
                    <a:pt x="204182" y="244445"/>
                  </a:lnTo>
                  <a:lnTo>
                    <a:pt x="212148" y="238790"/>
                  </a:lnTo>
                  <a:lnTo>
                    <a:pt x="215606" y="235949"/>
                  </a:lnTo>
                  <a:lnTo>
                    <a:pt x="221988" y="227712"/>
                  </a:lnTo>
                  <a:lnTo>
                    <a:pt x="225024" y="222848"/>
                  </a:lnTo>
                  <a:lnTo>
                    <a:pt x="230936" y="214904"/>
                  </a:lnTo>
                  <a:lnTo>
                    <a:pt x="236739" y="208199"/>
                  </a:lnTo>
                  <a:lnTo>
                    <a:pt x="242493" y="202043"/>
                  </a:lnTo>
                  <a:lnTo>
                    <a:pt x="244408" y="198116"/>
                  </a:lnTo>
                  <a:lnTo>
                    <a:pt x="245685" y="193593"/>
                  </a:lnTo>
                  <a:lnTo>
                    <a:pt x="246536" y="188672"/>
                  </a:lnTo>
                  <a:lnTo>
                    <a:pt x="247482" y="180665"/>
                  </a:lnTo>
                  <a:lnTo>
                    <a:pt x="247735" y="177196"/>
                  </a:lnTo>
                  <a:lnTo>
                    <a:pt x="248856" y="172979"/>
                  </a:lnTo>
                  <a:lnTo>
                    <a:pt x="250555" y="168262"/>
                  </a:lnTo>
                  <a:lnTo>
                    <a:pt x="252641" y="163212"/>
                  </a:lnTo>
                  <a:lnTo>
                    <a:pt x="254031" y="157941"/>
                  </a:lnTo>
                  <a:lnTo>
                    <a:pt x="254958" y="152522"/>
                  </a:lnTo>
                  <a:lnTo>
                    <a:pt x="255575" y="147004"/>
                  </a:lnTo>
                  <a:lnTo>
                    <a:pt x="256262" y="138333"/>
                  </a:lnTo>
                  <a:lnTo>
                    <a:pt x="256568" y="130352"/>
                  </a:lnTo>
                  <a:lnTo>
                    <a:pt x="256703" y="120455"/>
                  </a:lnTo>
                  <a:lnTo>
                    <a:pt x="255786" y="116101"/>
                  </a:lnTo>
                  <a:lnTo>
                    <a:pt x="252228" y="108723"/>
                  </a:lnTo>
                  <a:lnTo>
                    <a:pt x="250898" y="104470"/>
                  </a:lnTo>
                  <a:lnTo>
                    <a:pt x="250012" y="99730"/>
                  </a:lnTo>
                  <a:lnTo>
                    <a:pt x="249422" y="94664"/>
                  </a:lnTo>
                  <a:lnTo>
                    <a:pt x="248074" y="90335"/>
                  </a:lnTo>
                  <a:lnTo>
                    <a:pt x="244039" y="82984"/>
                  </a:lnTo>
                  <a:lnTo>
                    <a:pt x="239070" y="76543"/>
                  </a:lnTo>
                  <a:lnTo>
                    <a:pt x="233687" y="70504"/>
                  </a:lnTo>
                  <a:lnTo>
                    <a:pt x="228119" y="64646"/>
                  </a:lnTo>
                  <a:lnTo>
                    <a:pt x="219629" y="55993"/>
                  </a:lnTo>
                  <a:lnTo>
                    <a:pt x="215831" y="53124"/>
                  </a:lnTo>
                  <a:lnTo>
                    <a:pt x="211394" y="50259"/>
                  </a:lnTo>
                  <a:lnTo>
                    <a:pt x="206530" y="47396"/>
                  </a:lnTo>
                  <a:lnTo>
                    <a:pt x="198587" y="44215"/>
                  </a:lnTo>
                  <a:lnTo>
                    <a:pt x="190929" y="42802"/>
                  </a:lnTo>
                  <a:lnTo>
                    <a:pt x="186220" y="42425"/>
                  </a:lnTo>
                  <a:lnTo>
                    <a:pt x="181175" y="42174"/>
                  </a:lnTo>
                  <a:lnTo>
                    <a:pt x="170491" y="41894"/>
                  </a:lnTo>
                  <a:lnTo>
                    <a:pt x="74319" y="41671"/>
                  </a:lnTo>
                  <a:lnTo>
                    <a:pt x="72285" y="42624"/>
                  </a:lnTo>
                  <a:lnTo>
                    <a:pt x="70929" y="44211"/>
                  </a:lnTo>
                  <a:lnTo>
                    <a:pt x="68216" y="502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25"/>
            <p:cNvSpPr/>
            <p:nvPr/>
          </p:nvSpPr>
          <p:spPr>
            <a:xfrm>
              <a:off x="6766601" y="1320165"/>
              <a:ext cx="222844" cy="274321"/>
            </a:xfrm>
            <a:custGeom>
              <a:avLst/>
              <a:gdLst/>
              <a:ahLst/>
              <a:cxnLst/>
              <a:rect l="0" t="0" r="0" b="0"/>
              <a:pathLst>
                <a:path w="222844" h="274321">
                  <a:moveTo>
                    <a:pt x="171408" y="0"/>
                  </a:moveTo>
                  <a:lnTo>
                    <a:pt x="171408" y="21333"/>
                  </a:lnTo>
                  <a:lnTo>
                    <a:pt x="170456" y="23747"/>
                  </a:lnTo>
                  <a:lnTo>
                    <a:pt x="165517" y="31695"/>
                  </a:lnTo>
                  <a:lnTo>
                    <a:pt x="162678" y="40082"/>
                  </a:lnTo>
                  <a:lnTo>
                    <a:pt x="156228" y="48600"/>
                  </a:lnTo>
                  <a:lnTo>
                    <a:pt x="151009" y="54302"/>
                  </a:lnTo>
                  <a:lnTo>
                    <a:pt x="142716" y="62868"/>
                  </a:lnTo>
                  <a:lnTo>
                    <a:pt x="125679" y="80010"/>
                  </a:lnTo>
                  <a:lnTo>
                    <a:pt x="121872" y="82867"/>
                  </a:lnTo>
                  <a:lnTo>
                    <a:pt x="117429" y="85725"/>
                  </a:lnTo>
                  <a:lnTo>
                    <a:pt x="112562" y="88582"/>
                  </a:lnTo>
                  <a:lnTo>
                    <a:pt x="108365" y="91440"/>
                  </a:lnTo>
                  <a:lnTo>
                    <a:pt x="104615" y="94297"/>
                  </a:lnTo>
                  <a:lnTo>
                    <a:pt x="101161" y="97154"/>
                  </a:lnTo>
                  <a:lnTo>
                    <a:pt x="96955" y="100012"/>
                  </a:lnTo>
                  <a:lnTo>
                    <a:pt x="92245" y="102870"/>
                  </a:lnTo>
                  <a:lnTo>
                    <a:pt x="87201" y="105727"/>
                  </a:lnTo>
                  <a:lnTo>
                    <a:pt x="82885" y="108585"/>
                  </a:lnTo>
                  <a:lnTo>
                    <a:pt x="79055" y="111442"/>
                  </a:lnTo>
                  <a:lnTo>
                    <a:pt x="72260" y="117157"/>
                  </a:lnTo>
                  <a:lnTo>
                    <a:pt x="66065" y="122872"/>
                  </a:lnTo>
                  <a:lnTo>
                    <a:pt x="62127" y="125730"/>
                  </a:lnTo>
                  <a:lnTo>
                    <a:pt x="57597" y="128587"/>
                  </a:lnTo>
                  <a:lnTo>
                    <a:pt x="52671" y="131444"/>
                  </a:lnTo>
                  <a:lnTo>
                    <a:pt x="48436" y="134302"/>
                  </a:lnTo>
                  <a:lnTo>
                    <a:pt x="44659" y="137160"/>
                  </a:lnTo>
                  <a:lnTo>
                    <a:pt x="41189" y="140017"/>
                  </a:lnTo>
                  <a:lnTo>
                    <a:pt x="38875" y="142875"/>
                  </a:lnTo>
                  <a:lnTo>
                    <a:pt x="37334" y="145732"/>
                  </a:lnTo>
                  <a:lnTo>
                    <a:pt x="36305" y="148590"/>
                  </a:lnTo>
                  <a:lnTo>
                    <a:pt x="33714" y="151447"/>
                  </a:lnTo>
                  <a:lnTo>
                    <a:pt x="30083" y="154304"/>
                  </a:lnTo>
                  <a:lnTo>
                    <a:pt x="19667" y="161184"/>
                  </a:lnTo>
                  <a:lnTo>
                    <a:pt x="13313" y="166926"/>
                  </a:lnTo>
                  <a:lnTo>
                    <a:pt x="436" y="179551"/>
                  </a:lnTo>
                  <a:lnTo>
                    <a:pt x="0" y="187362"/>
                  </a:lnTo>
                  <a:lnTo>
                    <a:pt x="939" y="187772"/>
                  </a:lnTo>
                  <a:lnTo>
                    <a:pt x="4522" y="188229"/>
                  </a:lnTo>
                  <a:lnTo>
                    <a:pt x="5859" y="189304"/>
                  </a:lnTo>
                  <a:lnTo>
                    <a:pt x="6749" y="190972"/>
                  </a:lnTo>
                  <a:lnTo>
                    <a:pt x="7343" y="193037"/>
                  </a:lnTo>
                  <a:lnTo>
                    <a:pt x="8692" y="194414"/>
                  </a:lnTo>
                  <a:lnTo>
                    <a:pt x="10543" y="195332"/>
                  </a:lnTo>
                  <a:lnTo>
                    <a:pt x="15140" y="196351"/>
                  </a:lnTo>
                  <a:lnTo>
                    <a:pt x="20359" y="196805"/>
                  </a:lnTo>
                  <a:lnTo>
                    <a:pt x="23083" y="197878"/>
                  </a:lnTo>
                  <a:lnTo>
                    <a:pt x="28652" y="201611"/>
                  </a:lnTo>
                  <a:lnTo>
                    <a:pt x="34301" y="203904"/>
                  </a:lnTo>
                  <a:lnTo>
                    <a:pt x="40940" y="204924"/>
                  </a:lnTo>
                  <a:lnTo>
                    <a:pt x="45377" y="205196"/>
                  </a:lnTo>
                  <a:lnTo>
                    <a:pt x="50240" y="205377"/>
                  </a:lnTo>
                  <a:lnTo>
                    <a:pt x="55387" y="206450"/>
                  </a:lnTo>
                  <a:lnTo>
                    <a:pt x="60723" y="208119"/>
                  </a:lnTo>
                  <a:lnTo>
                    <a:pt x="66186" y="210183"/>
                  </a:lnTo>
                  <a:lnTo>
                    <a:pt x="70780" y="211559"/>
                  </a:lnTo>
                  <a:lnTo>
                    <a:pt x="74795" y="212477"/>
                  </a:lnTo>
                  <a:lnTo>
                    <a:pt x="78425" y="213089"/>
                  </a:lnTo>
                  <a:lnTo>
                    <a:pt x="82749" y="214449"/>
                  </a:lnTo>
                  <a:lnTo>
                    <a:pt x="87537" y="216308"/>
                  </a:lnTo>
                  <a:lnTo>
                    <a:pt x="92635" y="218500"/>
                  </a:lnTo>
                  <a:lnTo>
                    <a:pt x="103378" y="223476"/>
                  </a:lnTo>
                  <a:lnTo>
                    <a:pt x="108910" y="226136"/>
                  </a:lnTo>
                  <a:lnTo>
                    <a:pt x="113551" y="227910"/>
                  </a:lnTo>
                  <a:lnTo>
                    <a:pt x="117596" y="229092"/>
                  </a:lnTo>
                  <a:lnTo>
                    <a:pt x="121246" y="229881"/>
                  </a:lnTo>
                  <a:lnTo>
                    <a:pt x="127842" y="233296"/>
                  </a:lnTo>
                  <a:lnTo>
                    <a:pt x="130934" y="235541"/>
                  </a:lnTo>
                  <a:lnTo>
                    <a:pt x="134900" y="237989"/>
                  </a:lnTo>
                  <a:lnTo>
                    <a:pt x="139450" y="240575"/>
                  </a:lnTo>
                  <a:lnTo>
                    <a:pt x="144388" y="243250"/>
                  </a:lnTo>
                  <a:lnTo>
                    <a:pt x="148632" y="245034"/>
                  </a:lnTo>
                  <a:lnTo>
                    <a:pt x="152414" y="246224"/>
                  </a:lnTo>
                  <a:lnTo>
                    <a:pt x="155888" y="247016"/>
                  </a:lnTo>
                  <a:lnTo>
                    <a:pt x="160109" y="247545"/>
                  </a:lnTo>
                  <a:lnTo>
                    <a:pt x="164828" y="247897"/>
                  </a:lnTo>
                  <a:lnTo>
                    <a:pt x="169879" y="248132"/>
                  </a:lnTo>
                  <a:lnTo>
                    <a:pt x="174199" y="249241"/>
                  </a:lnTo>
                  <a:lnTo>
                    <a:pt x="178031" y="250933"/>
                  </a:lnTo>
                  <a:lnTo>
                    <a:pt x="184830" y="254401"/>
                  </a:lnTo>
                  <a:lnTo>
                    <a:pt x="191026" y="255942"/>
                  </a:lnTo>
                  <a:lnTo>
                    <a:pt x="196955" y="259167"/>
                  </a:lnTo>
                  <a:lnTo>
                    <a:pt x="203971" y="264447"/>
                  </a:lnTo>
                  <a:lnTo>
                    <a:pt x="209738" y="269913"/>
                  </a:lnTo>
                  <a:lnTo>
                    <a:pt x="212928" y="273014"/>
                  </a:lnTo>
                  <a:lnTo>
                    <a:pt x="214328" y="273449"/>
                  </a:lnTo>
                  <a:lnTo>
                    <a:pt x="220879" y="274148"/>
                  </a:lnTo>
                  <a:lnTo>
                    <a:pt x="222843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26"/>
            <p:cNvSpPr/>
            <p:nvPr/>
          </p:nvSpPr>
          <p:spPr>
            <a:xfrm>
              <a:off x="7118035" y="1148715"/>
              <a:ext cx="60006" cy="591503"/>
            </a:xfrm>
            <a:custGeom>
              <a:avLst/>
              <a:gdLst/>
              <a:ahLst/>
              <a:cxnLst/>
              <a:rect l="0" t="0" r="0" b="0"/>
              <a:pathLst>
                <a:path w="60006" h="591503">
                  <a:moveTo>
                    <a:pt x="8570" y="0"/>
                  </a:moveTo>
                  <a:lnTo>
                    <a:pt x="8570" y="4550"/>
                  </a:lnTo>
                  <a:lnTo>
                    <a:pt x="7617" y="6843"/>
                  </a:lnTo>
                  <a:lnTo>
                    <a:pt x="6030" y="9325"/>
                  </a:lnTo>
                  <a:lnTo>
                    <a:pt x="4018" y="11931"/>
                  </a:lnTo>
                  <a:lnTo>
                    <a:pt x="3631" y="14622"/>
                  </a:lnTo>
                  <a:lnTo>
                    <a:pt x="4324" y="17368"/>
                  </a:lnTo>
                  <a:lnTo>
                    <a:pt x="5740" y="20151"/>
                  </a:lnTo>
                  <a:lnTo>
                    <a:pt x="7312" y="25783"/>
                  </a:lnTo>
                  <a:lnTo>
                    <a:pt x="8321" y="41711"/>
                  </a:lnTo>
                  <a:lnTo>
                    <a:pt x="8548" y="74444"/>
                  </a:lnTo>
                  <a:lnTo>
                    <a:pt x="7602" y="80109"/>
                  </a:lnTo>
                  <a:lnTo>
                    <a:pt x="6020" y="85791"/>
                  </a:lnTo>
                  <a:lnTo>
                    <a:pt x="4012" y="91484"/>
                  </a:lnTo>
                  <a:lnTo>
                    <a:pt x="2674" y="97184"/>
                  </a:lnTo>
                  <a:lnTo>
                    <a:pt x="1187" y="108598"/>
                  </a:lnTo>
                  <a:lnTo>
                    <a:pt x="349" y="125733"/>
                  </a:lnTo>
                  <a:lnTo>
                    <a:pt x="43" y="161090"/>
                  </a:lnTo>
                  <a:lnTo>
                    <a:pt x="0" y="210158"/>
                  </a:lnTo>
                  <a:lnTo>
                    <a:pt x="952" y="217258"/>
                  </a:lnTo>
                  <a:lnTo>
                    <a:pt x="2538" y="224848"/>
                  </a:lnTo>
                  <a:lnTo>
                    <a:pt x="4548" y="232766"/>
                  </a:lnTo>
                  <a:lnTo>
                    <a:pt x="5889" y="240902"/>
                  </a:lnTo>
                  <a:lnTo>
                    <a:pt x="7378" y="257563"/>
                  </a:lnTo>
                  <a:lnTo>
                    <a:pt x="8040" y="274492"/>
                  </a:lnTo>
                  <a:lnTo>
                    <a:pt x="8413" y="300088"/>
                  </a:lnTo>
                  <a:lnTo>
                    <a:pt x="8560" y="352667"/>
                  </a:lnTo>
                  <a:lnTo>
                    <a:pt x="9516" y="360841"/>
                  </a:lnTo>
                  <a:lnTo>
                    <a:pt x="11105" y="369148"/>
                  </a:lnTo>
                  <a:lnTo>
                    <a:pt x="13118" y="377543"/>
                  </a:lnTo>
                  <a:lnTo>
                    <a:pt x="14459" y="385045"/>
                  </a:lnTo>
                  <a:lnTo>
                    <a:pt x="15949" y="398461"/>
                  </a:lnTo>
                  <a:lnTo>
                    <a:pt x="17300" y="405658"/>
                  </a:lnTo>
                  <a:lnTo>
                    <a:pt x="19152" y="413314"/>
                  </a:lnTo>
                  <a:lnTo>
                    <a:pt x="21340" y="421275"/>
                  </a:lnTo>
                  <a:lnTo>
                    <a:pt x="22798" y="428487"/>
                  </a:lnTo>
                  <a:lnTo>
                    <a:pt x="24418" y="441581"/>
                  </a:lnTo>
                  <a:lnTo>
                    <a:pt x="25331" y="459663"/>
                  </a:lnTo>
                  <a:lnTo>
                    <a:pt x="26411" y="465509"/>
                  </a:lnTo>
                  <a:lnTo>
                    <a:pt x="28084" y="471312"/>
                  </a:lnTo>
                  <a:lnTo>
                    <a:pt x="30151" y="477085"/>
                  </a:lnTo>
                  <a:lnTo>
                    <a:pt x="31530" y="483792"/>
                  </a:lnTo>
                  <a:lnTo>
                    <a:pt x="33061" y="498863"/>
                  </a:lnTo>
                  <a:lnTo>
                    <a:pt x="33743" y="512547"/>
                  </a:lnTo>
                  <a:lnTo>
                    <a:pt x="33924" y="518863"/>
                  </a:lnTo>
                  <a:lnTo>
                    <a:pt x="34998" y="524026"/>
                  </a:lnTo>
                  <a:lnTo>
                    <a:pt x="36666" y="528420"/>
                  </a:lnTo>
                  <a:lnTo>
                    <a:pt x="41059" y="536796"/>
                  </a:lnTo>
                  <a:lnTo>
                    <a:pt x="46187" y="546868"/>
                  </a:lnTo>
                  <a:lnTo>
                    <a:pt x="47936" y="551269"/>
                  </a:lnTo>
                  <a:lnTo>
                    <a:pt x="49101" y="555155"/>
                  </a:lnTo>
                  <a:lnTo>
                    <a:pt x="50972" y="568236"/>
                  </a:lnTo>
                  <a:lnTo>
                    <a:pt x="51392" y="581201"/>
                  </a:lnTo>
                  <a:lnTo>
                    <a:pt x="52358" y="581777"/>
                  </a:lnTo>
                  <a:lnTo>
                    <a:pt x="53955" y="582161"/>
                  </a:lnTo>
                  <a:lnTo>
                    <a:pt x="55971" y="582417"/>
                  </a:lnTo>
                  <a:lnTo>
                    <a:pt x="57315" y="583541"/>
                  </a:lnTo>
                  <a:lnTo>
                    <a:pt x="58212" y="585242"/>
                  </a:lnTo>
                  <a:lnTo>
                    <a:pt x="60005" y="5915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27"/>
            <p:cNvSpPr/>
            <p:nvPr/>
          </p:nvSpPr>
          <p:spPr>
            <a:xfrm>
              <a:off x="7221008" y="1329962"/>
              <a:ext cx="222780" cy="255951"/>
            </a:xfrm>
            <a:custGeom>
              <a:avLst/>
              <a:gdLst/>
              <a:ahLst/>
              <a:cxnLst/>
              <a:rect l="0" t="0" r="0" b="0"/>
              <a:pathLst>
                <a:path w="222780" h="255951">
                  <a:moveTo>
                    <a:pt x="17039" y="33065"/>
                  </a:moveTo>
                  <a:lnTo>
                    <a:pt x="250" y="33065"/>
                  </a:lnTo>
                  <a:lnTo>
                    <a:pt x="0" y="28514"/>
                  </a:lnTo>
                  <a:lnTo>
                    <a:pt x="917" y="27174"/>
                  </a:lnTo>
                  <a:lnTo>
                    <a:pt x="2481" y="26280"/>
                  </a:lnTo>
                  <a:lnTo>
                    <a:pt x="8116" y="24597"/>
                  </a:lnTo>
                  <a:lnTo>
                    <a:pt x="12914" y="19973"/>
                  </a:lnTo>
                  <a:lnTo>
                    <a:pt x="16193" y="18622"/>
                  </a:lnTo>
                  <a:lnTo>
                    <a:pt x="20286" y="17721"/>
                  </a:lnTo>
                  <a:lnTo>
                    <a:pt x="24918" y="17121"/>
                  </a:lnTo>
                  <a:lnTo>
                    <a:pt x="28960" y="15768"/>
                  </a:lnTo>
                  <a:lnTo>
                    <a:pt x="32606" y="13914"/>
                  </a:lnTo>
                  <a:lnTo>
                    <a:pt x="35989" y="11725"/>
                  </a:lnTo>
                  <a:lnTo>
                    <a:pt x="40150" y="10266"/>
                  </a:lnTo>
                  <a:lnTo>
                    <a:pt x="44829" y="9293"/>
                  </a:lnTo>
                  <a:lnTo>
                    <a:pt x="49853" y="8645"/>
                  </a:lnTo>
                  <a:lnTo>
                    <a:pt x="55108" y="8212"/>
                  </a:lnTo>
                  <a:lnTo>
                    <a:pt x="60516" y="7924"/>
                  </a:lnTo>
                  <a:lnTo>
                    <a:pt x="66026" y="7732"/>
                  </a:lnTo>
                  <a:lnTo>
                    <a:pt x="71605" y="6651"/>
                  </a:lnTo>
                  <a:lnTo>
                    <a:pt x="77229" y="4978"/>
                  </a:lnTo>
                  <a:lnTo>
                    <a:pt x="82883" y="2911"/>
                  </a:lnTo>
                  <a:lnTo>
                    <a:pt x="88558" y="1532"/>
                  </a:lnTo>
                  <a:lnTo>
                    <a:pt x="94246" y="613"/>
                  </a:lnTo>
                  <a:lnTo>
                    <a:pt x="99943" y="0"/>
                  </a:lnTo>
                  <a:lnTo>
                    <a:pt x="105645" y="544"/>
                  </a:lnTo>
                  <a:lnTo>
                    <a:pt x="111352" y="1860"/>
                  </a:lnTo>
                  <a:lnTo>
                    <a:pt x="117062" y="3689"/>
                  </a:lnTo>
                  <a:lnTo>
                    <a:pt x="121821" y="4909"/>
                  </a:lnTo>
                  <a:lnTo>
                    <a:pt x="125946" y="5721"/>
                  </a:lnTo>
                  <a:lnTo>
                    <a:pt x="129649" y="6263"/>
                  </a:lnTo>
                  <a:lnTo>
                    <a:pt x="136303" y="6866"/>
                  </a:lnTo>
                  <a:lnTo>
                    <a:pt x="139410" y="7026"/>
                  </a:lnTo>
                  <a:lnTo>
                    <a:pt x="142435" y="8086"/>
                  </a:lnTo>
                  <a:lnTo>
                    <a:pt x="148335" y="11803"/>
                  </a:lnTo>
                  <a:lnTo>
                    <a:pt x="150290" y="14128"/>
                  </a:lnTo>
                  <a:lnTo>
                    <a:pt x="151593" y="16630"/>
                  </a:lnTo>
                  <a:lnTo>
                    <a:pt x="152462" y="19251"/>
                  </a:lnTo>
                  <a:lnTo>
                    <a:pt x="153993" y="20998"/>
                  </a:lnTo>
                  <a:lnTo>
                    <a:pt x="155967" y="22163"/>
                  </a:lnTo>
                  <a:lnTo>
                    <a:pt x="158235" y="22939"/>
                  </a:lnTo>
                  <a:lnTo>
                    <a:pt x="163296" y="26342"/>
                  </a:lnTo>
                  <a:lnTo>
                    <a:pt x="165979" y="28583"/>
                  </a:lnTo>
                  <a:lnTo>
                    <a:pt x="167767" y="31030"/>
                  </a:lnTo>
                  <a:lnTo>
                    <a:pt x="169754" y="36288"/>
                  </a:lnTo>
                  <a:lnTo>
                    <a:pt x="170638" y="41800"/>
                  </a:lnTo>
                  <a:lnTo>
                    <a:pt x="171030" y="47425"/>
                  </a:lnTo>
                  <a:lnTo>
                    <a:pt x="171205" y="53100"/>
                  </a:lnTo>
                  <a:lnTo>
                    <a:pt x="170298" y="55946"/>
                  </a:lnTo>
                  <a:lnTo>
                    <a:pt x="166752" y="61650"/>
                  </a:lnTo>
                  <a:lnTo>
                    <a:pt x="165425" y="65456"/>
                  </a:lnTo>
                  <a:lnTo>
                    <a:pt x="164541" y="69899"/>
                  </a:lnTo>
                  <a:lnTo>
                    <a:pt x="163951" y="74766"/>
                  </a:lnTo>
                  <a:lnTo>
                    <a:pt x="161652" y="78963"/>
                  </a:lnTo>
                  <a:lnTo>
                    <a:pt x="158215" y="82714"/>
                  </a:lnTo>
                  <a:lnTo>
                    <a:pt x="154019" y="86167"/>
                  </a:lnTo>
                  <a:lnTo>
                    <a:pt x="150269" y="90374"/>
                  </a:lnTo>
                  <a:lnTo>
                    <a:pt x="146817" y="95083"/>
                  </a:lnTo>
                  <a:lnTo>
                    <a:pt x="143562" y="100128"/>
                  </a:lnTo>
                  <a:lnTo>
                    <a:pt x="141392" y="105396"/>
                  </a:lnTo>
                  <a:lnTo>
                    <a:pt x="139946" y="110813"/>
                  </a:lnTo>
                  <a:lnTo>
                    <a:pt x="138983" y="116330"/>
                  </a:lnTo>
                  <a:lnTo>
                    <a:pt x="136435" y="120960"/>
                  </a:lnTo>
                  <a:lnTo>
                    <a:pt x="132831" y="124999"/>
                  </a:lnTo>
                  <a:lnTo>
                    <a:pt x="128524" y="128644"/>
                  </a:lnTo>
                  <a:lnTo>
                    <a:pt x="125652" y="132980"/>
                  </a:lnTo>
                  <a:lnTo>
                    <a:pt x="123738" y="137775"/>
                  </a:lnTo>
                  <a:lnTo>
                    <a:pt x="122461" y="142876"/>
                  </a:lnTo>
                  <a:lnTo>
                    <a:pt x="120658" y="148183"/>
                  </a:lnTo>
                  <a:lnTo>
                    <a:pt x="118504" y="153625"/>
                  </a:lnTo>
                  <a:lnTo>
                    <a:pt x="116115" y="159158"/>
                  </a:lnTo>
                  <a:lnTo>
                    <a:pt x="113569" y="163800"/>
                  </a:lnTo>
                  <a:lnTo>
                    <a:pt x="108201" y="171497"/>
                  </a:lnTo>
                  <a:lnTo>
                    <a:pt x="102641" y="178093"/>
                  </a:lnTo>
                  <a:lnTo>
                    <a:pt x="99824" y="181185"/>
                  </a:lnTo>
                  <a:lnTo>
                    <a:pt x="97947" y="184199"/>
                  </a:lnTo>
                  <a:lnTo>
                    <a:pt x="95860" y="190088"/>
                  </a:lnTo>
                  <a:lnTo>
                    <a:pt x="94352" y="193945"/>
                  </a:lnTo>
                  <a:lnTo>
                    <a:pt x="92393" y="198421"/>
                  </a:lnTo>
                  <a:lnTo>
                    <a:pt x="90135" y="203310"/>
                  </a:lnTo>
                  <a:lnTo>
                    <a:pt x="87627" y="211282"/>
                  </a:lnTo>
                  <a:lnTo>
                    <a:pt x="86957" y="214741"/>
                  </a:lnTo>
                  <a:lnTo>
                    <a:pt x="83674" y="221125"/>
                  </a:lnTo>
                  <a:lnTo>
                    <a:pt x="78355" y="228434"/>
                  </a:lnTo>
                  <a:lnTo>
                    <a:pt x="77628" y="231973"/>
                  </a:lnTo>
                  <a:lnTo>
                    <a:pt x="77124" y="238858"/>
                  </a:lnTo>
                  <a:lnTo>
                    <a:pt x="77056" y="246067"/>
                  </a:lnTo>
                  <a:lnTo>
                    <a:pt x="78006" y="246504"/>
                  </a:lnTo>
                  <a:lnTo>
                    <a:pt x="81600" y="246989"/>
                  </a:lnTo>
                  <a:lnTo>
                    <a:pt x="82939" y="248071"/>
                  </a:lnTo>
                  <a:lnTo>
                    <a:pt x="83832" y="249745"/>
                  </a:lnTo>
                  <a:lnTo>
                    <a:pt x="84429" y="251813"/>
                  </a:lnTo>
                  <a:lnTo>
                    <a:pt x="85778" y="253192"/>
                  </a:lnTo>
                  <a:lnTo>
                    <a:pt x="87630" y="254112"/>
                  </a:lnTo>
                  <a:lnTo>
                    <a:pt x="92895" y="255587"/>
                  </a:lnTo>
                  <a:lnTo>
                    <a:pt x="98358" y="255843"/>
                  </a:lnTo>
                  <a:lnTo>
                    <a:pt x="119960" y="255946"/>
                  </a:lnTo>
                  <a:lnTo>
                    <a:pt x="218288" y="255950"/>
                  </a:lnTo>
                  <a:lnTo>
                    <a:pt x="219785" y="254998"/>
                  </a:lnTo>
                  <a:lnTo>
                    <a:pt x="220783" y="253410"/>
                  </a:lnTo>
                  <a:lnTo>
                    <a:pt x="222779" y="2473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28"/>
            <p:cNvSpPr/>
            <p:nvPr/>
          </p:nvSpPr>
          <p:spPr>
            <a:xfrm>
              <a:off x="7452499" y="1320165"/>
              <a:ext cx="94159" cy="299640"/>
            </a:xfrm>
            <a:custGeom>
              <a:avLst/>
              <a:gdLst/>
              <a:ahLst/>
              <a:cxnLst/>
              <a:rect l="0" t="0" r="0" b="0"/>
              <a:pathLst>
                <a:path w="94159" h="299640">
                  <a:moveTo>
                    <a:pt x="68441" y="0"/>
                  </a:moveTo>
                  <a:lnTo>
                    <a:pt x="55421" y="0"/>
                  </a:lnTo>
                  <a:lnTo>
                    <a:pt x="54047" y="952"/>
                  </a:lnTo>
                  <a:lnTo>
                    <a:pt x="53129" y="2540"/>
                  </a:lnTo>
                  <a:lnTo>
                    <a:pt x="52111" y="6843"/>
                  </a:lnTo>
                  <a:lnTo>
                    <a:pt x="51658" y="11931"/>
                  </a:lnTo>
                  <a:lnTo>
                    <a:pt x="48916" y="19908"/>
                  </a:lnTo>
                  <a:lnTo>
                    <a:pt x="46852" y="24702"/>
                  </a:lnTo>
                  <a:lnTo>
                    <a:pt x="44558" y="32568"/>
                  </a:lnTo>
                  <a:lnTo>
                    <a:pt x="43946" y="36000"/>
                  </a:lnTo>
                  <a:lnTo>
                    <a:pt x="42586" y="39240"/>
                  </a:lnTo>
                  <a:lnTo>
                    <a:pt x="40727" y="42352"/>
                  </a:lnTo>
                  <a:lnTo>
                    <a:pt x="38535" y="45380"/>
                  </a:lnTo>
                  <a:lnTo>
                    <a:pt x="36121" y="49303"/>
                  </a:lnTo>
                  <a:lnTo>
                    <a:pt x="33559" y="53823"/>
                  </a:lnTo>
                  <a:lnTo>
                    <a:pt x="28173" y="63926"/>
                  </a:lnTo>
                  <a:lnTo>
                    <a:pt x="22604" y="74766"/>
                  </a:lnTo>
                  <a:lnTo>
                    <a:pt x="20737" y="80324"/>
                  </a:lnTo>
                  <a:lnTo>
                    <a:pt x="19494" y="85934"/>
                  </a:lnTo>
                  <a:lnTo>
                    <a:pt x="18664" y="91579"/>
                  </a:lnTo>
                  <a:lnTo>
                    <a:pt x="17159" y="97248"/>
                  </a:lnTo>
                  <a:lnTo>
                    <a:pt x="15203" y="102932"/>
                  </a:lnTo>
                  <a:lnTo>
                    <a:pt x="12946" y="108626"/>
                  </a:lnTo>
                  <a:lnTo>
                    <a:pt x="10489" y="114327"/>
                  </a:lnTo>
                  <a:lnTo>
                    <a:pt x="5220" y="125742"/>
                  </a:lnTo>
                  <a:lnTo>
                    <a:pt x="3433" y="131453"/>
                  </a:lnTo>
                  <a:lnTo>
                    <a:pt x="2242" y="137165"/>
                  </a:lnTo>
                  <a:lnTo>
                    <a:pt x="1449" y="142878"/>
                  </a:lnTo>
                  <a:lnTo>
                    <a:pt x="567" y="151766"/>
                  </a:lnTo>
                  <a:lnTo>
                    <a:pt x="174" y="159844"/>
                  </a:lnTo>
                  <a:lnTo>
                    <a:pt x="0" y="169784"/>
                  </a:lnTo>
                  <a:lnTo>
                    <a:pt x="906" y="175102"/>
                  </a:lnTo>
                  <a:lnTo>
                    <a:pt x="2463" y="180552"/>
                  </a:lnTo>
                  <a:lnTo>
                    <a:pt x="4452" y="186090"/>
                  </a:lnTo>
                  <a:lnTo>
                    <a:pt x="5779" y="191687"/>
                  </a:lnTo>
                  <a:lnTo>
                    <a:pt x="6664" y="197324"/>
                  </a:lnTo>
                  <a:lnTo>
                    <a:pt x="7254" y="202987"/>
                  </a:lnTo>
                  <a:lnTo>
                    <a:pt x="7909" y="211819"/>
                  </a:lnTo>
                  <a:lnTo>
                    <a:pt x="8084" y="215507"/>
                  </a:lnTo>
                  <a:lnTo>
                    <a:pt x="10818" y="224686"/>
                  </a:lnTo>
                  <a:lnTo>
                    <a:pt x="12880" y="229800"/>
                  </a:lnTo>
                  <a:lnTo>
                    <a:pt x="15172" y="238023"/>
                  </a:lnTo>
                  <a:lnTo>
                    <a:pt x="17143" y="245805"/>
                  </a:lnTo>
                  <a:lnTo>
                    <a:pt x="19003" y="250548"/>
                  </a:lnTo>
                  <a:lnTo>
                    <a:pt x="21195" y="255614"/>
                  </a:lnTo>
                  <a:lnTo>
                    <a:pt x="23608" y="259944"/>
                  </a:lnTo>
                  <a:lnTo>
                    <a:pt x="26170" y="263783"/>
                  </a:lnTo>
                  <a:lnTo>
                    <a:pt x="28830" y="267296"/>
                  </a:lnTo>
                  <a:lnTo>
                    <a:pt x="30603" y="270589"/>
                  </a:lnTo>
                  <a:lnTo>
                    <a:pt x="32574" y="276789"/>
                  </a:lnTo>
                  <a:lnTo>
                    <a:pt x="34052" y="279776"/>
                  </a:lnTo>
                  <a:lnTo>
                    <a:pt x="35990" y="282720"/>
                  </a:lnTo>
                  <a:lnTo>
                    <a:pt x="41393" y="289737"/>
                  </a:lnTo>
                  <a:lnTo>
                    <a:pt x="42789" y="291265"/>
                  </a:lnTo>
                  <a:lnTo>
                    <a:pt x="46879" y="295504"/>
                  </a:lnTo>
                  <a:lnTo>
                    <a:pt x="49304" y="297015"/>
                  </a:lnTo>
                  <a:lnTo>
                    <a:pt x="51873" y="298022"/>
                  </a:lnTo>
                  <a:lnTo>
                    <a:pt x="54538" y="298694"/>
                  </a:lnTo>
                  <a:lnTo>
                    <a:pt x="57267" y="299142"/>
                  </a:lnTo>
                  <a:lnTo>
                    <a:pt x="60039" y="299440"/>
                  </a:lnTo>
                  <a:lnTo>
                    <a:pt x="62840" y="299639"/>
                  </a:lnTo>
                  <a:lnTo>
                    <a:pt x="65659" y="298819"/>
                  </a:lnTo>
                  <a:lnTo>
                    <a:pt x="68491" y="297320"/>
                  </a:lnTo>
                  <a:lnTo>
                    <a:pt x="71333" y="295368"/>
                  </a:lnTo>
                  <a:lnTo>
                    <a:pt x="74178" y="294067"/>
                  </a:lnTo>
                  <a:lnTo>
                    <a:pt x="77029" y="293199"/>
                  </a:lnTo>
                  <a:lnTo>
                    <a:pt x="79880" y="292621"/>
                  </a:lnTo>
                  <a:lnTo>
                    <a:pt x="81782" y="291283"/>
                  </a:lnTo>
                  <a:lnTo>
                    <a:pt x="83050" y="289439"/>
                  </a:lnTo>
                  <a:lnTo>
                    <a:pt x="83895" y="287256"/>
                  </a:lnTo>
                  <a:lnTo>
                    <a:pt x="85411" y="285802"/>
                  </a:lnTo>
                  <a:lnTo>
                    <a:pt x="87374" y="284832"/>
                  </a:lnTo>
                  <a:lnTo>
                    <a:pt x="94158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29"/>
            <p:cNvSpPr/>
            <p:nvPr/>
          </p:nvSpPr>
          <p:spPr>
            <a:xfrm>
              <a:off x="7589554" y="1405890"/>
              <a:ext cx="98819" cy="171413"/>
            </a:xfrm>
            <a:custGeom>
              <a:avLst/>
              <a:gdLst/>
              <a:ahLst/>
              <a:cxnLst/>
              <a:rect l="0" t="0" r="0" b="0"/>
              <a:pathLst>
                <a:path w="98819" h="171413">
                  <a:moveTo>
                    <a:pt x="34255" y="34290"/>
                  </a:moveTo>
                  <a:lnTo>
                    <a:pt x="29704" y="34290"/>
                  </a:lnTo>
                  <a:lnTo>
                    <a:pt x="28364" y="33337"/>
                  </a:lnTo>
                  <a:lnTo>
                    <a:pt x="27470" y="31750"/>
                  </a:lnTo>
                  <a:lnTo>
                    <a:pt x="26036" y="26909"/>
                  </a:lnTo>
                  <a:lnTo>
                    <a:pt x="25919" y="27464"/>
                  </a:lnTo>
                  <a:lnTo>
                    <a:pt x="25730" y="32659"/>
                  </a:lnTo>
                  <a:lnTo>
                    <a:pt x="25697" y="36346"/>
                  </a:lnTo>
                  <a:lnTo>
                    <a:pt x="25686" y="46126"/>
                  </a:lnTo>
                  <a:lnTo>
                    <a:pt x="24733" y="49800"/>
                  </a:lnTo>
                  <a:lnTo>
                    <a:pt x="23144" y="54155"/>
                  </a:lnTo>
                  <a:lnTo>
                    <a:pt x="21133" y="58963"/>
                  </a:lnTo>
                  <a:lnTo>
                    <a:pt x="18840" y="64074"/>
                  </a:lnTo>
                  <a:lnTo>
                    <a:pt x="13751" y="74832"/>
                  </a:lnTo>
                  <a:lnTo>
                    <a:pt x="12014" y="79415"/>
                  </a:lnTo>
                  <a:lnTo>
                    <a:pt x="10855" y="83423"/>
                  </a:lnTo>
                  <a:lnTo>
                    <a:pt x="10082" y="87048"/>
                  </a:lnTo>
                  <a:lnTo>
                    <a:pt x="8616" y="91369"/>
                  </a:lnTo>
                  <a:lnTo>
                    <a:pt x="6685" y="96155"/>
                  </a:lnTo>
                  <a:lnTo>
                    <a:pt x="4445" y="101251"/>
                  </a:lnTo>
                  <a:lnTo>
                    <a:pt x="2952" y="106553"/>
                  </a:lnTo>
                  <a:lnTo>
                    <a:pt x="1957" y="111993"/>
                  </a:lnTo>
                  <a:lnTo>
                    <a:pt x="1292" y="117524"/>
                  </a:lnTo>
                  <a:lnTo>
                    <a:pt x="850" y="122164"/>
                  </a:lnTo>
                  <a:lnTo>
                    <a:pt x="555" y="126210"/>
                  </a:lnTo>
                  <a:lnTo>
                    <a:pt x="359" y="129860"/>
                  </a:lnTo>
                  <a:lnTo>
                    <a:pt x="140" y="136455"/>
                  </a:lnTo>
                  <a:lnTo>
                    <a:pt x="17" y="148063"/>
                  </a:lnTo>
                  <a:lnTo>
                    <a:pt x="0" y="153001"/>
                  </a:lnTo>
                  <a:lnTo>
                    <a:pt x="941" y="156293"/>
                  </a:lnTo>
                  <a:lnTo>
                    <a:pt x="2521" y="158488"/>
                  </a:lnTo>
                  <a:lnTo>
                    <a:pt x="4526" y="159951"/>
                  </a:lnTo>
                  <a:lnTo>
                    <a:pt x="6816" y="161879"/>
                  </a:lnTo>
                  <a:lnTo>
                    <a:pt x="9295" y="164117"/>
                  </a:lnTo>
                  <a:lnTo>
                    <a:pt x="11900" y="166561"/>
                  </a:lnTo>
                  <a:lnTo>
                    <a:pt x="14590" y="168190"/>
                  </a:lnTo>
                  <a:lnTo>
                    <a:pt x="17335" y="169277"/>
                  </a:lnTo>
                  <a:lnTo>
                    <a:pt x="24034" y="171020"/>
                  </a:lnTo>
                  <a:lnTo>
                    <a:pt x="25536" y="171163"/>
                  </a:lnTo>
                  <a:lnTo>
                    <a:pt x="27490" y="171259"/>
                  </a:lnTo>
                  <a:lnTo>
                    <a:pt x="32201" y="171365"/>
                  </a:lnTo>
                  <a:lnTo>
                    <a:pt x="37470" y="171412"/>
                  </a:lnTo>
                  <a:lnTo>
                    <a:pt x="40208" y="170472"/>
                  </a:lnTo>
                  <a:lnTo>
                    <a:pt x="42987" y="168893"/>
                  </a:lnTo>
                  <a:lnTo>
                    <a:pt x="45792" y="166888"/>
                  </a:lnTo>
                  <a:lnTo>
                    <a:pt x="48614" y="164598"/>
                  </a:lnTo>
                  <a:lnTo>
                    <a:pt x="51447" y="162120"/>
                  </a:lnTo>
                  <a:lnTo>
                    <a:pt x="54290" y="159515"/>
                  </a:lnTo>
                  <a:lnTo>
                    <a:pt x="59987" y="154080"/>
                  </a:lnTo>
                  <a:lnTo>
                    <a:pt x="62840" y="151297"/>
                  </a:lnTo>
                  <a:lnTo>
                    <a:pt x="64742" y="147537"/>
                  </a:lnTo>
                  <a:lnTo>
                    <a:pt x="66010" y="143126"/>
                  </a:lnTo>
                  <a:lnTo>
                    <a:pt x="66855" y="138279"/>
                  </a:lnTo>
                  <a:lnTo>
                    <a:pt x="69324" y="133144"/>
                  </a:lnTo>
                  <a:lnTo>
                    <a:pt x="72874" y="127815"/>
                  </a:lnTo>
                  <a:lnTo>
                    <a:pt x="77147" y="122357"/>
                  </a:lnTo>
                  <a:lnTo>
                    <a:pt x="80947" y="116814"/>
                  </a:lnTo>
                  <a:lnTo>
                    <a:pt x="84433" y="111213"/>
                  </a:lnTo>
                  <a:lnTo>
                    <a:pt x="87709" y="105575"/>
                  </a:lnTo>
                  <a:lnTo>
                    <a:pt x="89894" y="100863"/>
                  </a:lnTo>
                  <a:lnTo>
                    <a:pt x="91351" y="96769"/>
                  </a:lnTo>
                  <a:lnTo>
                    <a:pt x="92322" y="93088"/>
                  </a:lnTo>
                  <a:lnTo>
                    <a:pt x="93921" y="88728"/>
                  </a:lnTo>
                  <a:lnTo>
                    <a:pt x="95941" y="83917"/>
                  </a:lnTo>
                  <a:lnTo>
                    <a:pt x="98238" y="78805"/>
                  </a:lnTo>
                  <a:lnTo>
                    <a:pt x="98818" y="73491"/>
                  </a:lnTo>
                  <a:lnTo>
                    <a:pt x="98253" y="68044"/>
                  </a:lnTo>
                  <a:lnTo>
                    <a:pt x="96923" y="62507"/>
                  </a:lnTo>
                  <a:lnTo>
                    <a:pt x="96036" y="57864"/>
                  </a:lnTo>
                  <a:lnTo>
                    <a:pt x="95445" y="53816"/>
                  </a:lnTo>
                  <a:lnTo>
                    <a:pt x="95051" y="50165"/>
                  </a:lnTo>
                  <a:lnTo>
                    <a:pt x="94788" y="46778"/>
                  </a:lnTo>
                  <a:lnTo>
                    <a:pt x="94614" y="43568"/>
                  </a:lnTo>
                  <a:lnTo>
                    <a:pt x="94497" y="40475"/>
                  </a:lnTo>
                  <a:lnTo>
                    <a:pt x="93466" y="37461"/>
                  </a:lnTo>
                  <a:lnTo>
                    <a:pt x="91827" y="34499"/>
                  </a:lnTo>
                  <a:lnTo>
                    <a:pt x="89781" y="31571"/>
                  </a:lnTo>
                  <a:lnTo>
                    <a:pt x="87465" y="28667"/>
                  </a:lnTo>
                  <a:lnTo>
                    <a:pt x="84969" y="25779"/>
                  </a:lnTo>
                  <a:lnTo>
                    <a:pt x="82352" y="22901"/>
                  </a:lnTo>
                  <a:lnTo>
                    <a:pt x="79655" y="20982"/>
                  </a:lnTo>
                  <a:lnTo>
                    <a:pt x="76904" y="19703"/>
                  </a:lnTo>
                  <a:lnTo>
                    <a:pt x="74118" y="18850"/>
                  </a:lnTo>
                  <a:lnTo>
                    <a:pt x="71308" y="17329"/>
                  </a:lnTo>
                  <a:lnTo>
                    <a:pt x="68482" y="15363"/>
                  </a:lnTo>
                  <a:lnTo>
                    <a:pt x="65646" y="13099"/>
                  </a:lnTo>
                  <a:lnTo>
                    <a:pt x="62802" y="11590"/>
                  </a:lnTo>
                  <a:lnTo>
                    <a:pt x="59955" y="10584"/>
                  </a:lnTo>
                  <a:lnTo>
                    <a:pt x="57103" y="9913"/>
                  </a:lnTo>
                  <a:lnTo>
                    <a:pt x="55202" y="8514"/>
                  </a:lnTo>
                  <a:lnTo>
                    <a:pt x="53935" y="6628"/>
                  </a:lnTo>
                  <a:lnTo>
                    <a:pt x="5140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30"/>
            <p:cNvSpPr/>
            <p:nvPr/>
          </p:nvSpPr>
          <p:spPr>
            <a:xfrm>
              <a:off x="7666672" y="1294447"/>
              <a:ext cx="162368" cy="377146"/>
            </a:xfrm>
            <a:custGeom>
              <a:avLst/>
              <a:gdLst/>
              <a:ahLst/>
              <a:cxnLst/>
              <a:rect l="0" t="0" r="0" b="0"/>
              <a:pathLst>
                <a:path w="162368" h="37714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1" y="7381"/>
                  </a:lnTo>
                  <a:lnTo>
                    <a:pt x="17741" y="10583"/>
                  </a:lnTo>
                  <a:lnTo>
                    <a:pt x="20400" y="12770"/>
                  </a:lnTo>
                  <a:lnTo>
                    <a:pt x="23125" y="15181"/>
                  </a:lnTo>
                  <a:lnTo>
                    <a:pt x="28693" y="20400"/>
                  </a:lnTo>
                  <a:lnTo>
                    <a:pt x="32464" y="23125"/>
                  </a:lnTo>
                  <a:lnTo>
                    <a:pt x="36883" y="25894"/>
                  </a:lnTo>
                  <a:lnTo>
                    <a:pt x="41734" y="28693"/>
                  </a:lnTo>
                  <a:lnTo>
                    <a:pt x="45920" y="31511"/>
                  </a:lnTo>
                  <a:lnTo>
                    <a:pt x="49663" y="34342"/>
                  </a:lnTo>
                  <a:lnTo>
                    <a:pt x="53111" y="37182"/>
                  </a:lnTo>
                  <a:lnTo>
                    <a:pt x="57315" y="40028"/>
                  </a:lnTo>
                  <a:lnTo>
                    <a:pt x="62022" y="42878"/>
                  </a:lnTo>
                  <a:lnTo>
                    <a:pt x="67066" y="45730"/>
                  </a:lnTo>
                  <a:lnTo>
                    <a:pt x="71380" y="49537"/>
                  </a:lnTo>
                  <a:lnTo>
                    <a:pt x="75210" y="53980"/>
                  </a:lnTo>
                  <a:lnTo>
                    <a:pt x="78715" y="58846"/>
                  </a:lnTo>
                  <a:lnTo>
                    <a:pt x="82957" y="63996"/>
                  </a:lnTo>
                  <a:lnTo>
                    <a:pt x="87689" y="69334"/>
                  </a:lnTo>
                  <a:lnTo>
                    <a:pt x="92750" y="74798"/>
                  </a:lnTo>
                  <a:lnTo>
                    <a:pt x="97076" y="80345"/>
                  </a:lnTo>
                  <a:lnTo>
                    <a:pt x="100912" y="85948"/>
                  </a:lnTo>
                  <a:lnTo>
                    <a:pt x="104422" y="91589"/>
                  </a:lnTo>
                  <a:lnTo>
                    <a:pt x="107715" y="97254"/>
                  </a:lnTo>
                  <a:lnTo>
                    <a:pt x="113913" y="108629"/>
                  </a:lnTo>
                  <a:lnTo>
                    <a:pt x="117852" y="115282"/>
                  </a:lnTo>
                  <a:lnTo>
                    <a:pt x="127309" y="130294"/>
                  </a:lnTo>
                  <a:lnTo>
                    <a:pt x="131545" y="137345"/>
                  </a:lnTo>
                  <a:lnTo>
                    <a:pt x="135322" y="143951"/>
                  </a:lnTo>
                  <a:lnTo>
                    <a:pt x="138792" y="150260"/>
                  </a:lnTo>
                  <a:lnTo>
                    <a:pt x="142059" y="157323"/>
                  </a:lnTo>
                  <a:lnTo>
                    <a:pt x="145188" y="164890"/>
                  </a:lnTo>
                  <a:lnTo>
                    <a:pt x="148227" y="172791"/>
                  </a:lnTo>
                  <a:lnTo>
                    <a:pt x="154144" y="189191"/>
                  </a:lnTo>
                  <a:lnTo>
                    <a:pt x="157055" y="197565"/>
                  </a:lnTo>
                  <a:lnTo>
                    <a:pt x="158996" y="205053"/>
                  </a:lnTo>
                  <a:lnTo>
                    <a:pt x="160290" y="211949"/>
                  </a:lnTo>
                  <a:lnTo>
                    <a:pt x="161153" y="218452"/>
                  </a:lnTo>
                  <a:lnTo>
                    <a:pt x="161727" y="225645"/>
                  </a:lnTo>
                  <a:lnTo>
                    <a:pt x="162111" y="233297"/>
                  </a:lnTo>
                  <a:lnTo>
                    <a:pt x="162367" y="241257"/>
                  </a:lnTo>
                  <a:lnTo>
                    <a:pt x="161585" y="248468"/>
                  </a:lnTo>
                  <a:lnTo>
                    <a:pt x="160111" y="255180"/>
                  </a:lnTo>
                  <a:lnTo>
                    <a:pt x="155933" y="268671"/>
                  </a:lnTo>
                  <a:lnTo>
                    <a:pt x="150901" y="284192"/>
                  </a:lnTo>
                  <a:lnTo>
                    <a:pt x="147274" y="291379"/>
                  </a:lnTo>
                  <a:lnTo>
                    <a:pt x="142950" y="298075"/>
                  </a:lnTo>
                  <a:lnTo>
                    <a:pt x="138162" y="304444"/>
                  </a:lnTo>
                  <a:lnTo>
                    <a:pt x="134018" y="310595"/>
                  </a:lnTo>
                  <a:lnTo>
                    <a:pt x="130304" y="316601"/>
                  </a:lnTo>
                  <a:lnTo>
                    <a:pt x="126873" y="322510"/>
                  </a:lnTo>
                  <a:lnTo>
                    <a:pt x="120523" y="334155"/>
                  </a:lnTo>
                  <a:lnTo>
                    <a:pt x="117497" y="339928"/>
                  </a:lnTo>
                  <a:lnTo>
                    <a:pt x="114526" y="344728"/>
                  </a:lnTo>
                  <a:lnTo>
                    <a:pt x="111593" y="348881"/>
                  </a:lnTo>
                  <a:lnTo>
                    <a:pt x="108685" y="352603"/>
                  </a:lnTo>
                  <a:lnTo>
                    <a:pt x="105794" y="356036"/>
                  </a:lnTo>
                  <a:lnTo>
                    <a:pt x="102915" y="359277"/>
                  </a:lnTo>
                  <a:lnTo>
                    <a:pt x="100043" y="362391"/>
                  </a:lnTo>
                  <a:lnTo>
                    <a:pt x="98127" y="365419"/>
                  </a:lnTo>
                  <a:lnTo>
                    <a:pt x="94341" y="377037"/>
                  </a:lnTo>
                  <a:lnTo>
                    <a:pt x="98861" y="377145"/>
                  </a:lnTo>
                  <a:lnTo>
                    <a:pt x="100198" y="376208"/>
                  </a:lnTo>
                  <a:lnTo>
                    <a:pt x="101088" y="374630"/>
                  </a:lnTo>
                  <a:lnTo>
                    <a:pt x="102870" y="36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31"/>
            <p:cNvSpPr/>
            <p:nvPr/>
          </p:nvSpPr>
          <p:spPr>
            <a:xfrm>
              <a:off x="7880984" y="1474469"/>
              <a:ext cx="162879" cy="42864"/>
            </a:xfrm>
            <a:custGeom>
              <a:avLst/>
              <a:gdLst/>
              <a:ahLst/>
              <a:cxnLst/>
              <a:rect l="0" t="0" r="0" b="0"/>
              <a:pathLst>
                <a:path w="162879" h="42864">
                  <a:moveTo>
                    <a:pt x="0" y="42863"/>
                  </a:moveTo>
                  <a:lnTo>
                    <a:pt x="8220" y="42863"/>
                  </a:lnTo>
                  <a:lnTo>
                    <a:pt x="8338" y="41911"/>
                  </a:lnTo>
                  <a:lnTo>
                    <a:pt x="8416" y="40323"/>
                  </a:lnTo>
                  <a:lnTo>
                    <a:pt x="8468" y="38312"/>
                  </a:lnTo>
                  <a:lnTo>
                    <a:pt x="9456" y="36972"/>
                  </a:lnTo>
                  <a:lnTo>
                    <a:pt x="11066" y="36078"/>
                  </a:lnTo>
                  <a:lnTo>
                    <a:pt x="13093" y="35482"/>
                  </a:lnTo>
                  <a:lnTo>
                    <a:pt x="15397" y="34133"/>
                  </a:lnTo>
                  <a:lnTo>
                    <a:pt x="17885" y="32280"/>
                  </a:lnTo>
                  <a:lnTo>
                    <a:pt x="20495" y="30093"/>
                  </a:lnTo>
                  <a:lnTo>
                    <a:pt x="24141" y="28635"/>
                  </a:lnTo>
                  <a:lnTo>
                    <a:pt x="28478" y="27662"/>
                  </a:lnTo>
                  <a:lnTo>
                    <a:pt x="33272" y="27014"/>
                  </a:lnTo>
                  <a:lnTo>
                    <a:pt x="39327" y="25630"/>
                  </a:lnTo>
                  <a:lnTo>
                    <a:pt x="46221" y="23754"/>
                  </a:lnTo>
                  <a:lnTo>
                    <a:pt x="53674" y="21551"/>
                  </a:lnTo>
                  <a:lnTo>
                    <a:pt x="59596" y="20083"/>
                  </a:lnTo>
                  <a:lnTo>
                    <a:pt x="64495" y="19104"/>
                  </a:lnTo>
                  <a:lnTo>
                    <a:pt x="68715" y="18451"/>
                  </a:lnTo>
                  <a:lnTo>
                    <a:pt x="74385" y="17063"/>
                  </a:lnTo>
                  <a:lnTo>
                    <a:pt x="81023" y="15186"/>
                  </a:lnTo>
                  <a:lnTo>
                    <a:pt x="88305" y="12982"/>
                  </a:lnTo>
                  <a:lnTo>
                    <a:pt x="95065" y="11512"/>
                  </a:lnTo>
                  <a:lnTo>
                    <a:pt x="101478" y="10532"/>
                  </a:lnTo>
                  <a:lnTo>
                    <a:pt x="107657" y="9879"/>
                  </a:lnTo>
                  <a:lnTo>
                    <a:pt x="113681" y="9444"/>
                  </a:lnTo>
                  <a:lnTo>
                    <a:pt x="119603" y="9154"/>
                  </a:lnTo>
                  <a:lnTo>
                    <a:pt x="125455" y="8960"/>
                  </a:lnTo>
                  <a:lnTo>
                    <a:pt x="131261" y="7879"/>
                  </a:lnTo>
                  <a:lnTo>
                    <a:pt x="137038" y="6205"/>
                  </a:lnTo>
                  <a:lnTo>
                    <a:pt x="142795" y="4137"/>
                  </a:lnTo>
                  <a:lnTo>
                    <a:pt x="147584" y="2758"/>
                  </a:lnTo>
                  <a:lnTo>
                    <a:pt x="151729" y="1839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32"/>
            <p:cNvSpPr/>
            <p:nvPr/>
          </p:nvSpPr>
          <p:spPr>
            <a:xfrm>
              <a:off x="8078269" y="1345882"/>
              <a:ext cx="137009" cy="257141"/>
            </a:xfrm>
            <a:custGeom>
              <a:avLst/>
              <a:gdLst/>
              <a:ahLst/>
              <a:cxnLst/>
              <a:rect l="0" t="0" r="0" b="0"/>
              <a:pathLst>
                <a:path w="137009" h="257141">
                  <a:moveTo>
                    <a:pt x="34173" y="0"/>
                  </a:moveTo>
                  <a:lnTo>
                    <a:pt x="34173" y="33170"/>
                  </a:lnTo>
                  <a:lnTo>
                    <a:pt x="33221" y="38306"/>
                  </a:lnTo>
                  <a:lnTo>
                    <a:pt x="31633" y="43635"/>
                  </a:lnTo>
                  <a:lnTo>
                    <a:pt x="29622" y="49092"/>
                  </a:lnTo>
                  <a:lnTo>
                    <a:pt x="27330" y="54636"/>
                  </a:lnTo>
                  <a:lnTo>
                    <a:pt x="24848" y="60236"/>
                  </a:lnTo>
                  <a:lnTo>
                    <a:pt x="19551" y="71539"/>
                  </a:lnTo>
                  <a:lnTo>
                    <a:pt x="14022" y="82913"/>
                  </a:lnTo>
                  <a:lnTo>
                    <a:pt x="12166" y="88613"/>
                  </a:lnTo>
                  <a:lnTo>
                    <a:pt x="10929" y="94318"/>
                  </a:lnTo>
                  <a:lnTo>
                    <a:pt x="10105" y="100026"/>
                  </a:lnTo>
                  <a:lnTo>
                    <a:pt x="8603" y="105737"/>
                  </a:lnTo>
                  <a:lnTo>
                    <a:pt x="6649" y="111449"/>
                  </a:lnTo>
                  <a:lnTo>
                    <a:pt x="4395" y="117162"/>
                  </a:lnTo>
                  <a:lnTo>
                    <a:pt x="2891" y="122875"/>
                  </a:lnTo>
                  <a:lnTo>
                    <a:pt x="1888" y="128589"/>
                  </a:lnTo>
                  <a:lnTo>
                    <a:pt x="1220" y="134304"/>
                  </a:lnTo>
                  <a:lnTo>
                    <a:pt x="774" y="140018"/>
                  </a:lnTo>
                  <a:lnTo>
                    <a:pt x="478" y="145733"/>
                  </a:lnTo>
                  <a:lnTo>
                    <a:pt x="147" y="157163"/>
                  </a:lnTo>
                  <a:lnTo>
                    <a:pt x="0" y="168593"/>
                  </a:lnTo>
                  <a:lnTo>
                    <a:pt x="914" y="174308"/>
                  </a:lnTo>
                  <a:lnTo>
                    <a:pt x="2475" y="180023"/>
                  </a:lnTo>
                  <a:lnTo>
                    <a:pt x="4469" y="185738"/>
                  </a:lnTo>
                  <a:lnTo>
                    <a:pt x="6750" y="191453"/>
                  </a:lnTo>
                  <a:lnTo>
                    <a:pt x="9224" y="197168"/>
                  </a:lnTo>
                  <a:lnTo>
                    <a:pt x="11825" y="202883"/>
                  </a:lnTo>
                  <a:lnTo>
                    <a:pt x="14512" y="207645"/>
                  </a:lnTo>
                  <a:lnTo>
                    <a:pt x="17257" y="211773"/>
                  </a:lnTo>
                  <a:lnTo>
                    <a:pt x="20038" y="215477"/>
                  </a:lnTo>
                  <a:lnTo>
                    <a:pt x="23796" y="219851"/>
                  </a:lnTo>
                  <a:lnTo>
                    <a:pt x="28209" y="224673"/>
                  </a:lnTo>
                  <a:lnTo>
                    <a:pt x="33053" y="229792"/>
                  </a:lnTo>
                  <a:lnTo>
                    <a:pt x="37237" y="233204"/>
                  </a:lnTo>
                  <a:lnTo>
                    <a:pt x="40978" y="235480"/>
                  </a:lnTo>
                  <a:lnTo>
                    <a:pt x="44425" y="236996"/>
                  </a:lnTo>
                  <a:lnTo>
                    <a:pt x="47676" y="238960"/>
                  </a:lnTo>
                  <a:lnTo>
                    <a:pt x="50795" y="241222"/>
                  </a:lnTo>
                  <a:lnTo>
                    <a:pt x="53826" y="243682"/>
                  </a:lnTo>
                  <a:lnTo>
                    <a:pt x="56801" y="246275"/>
                  </a:lnTo>
                  <a:lnTo>
                    <a:pt x="59735" y="248956"/>
                  </a:lnTo>
                  <a:lnTo>
                    <a:pt x="62644" y="251695"/>
                  </a:lnTo>
                  <a:lnTo>
                    <a:pt x="65536" y="253522"/>
                  </a:lnTo>
                  <a:lnTo>
                    <a:pt x="68417" y="254740"/>
                  </a:lnTo>
                  <a:lnTo>
                    <a:pt x="71290" y="255551"/>
                  </a:lnTo>
                  <a:lnTo>
                    <a:pt x="75110" y="256093"/>
                  </a:lnTo>
                  <a:lnTo>
                    <a:pt x="79562" y="256454"/>
                  </a:lnTo>
                  <a:lnTo>
                    <a:pt x="91292" y="257032"/>
                  </a:lnTo>
                  <a:lnTo>
                    <a:pt x="95437" y="257112"/>
                  </a:lnTo>
                  <a:lnTo>
                    <a:pt x="97876" y="257133"/>
                  </a:lnTo>
                  <a:lnTo>
                    <a:pt x="100454" y="256194"/>
                  </a:lnTo>
                  <a:lnTo>
                    <a:pt x="103126" y="254616"/>
                  </a:lnTo>
                  <a:lnTo>
                    <a:pt x="105859" y="252612"/>
                  </a:lnTo>
                  <a:lnTo>
                    <a:pt x="108633" y="250323"/>
                  </a:lnTo>
                  <a:lnTo>
                    <a:pt x="111435" y="247844"/>
                  </a:lnTo>
                  <a:lnTo>
                    <a:pt x="114257" y="245240"/>
                  </a:lnTo>
                  <a:lnTo>
                    <a:pt x="116137" y="242551"/>
                  </a:lnTo>
                  <a:lnTo>
                    <a:pt x="118227" y="237023"/>
                  </a:lnTo>
                  <a:lnTo>
                    <a:pt x="119737" y="235168"/>
                  </a:lnTo>
                  <a:lnTo>
                    <a:pt x="121696" y="233931"/>
                  </a:lnTo>
                  <a:lnTo>
                    <a:pt x="123954" y="233106"/>
                  </a:lnTo>
                  <a:lnTo>
                    <a:pt x="125459" y="231604"/>
                  </a:lnTo>
                  <a:lnTo>
                    <a:pt x="126464" y="229650"/>
                  </a:lnTo>
                  <a:lnTo>
                    <a:pt x="127132" y="227395"/>
                  </a:lnTo>
                  <a:lnTo>
                    <a:pt x="130415" y="222350"/>
                  </a:lnTo>
                  <a:lnTo>
                    <a:pt x="132625" y="219671"/>
                  </a:lnTo>
                  <a:lnTo>
                    <a:pt x="134097" y="215980"/>
                  </a:lnTo>
                  <a:lnTo>
                    <a:pt x="135080" y="211614"/>
                  </a:lnTo>
                  <a:lnTo>
                    <a:pt x="135734" y="206798"/>
                  </a:lnTo>
                  <a:lnTo>
                    <a:pt x="136461" y="198908"/>
                  </a:lnTo>
                  <a:lnTo>
                    <a:pt x="136785" y="192226"/>
                  </a:lnTo>
                  <a:lnTo>
                    <a:pt x="136928" y="186081"/>
                  </a:lnTo>
                  <a:lnTo>
                    <a:pt x="137008" y="177267"/>
                  </a:lnTo>
                  <a:lnTo>
                    <a:pt x="136068" y="175328"/>
                  </a:lnTo>
                  <a:lnTo>
                    <a:pt x="134487" y="174035"/>
                  </a:lnTo>
                  <a:lnTo>
                    <a:pt x="132483" y="173174"/>
                  </a:lnTo>
                  <a:lnTo>
                    <a:pt x="131145" y="171647"/>
                  </a:lnTo>
                  <a:lnTo>
                    <a:pt x="130253" y="169676"/>
                  </a:lnTo>
                  <a:lnTo>
                    <a:pt x="129659" y="167410"/>
                  </a:lnTo>
                  <a:lnTo>
                    <a:pt x="128310" y="165899"/>
                  </a:lnTo>
                  <a:lnTo>
                    <a:pt x="126459" y="164892"/>
                  </a:lnTo>
                  <a:lnTo>
                    <a:pt x="124272" y="164220"/>
                  </a:lnTo>
                  <a:lnTo>
                    <a:pt x="121861" y="163773"/>
                  </a:lnTo>
                  <a:lnTo>
                    <a:pt x="119301" y="163474"/>
                  </a:lnTo>
                  <a:lnTo>
                    <a:pt x="116643" y="163275"/>
                  </a:lnTo>
                  <a:lnTo>
                    <a:pt x="113917" y="163143"/>
                  </a:lnTo>
                  <a:lnTo>
                    <a:pt x="108350" y="162995"/>
                  </a:lnTo>
                  <a:lnTo>
                    <a:pt x="105533" y="163909"/>
                  </a:lnTo>
                  <a:lnTo>
                    <a:pt x="102701" y="165470"/>
                  </a:lnTo>
                  <a:lnTo>
                    <a:pt x="99861" y="167463"/>
                  </a:lnTo>
                  <a:lnTo>
                    <a:pt x="97015" y="169745"/>
                  </a:lnTo>
                  <a:lnTo>
                    <a:pt x="94165" y="172218"/>
                  </a:lnTo>
                  <a:lnTo>
                    <a:pt x="91312" y="174820"/>
                  </a:lnTo>
                  <a:lnTo>
                    <a:pt x="87506" y="177506"/>
                  </a:lnTo>
                  <a:lnTo>
                    <a:pt x="83063" y="180250"/>
                  </a:lnTo>
                  <a:lnTo>
                    <a:pt x="78196" y="183032"/>
                  </a:lnTo>
                  <a:lnTo>
                    <a:pt x="74000" y="185839"/>
                  </a:lnTo>
                  <a:lnTo>
                    <a:pt x="70249" y="188662"/>
                  </a:lnTo>
                  <a:lnTo>
                    <a:pt x="66796" y="191497"/>
                  </a:lnTo>
                  <a:lnTo>
                    <a:pt x="63541" y="194340"/>
                  </a:lnTo>
                  <a:lnTo>
                    <a:pt x="60420" y="197188"/>
                  </a:lnTo>
                  <a:lnTo>
                    <a:pt x="54412" y="202891"/>
                  </a:lnTo>
                  <a:lnTo>
                    <a:pt x="48566" y="208601"/>
                  </a:lnTo>
                  <a:lnTo>
                    <a:pt x="46626" y="211458"/>
                  </a:lnTo>
                  <a:lnTo>
                    <a:pt x="44470" y="217171"/>
                  </a:lnTo>
                  <a:lnTo>
                    <a:pt x="40972" y="222886"/>
                  </a:lnTo>
                  <a:lnTo>
                    <a:pt x="38705" y="225743"/>
                  </a:lnTo>
                  <a:lnTo>
                    <a:pt x="36187" y="231458"/>
                  </a:lnTo>
                  <a:lnTo>
                    <a:pt x="35069" y="237173"/>
                  </a:lnTo>
                  <a:lnTo>
                    <a:pt x="34572" y="242888"/>
                  </a:lnTo>
                  <a:lnTo>
                    <a:pt x="35391" y="244793"/>
                  </a:lnTo>
                  <a:lnTo>
                    <a:pt x="36889" y="246063"/>
                  </a:lnTo>
                  <a:lnTo>
                    <a:pt x="38842" y="246909"/>
                  </a:lnTo>
                  <a:lnTo>
                    <a:pt x="40143" y="248426"/>
                  </a:lnTo>
                  <a:lnTo>
                    <a:pt x="41011" y="250390"/>
                  </a:lnTo>
                  <a:lnTo>
                    <a:pt x="42715" y="257057"/>
                  </a:lnTo>
                  <a:lnTo>
                    <a:pt x="45272" y="257123"/>
                  </a:lnTo>
                  <a:lnTo>
                    <a:pt x="47287" y="257140"/>
                  </a:lnTo>
                  <a:lnTo>
                    <a:pt x="48631" y="256199"/>
                  </a:lnTo>
                  <a:lnTo>
                    <a:pt x="49527" y="254620"/>
                  </a:lnTo>
                  <a:lnTo>
                    <a:pt x="50522" y="250324"/>
                  </a:lnTo>
                  <a:lnTo>
                    <a:pt x="51161" y="242346"/>
                  </a:lnTo>
                  <a:lnTo>
                    <a:pt x="51318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33"/>
            <p:cNvSpPr/>
            <p:nvPr/>
          </p:nvSpPr>
          <p:spPr>
            <a:xfrm>
              <a:off x="8258175" y="1209945"/>
              <a:ext cx="51434" cy="486171"/>
            </a:xfrm>
            <a:custGeom>
              <a:avLst/>
              <a:gdLst/>
              <a:ahLst/>
              <a:cxnLst/>
              <a:rect l="0" t="0" r="0" b="0"/>
              <a:pathLst>
                <a:path w="51434" h="486171">
                  <a:moveTo>
                    <a:pt x="0" y="15922"/>
                  </a:moveTo>
                  <a:lnTo>
                    <a:pt x="0" y="0"/>
                  </a:lnTo>
                  <a:lnTo>
                    <a:pt x="0" y="6265"/>
                  </a:lnTo>
                  <a:lnTo>
                    <a:pt x="952" y="7579"/>
                  </a:lnTo>
                  <a:lnTo>
                    <a:pt x="2539" y="9408"/>
                  </a:lnTo>
                  <a:lnTo>
                    <a:pt x="4550" y="11579"/>
                  </a:lnTo>
                  <a:lnTo>
                    <a:pt x="5891" y="14932"/>
                  </a:lnTo>
                  <a:lnTo>
                    <a:pt x="7381" y="23737"/>
                  </a:lnTo>
                  <a:lnTo>
                    <a:pt x="8219" y="34853"/>
                  </a:lnTo>
                  <a:lnTo>
                    <a:pt x="9289" y="39020"/>
                  </a:lnTo>
                  <a:lnTo>
                    <a:pt x="10956" y="43703"/>
                  </a:lnTo>
                  <a:lnTo>
                    <a:pt x="13018" y="48730"/>
                  </a:lnTo>
                  <a:lnTo>
                    <a:pt x="14393" y="53987"/>
                  </a:lnTo>
                  <a:lnTo>
                    <a:pt x="15923" y="64907"/>
                  </a:lnTo>
                  <a:lnTo>
                    <a:pt x="17283" y="71439"/>
                  </a:lnTo>
                  <a:lnTo>
                    <a:pt x="19141" y="78651"/>
                  </a:lnTo>
                  <a:lnTo>
                    <a:pt x="21333" y="86316"/>
                  </a:lnTo>
                  <a:lnTo>
                    <a:pt x="22794" y="93331"/>
                  </a:lnTo>
                  <a:lnTo>
                    <a:pt x="23769" y="99913"/>
                  </a:lnTo>
                  <a:lnTo>
                    <a:pt x="24851" y="113259"/>
                  </a:lnTo>
                  <a:lnTo>
                    <a:pt x="25333" y="128715"/>
                  </a:lnTo>
                  <a:lnTo>
                    <a:pt x="25603" y="148931"/>
                  </a:lnTo>
                  <a:lnTo>
                    <a:pt x="24689" y="156030"/>
                  </a:lnTo>
                  <a:lnTo>
                    <a:pt x="23126" y="163620"/>
                  </a:lnTo>
                  <a:lnTo>
                    <a:pt x="21132" y="171537"/>
                  </a:lnTo>
                  <a:lnTo>
                    <a:pt x="19804" y="179673"/>
                  </a:lnTo>
                  <a:lnTo>
                    <a:pt x="18917" y="187954"/>
                  </a:lnTo>
                  <a:lnTo>
                    <a:pt x="18327" y="196333"/>
                  </a:lnTo>
                  <a:lnTo>
                    <a:pt x="17933" y="204776"/>
                  </a:lnTo>
                  <a:lnTo>
                    <a:pt x="17495" y="221777"/>
                  </a:lnTo>
                  <a:lnTo>
                    <a:pt x="17154" y="298818"/>
                  </a:lnTo>
                  <a:lnTo>
                    <a:pt x="18103" y="306437"/>
                  </a:lnTo>
                  <a:lnTo>
                    <a:pt x="19688" y="313421"/>
                  </a:lnTo>
                  <a:lnTo>
                    <a:pt x="21697" y="319982"/>
                  </a:lnTo>
                  <a:lnTo>
                    <a:pt x="23038" y="327214"/>
                  </a:lnTo>
                  <a:lnTo>
                    <a:pt x="23931" y="334892"/>
                  </a:lnTo>
                  <a:lnTo>
                    <a:pt x="24526" y="342869"/>
                  </a:lnTo>
                  <a:lnTo>
                    <a:pt x="24924" y="351044"/>
                  </a:lnTo>
                  <a:lnTo>
                    <a:pt x="25365" y="367748"/>
                  </a:lnTo>
                  <a:lnTo>
                    <a:pt x="26434" y="376202"/>
                  </a:lnTo>
                  <a:lnTo>
                    <a:pt x="28101" y="384697"/>
                  </a:lnTo>
                  <a:lnTo>
                    <a:pt x="30164" y="393217"/>
                  </a:lnTo>
                  <a:lnTo>
                    <a:pt x="31539" y="400802"/>
                  </a:lnTo>
                  <a:lnTo>
                    <a:pt x="33067" y="414310"/>
                  </a:lnTo>
                  <a:lnTo>
                    <a:pt x="34428" y="420579"/>
                  </a:lnTo>
                  <a:lnTo>
                    <a:pt x="36286" y="426663"/>
                  </a:lnTo>
                  <a:lnTo>
                    <a:pt x="38479" y="432624"/>
                  </a:lnTo>
                  <a:lnTo>
                    <a:pt x="39939" y="438504"/>
                  </a:lnTo>
                  <a:lnTo>
                    <a:pt x="40913" y="444328"/>
                  </a:lnTo>
                  <a:lnTo>
                    <a:pt x="42285" y="459087"/>
                  </a:lnTo>
                  <a:lnTo>
                    <a:pt x="42748" y="472608"/>
                  </a:lnTo>
                  <a:lnTo>
                    <a:pt x="42853" y="478290"/>
                  </a:lnTo>
                  <a:lnTo>
                    <a:pt x="43808" y="479425"/>
                  </a:lnTo>
                  <a:lnTo>
                    <a:pt x="45398" y="481134"/>
                  </a:lnTo>
                  <a:lnTo>
                    <a:pt x="50243" y="486170"/>
                  </a:lnTo>
                  <a:lnTo>
                    <a:pt x="50639" y="485631"/>
                  </a:lnTo>
                  <a:lnTo>
                    <a:pt x="51433" y="478865"/>
                  </a:lnTo>
                  <a:lnTo>
                    <a:pt x="42862" y="4788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34"/>
            <p:cNvSpPr/>
            <p:nvPr/>
          </p:nvSpPr>
          <p:spPr>
            <a:xfrm>
              <a:off x="6358978" y="1825942"/>
              <a:ext cx="253234" cy="239912"/>
            </a:xfrm>
            <a:custGeom>
              <a:avLst/>
              <a:gdLst/>
              <a:ahLst/>
              <a:cxnLst/>
              <a:rect l="0" t="0" r="0" b="0"/>
              <a:pathLst>
                <a:path w="253234" h="239912">
                  <a:moveTo>
                    <a:pt x="116117" y="0"/>
                  </a:moveTo>
                  <a:lnTo>
                    <a:pt x="95717" y="0"/>
                  </a:lnTo>
                  <a:lnTo>
                    <a:pt x="92039" y="953"/>
                  </a:lnTo>
                  <a:lnTo>
                    <a:pt x="87682" y="2540"/>
                  </a:lnTo>
                  <a:lnTo>
                    <a:pt x="82873" y="4551"/>
                  </a:lnTo>
                  <a:lnTo>
                    <a:pt x="74989" y="6785"/>
                  </a:lnTo>
                  <a:lnTo>
                    <a:pt x="71553" y="7381"/>
                  </a:lnTo>
                  <a:lnTo>
                    <a:pt x="65196" y="10583"/>
                  </a:lnTo>
                  <a:lnTo>
                    <a:pt x="59195" y="15181"/>
                  </a:lnTo>
                  <a:lnTo>
                    <a:pt x="53353" y="20400"/>
                  </a:lnTo>
                  <a:lnTo>
                    <a:pt x="47582" y="25894"/>
                  </a:lnTo>
                  <a:lnTo>
                    <a:pt x="18963" y="54296"/>
                  </a:lnTo>
                  <a:lnTo>
                    <a:pt x="17057" y="58105"/>
                  </a:lnTo>
                  <a:lnTo>
                    <a:pt x="15787" y="62549"/>
                  </a:lnTo>
                  <a:lnTo>
                    <a:pt x="14940" y="67417"/>
                  </a:lnTo>
                  <a:lnTo>
                    <a:pt x="13423" y="72567"/>
                  </a:lnTo>
                  <a:lnTo>
                    <a:pt x="11459" y="77906"/>
                  </a:lnTo>
                  <a:lnTo>
                    <a:pt x="9197" y="83369"/>
                  </a:lnTo>
                  <a:lnTo>
                    <a:pt x="7690" y="87965"/>
                  </a:lnTo>
                  <a:lnTo>
                    <a:pt x="6685" y="91981"/>
                  </a:lnTo>
                  <a:lnTo>
                    <a:pt x="6014" y="95610"/>
                  </a:lnTo>
                  <a:lnTo>
                    <a:pt x="2730" y="102184"/>
                  </a:lnTo>
                  <a:lnTo>
                    <a:pt x="521" y="105270"/>
                  </a:lnTo>
                  <a:lnTo>
                    <a:pt x="0" y="109232"/>
                  </a:lnTo>
                  <a:lnTo>
                    <a:pt x="605" y="113779"/>
                  </a:lnTo>
                  <a:lnTo>
                    <a:pt x="1962" y="118715"/>
                  </a:lnTo>
                  <a:lnTo>
                    <a:pt x="2866" y="123911"/>
                  </a:lnTo>
                  <a:lnTo>
                    <a:pt x="3468" y="129280"/>
                  </a:lnTo>
                  <a:lnTo>
                    <a:pt x="3870" y="134764"/>
                  </a:lnTo>
                  <a:lnTo>
                    <a:pt x="5091" y="140325"/>
                  </a:lnTo>
                  <a:lnTo>
                    <a:pt x="6857" y="145938"/>
                  </a:lnTo>
                  <a:lnTo>
                    <a:pt x="8986" y="151584"/>
                  </a:lnTo>
                  <a:lnTo>
                    <a:pt x="10406" y="156301"/>
                  </a:lnTo>
                  <a:lnTo>
                    <a:pt x="11354" y="160398"/>
                  </a:lnTo>
                  <a:lnTo>
                    <a:pt x="11985" y="164082"/>
                  </a:lnTo>
                  <a:lnTo>
                    <a:pt x="13357" y="168443"/>
                  </a:lnTo>
                  <a:lnTo>
                    <a:pt x="15226" y="173256"/>
                  </a:lnTo>
                  <a:lnTo>
                    <a:pt x="17423" y="178369"/>
                  </a:lnTo>
                  <a:lnTo>
                    <a:pt x="19841" y="182730"/>
                  </a:lnTo>
                  <a:lnTo>
                    <a:pt x="25068" y="190116"/>
                  </a:lnTo>
                  <a:lnTo>
                    <a:pt x="27795" y="194371"/>
                  </a:lnTo>
                  <a:lnTo>
                    <a:pt x="30565" y="199114"/>
                  </a:lnTo>
                  <a:lnTo>
                    <a:pt x="33365" y="204180"/>
                  </a:lnTo>
                  <a:lnTo>
                    <a:pt x="37137" y="208510"/>
                  </a:lnTo>
                  <a:lnTo>
                    <a:pt x="41556" y="212349"/>
                  </a:lnTo>
                  <a:lnTo>
                    <a:pt x="46407" y="215861"/>
                  </a:lnTo>
                  <a:lnTo>
                    <a:pt x="50593" y="219155"/>
                  </a:lnTo>
                  <a:lnTo>
                    <a:pt x="57785" y="225355"/>
                  </a:lnTo>
                  <a:lnTo>
                    <a:pt x="61989" y="227389"/>
                  </a:lnTo>
                  <a:lnTo>
                    <a:pt x="66696" y="228745"/>
                  </a:lnTo>
                  <a:lnTo>
                    <a:pt x="71740" y="229649"/>
                  </a:lnTo>
                  <a:lnTo>
                    <a:pt x="76055" y="231205"/>
                  </a:lnTo>
                  <a:lnTo>
                    <a:pt x="83389" y="235473"/>
                  </a:lnTo>
                  <a:lnTo>
                    <a:pt x="87631" y="236992"/>
                  </a:lnTo>
                  <a:lnTo>
                    <a:pt x="92364" y="238005"/>
                  </a:lnTo>
                  <a:lnTo>
                    <a:pt x="97424" y="238680"/>
                  </a:lnTo>
                  <a:lnTo>
                    <a:pt x="101750" y="239130"/>
                  </a:lnTo>
                  <a:lnTo>
                    <a:pt x="109096" y="239630"/>
                  </a:lnTo>
                  <a:lnTo>
                    <a:pt x="118077" y="239852"/>
                  </a:lnTo>
                  <a:lnTo>
                    <a:pt x="123138" y="239911"/>
                  </a:lnTo>
                  <a:lnTo>
                    <a:pt x="128417" y="238999"/>
                  </a:lnTo>
                  <a:lnTo>
                    <a:pt x="133842" y="237437"/>
                  </a:lnTo>
                  <a:lnTo>
                    <a:pt x="139364" y="235444"/>
                  </a:lnTo>
                  <a:lnTo>
                    <a:pt x="143997" y="234115"/>
                  </a:lnTo>
                  <a:lnTo>
                    <a:pt x="151686" y="232639"/>
                  </a:lnTo>
                  <a:lnTo>
                    <a:pt x="156022" y="231292"/>
                  </a:lnTo>
                  <a:lnTo>
                    <a:pt x="160817" y="229443"/>
                  </a:lnTo>
                  <a:lnTo>
                    <a:pt x="165919" y="227257"/>
                  </a:lnTo>
                  <a:lnTo>
                    <a:pt x="170274" y="225800"/>
                  </a:lnTo>
                  <a:lnTo>
                    <a:pt x="177651" y="224180"/>
                  </a:lnTo>
                  <a:lnTo>
                    <a:pt x="181904" y="222796"/>
                  </a:lnTo>
                  <a:lnTo>
                    <a:pt x="186645" y="220921"/>
                  </a:lnTo>
                  <a:lnTo>
                    <a:pt x="191711" y="218718"/>
                  </a:lnTo>
                  <a:lnTo>
                    <a:pt x="196040" y="216297"/>
                  </a:lnTo>
                  <a:lnTo>
                    <a:pt x="203391" y="211067"/>
                  </a:lnTo>
                  <a:lnTo>
                    <a:pt x="209833" y="205568"/>
                  </a:lnTo>
                  <a:lnTo>
                    <a:pt x="215871" y="199948"/>
                  </a:lnTo>
                  <a:lnTo>
                    <a:pt x="221729" y="194276"/>
                  </a:lnTo>
                  <a:lnTo>
                    <a:pt x="224625" y="190477"/>
                  </a:lnTo>
                  <a:lnTo>
                    <a:pt x="227509" y="186040"/>
                  </a:lnTo>
                  <a:lnTo>
                    <a:pt x="230382" y="181177"/>
                  </a:lnTo>
                  <a:lnTo>
                    <a:pt x="233251" y="176982"/>
                  </a:lnTo>
                  <a:lnTo>
                    <a:pt x="238979" y="169781"/>
                  </a:lnTo>
                  <a:lnTo>
                    <a:pt x="244700" y="163406"/>
                  </a:lnTo>
                  <a:lnTo>
                    <a:pt x="247559" y="160372"/>
                  </a:lnTo>
                  <a:lnTo>
                    <a:pt x="249465" y="157397"/>
                  </a:lnTo>
                  <a:lnTo>
                    <a:pt x="251582" y="151552"/>
                  </a:lnTo>
                  <a:lnTo>
                    <a:pt x="252147" y="147707"/>
                  </a:lnTo>
                  <a:lnTo>
                    <a:pt x="252523" y="143239"/>
                  </a:lnTo>
                  <a:lnTo>
                    <a:pt x="252942" y="134147"/>
                  </a:lnTo>
                  <a:lnTo>
                    <a:pt x="253128" y="126931"/>
                  </a:lnTo>
                  <a:lnTo>
                    <a:pt x="253233" y="117513"/>
                  </a:lnTo>
                  <a:lnTo>
                    <a:pt x="252295" y="114537"/>
                  </a:lnTo>
                  <a:lnTo>
                    <a:pt x="248713" y="108691"/>
                  </a:lnTo>
                  <a:lnTo>
                    <a:pt x="246424" y="104845"/>
                  </a:lnTo>
                  <a:lnTo>
                    <a:pt x="243946" y="100377"/>
                  </a:lnTo>
                  <a:lnTo>
                    <a:pt x="241341" y="95493"/>
                  </a:lnTo>
                  <a:lnTo>
                    <a:pt x="238652" y="91284"/>
                  </a:lnTo>
                  <a:lnTo>
                    <a:pt x="233125" y="84068"/>
                  </a:lnTo>
                  <a:lnTo>
                    <a:pt x="227492" y="77686"/>
                  </a:lnTo>
                  <a:lnTo>
                    <a:pt x="221814" y="71675"/>
                  </a:lnTo>
                  <a:lnTo>
                    <a:pt x="207553" y="57181"/>
                  </a:lnTo>
                  <a:lnTo>
                    <a:pt x="203744" y="55266"/>
                  </a:lnTo>
                  <a:lnTo>
                    <a:pt x="199300" y="53989"/>
                  </a:lnTo>
                  <a:lnTo>
                    <a:pt x="194432" y="53138"/>
                  </a:lnTo>
                  <a:lnTo>
                    <a:pt x="189282" y="51618"/>
                  </a:lnTo>
                  <a:lnTo>
                    <a:pt x="183944" y="49652"/>
                  </a:lnTo>
                  <a:lnTo>
                    <a:pt x="178480" y="47389"/>
                  </a:lnTo>
                  <a:lnTo>
                    <a:pt x="172932" y="44927"/>
                  </a:lnTo>
                  <a:lnTo>
                    <a:pt x="161688" y="39653"/>
                  </a:lnTo>
                  <a:lnTo>
                    <a:pt x="156975" y="37865"/>
                  </a:lnTo>
                  <a:lnTo>
                    <a:pt x="149199" y="35879"/>
                  </a:lnTo>
                  <a:lnTo>
                    <a:pt x="144838" y="35349"/>
                  </a:lnTo>
                  <a:lnTo>
                    <a:pt x="140027" y="34996"/>
                  </a:lnTo>
                  <a:lnTo>
                    <a:pt x="130553" y="34604"/>
                  </a:lnTo>
                  <a:lnTo>
                    <a:pt x="123168" y="34430"/>
                  </a:lnTo>
                  <a:lnTo>
                    <a:pt x="119865" y="33430"/>
                  </a:lnTo>
                  <a:lnTo>
                    <a:pt x="113655" y="29780"/>
                  </a:lnTo>
                  <a:lnTo>
                    <a:pt x="107720" y="27523"/>
                  </a:lnTo>
                  <a:lnTo>
                    <a:pt x="98972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35"/>
            <p:cNvSpPr/>
            <p:nvPr/>
          </p:nvSpPr>
          <p:spPr>
            <a:xfrm>
              <a:off x="6740843" y="1817370"/>
              <a:ext cx="308610" cy="214313"/>
            </a:xfrm>
            <a:custGeom>
              <a:avLst/>
              <a:gdLst/>
              <a:ahLst/>
              <a:cxnLst/>
              <a:rect l="0" t="0" r="0" b="0"/>
              <a:pathLst>
                <a:path w="308610" h="214313">
                  <a:moveTo>
                    <a:pt x="205739" y="0"/>
                  </a:moveTo>
                  <a:lnTo>
                    <a:pt x="198359" y="0"/>
                  </a:lnTo>
                  <a:lnTo>
                    <a:pt x="192969" y="4550"/>
                  </a:lnTo>
                  <a:lnTo>
                    <a:pt x="189606" y="5891"/>
                  </a:lnTo>
                  <a:lnTo>
                    <a:pt x="180788" y="7380"/>
                  </a:lnTo>
                  <a:lnTo>
                    <a:pt x="175770" y="8730"/>
                  </a:lnTo>
                  <a:lnTo>
                    <a:pt x="170520" y="10582"/>
                  </a:lnTo>
                  <a:lnTo>
                    <a:pt x="165114" y="12770"/>
                  </a:lnTo>
                  <a:lnTo>
                    <a:pt x="156569" y="17740"/>
                  </a:lnTo>
                  <a:lnTo>
                    <a:pt x="152957" y="20399"/>
                  </a:lnTo>
                  <a:lnTo>
                    <a:pt x="147691" y="23124"/>
                  </a:lnTo>
                  <a:lnTo>
                    <a:pt x="141322" y="25894"/>
                  </a:lnTo>
                  <a:lnTo>
                    <a:pt x="134220" y="28692"/>
                  </a:lnTo>
                  <a:lnTo>
                    <a:pt x="127579" y="31510"/>
                  </a:lnTo>
                  <a:lnTo>
                    <a:pt x="115122" y="37182"/>
                  </a:lnTo>
                  <a:lnTo>
                    <a:pt x="105774" y="40338"/>
                  </a:lnTo>
                  <a:lnTo>
                    <a:pt x="96541" y="42693"/>
                  </a:lnTo>
                  <a:lnTo>
                    <a:pt x="82911" y="46914"/>
                  </a:lnTo>
                  <a:lnTo>
                    <a:pt x="77181" y="49374"/>
                  </a:lnTo>
                  <a:lnTo>
                    <a:pt x="68275" y="54646"/>
                  </a:lnTo>
                  <a:lnTo>
                    <a:pt x="63613" y="57386"/>
                  </a:lnTo>
                  <a:lnTo>
                    <a:pt x="58602" y="60164"/>
                  </a:lnTo>
                  <a:lnTo>
                    <a:pt x="53355" y="62969"/>
                  </a:lnTo>
                  <a:lnTo>
                    <a:pt x="47952" y="64840"/>
                  </a:lnTo>
                  <a:lnTo>
                    <a:pt x="42446" y="66086"/>
                  </a:lnTo>
                  <a:lnTo>
                    <a:pt x="36869" y="66917"/>
                  </a:lnTo>
                  <a:lnTo>
                    <a:pt x="28133" y="70381"/>
                  </a:lnTo>
                  <a:lnTo>
                    <a:pt x="21076" y="74143"/>
                  </a:lnTo>
                  <a:lnTo>
                    <a:pt x="11747" y="77213"/>
                  </a:lnTo>
                  <a:lnTo>
                    <a:pt x="2602" y="83761"/>
                  </a:lnTo>
                  <a:lnTo>
                    <a:pt x="1735" y="84416"/>
                  </a:lnTo>
                  <a:lnTo>
                    <a:pt x="1156" y="85804"/>
                  </a:lnTo>
                  <a:lnTo>
                    <a:pt x="342" y="92310"/>
                  </a:lnTo>
                  <a:lnTo>
                    <a:pt x="151" y="97541"/>
                  </a:lnTo>
                  <a:lnTo>
                    <a:pt x="30" y="102770"/>
                  </a:lnTo>
                  <a:lnTo>
                    <a:pt x="0" y="115599"/>
                  </a:lnTo>
                  <a:lnTo>
                    <a:pt x="952" y="117071"/>
                  </a:lnTo>
                  <a:lnTo>
                    <a:pt x="2539" y="118052"/>
                  </a:lnTo>
                  <a:lnTo>
                    <a:pt x="4550" y="118706"/>
                  </a:lnTo>
                  <a:lnTo>
                    <a:pt x="9324" y="121973"/>
                  </a:lnTo>
                  <a:lnTo>
                    <a:pt x="14621" y="126600"/>
                  </a:lnTo>
                  <a:lnTo>
                    <a:pt x="20151" y="131831"/>
                  </a:lnTo>
                  <a:lnTo>
                    <a:pt x="23911" y="133608"/>
                  </a:lnTo>
                  <a:lnTo>
                    <a:pt x="33169" y="135581"/>
                  </a:lnTo>
                  <a:lnTo>
                    <a:pt x="38305" y="137060"/>
                  </a:lnTo>
                  <a:lnTo>
                    <a:pt x="43634" y="138998"/>
                  </a:lnTo>
                  <a:lnTo>
                    <a:pt x="49092" y="141243"/>
                  </a:lnTo>
                  <a:lnTo>
                    <a:pt x="54635" y="143692"/>
                  </a:lnTo>
                  <a:lnTo>
                    <a:pt x="65874" y="148953"/>
                  </a:lnTo>
                  <a:lnTo>
                    <a:pt x="72491" y="150737"/>
                  </a:lnTo>
                  <a:lnTo>
                    <a:pt x="79760" y="151926"/>
                  </a:lnTo>
                  <a:lnTo>
                    <a:pt x="87463" y="152719"/>
                  </a:lnTo>
                  <a:lnTo>
                    <a:pt x="94503" y="154200"/>
                  </a:lnTo>
                  <a:lnTo>
                    <a:pt x="101102" y="156140"/>
                  </a:lnTo>
                  <a:lnTo>
                    <a:pt x="122031" y="163421"/>
                  </a:lnTo>
                  <a:lnTo>
                    <a:pt x="129931" y="166097"/>
                  </a:lnTo>
                  <a:lnTo>
                    <a:pt x="137103" y="168834"/>
                  </a:lnTo>
                  <a:lnTo>
                    <a:pt x="143789" y="171611"/>
                  </a:lnTo>
                  <a:lnTo>
                    <a:pt x="150151" y="174415"/>
                  </a:lnTo>
                  <a:lnTo>
                    <a:pt x="156298" y="176284"/>
                  </a:lnTo>
                  <a:lnTo>
                    <a:pt x="162301" y="177530"/>
                  </a:lnTo>
                  <a:lnTo>
                    <a:pt x="168208" y="178361"/>
                  </a:lnTo>
                  <a:lnTo>
                    <a:pt x="174051" y="179867"/>
                  </a:lnTo>
                  <a:lnTo>
                    <a:pt x="179851" y="181824"/>
                  </a:lnTo>
                  <a:lnTo>
                    <a:pt x="185623" y="184081"/>
                  </a:lnTo>
                  <a:lnTo>
                    <a:pt x="191376" y="185585"/>
                  </a:lnTo>
                  <a:lnTo>
                    <a:pt x="197116" y="186588"/>
                  </a:lnTo>
                  <a:lnTo>
                    <a:pt x="202848" y="187257"/>
                  </a:lnTo>
                  <a:lnTo>
                    <a:pt x="208574" y="188655"/>
                  </a:lnTo>
                  <a:lnTo>
                    <a:pt x="214297" y="190540"/>
                  </a:lnTo>
                  <a:lnTo>
                    <a:pt x="220017" y="192749"/>
                  </a:lnTo>
                  <a:lnTo>
                    <a:pt x="225735" y="194222"/>
                  </a:lnTo>
                  <a:lnTo>
                    <a:pt x="231453" y="195204"/>
                  </a:lnTo>
                  <a:lnTo>
                    <a:pt x="237169" y="195858"/>
                  </a:lnTo>
                  <a:lnTo>
                    <a:pt x="246060" y="199125"/>
                  </a:lnTo>
                  <a:lnTo>
                    <a:pt x="249765" y="201330"/>
                  </a:lnTo>
                  <a:lnTo>
                    <a:pt x="258961" y="203780"/>
                  </a:lnTo>
                  <a:lnTo>
                    <a:pt x="268446" y="204869"/>
                  </a:lnTo>
                  <a:lnTo>
                    <a:pt x="275837" y="205353"/>
                  </a:lnTo>
                  <a:lnTo>
                    <a:pt x="285352" y="205625"/>
                  </a:lnTo>
                  <a:lnTo>
                    <a:pt x="288342" y="206615"/>
                  </a:lnTo>
                  <a:lnTo>
                    <a:pt x="297445" y="212509"/>
                  </a:lnTo>
                  <a:lnTo>
                    <a:pt x="298308" y="213110"/>
                  </a:lnTo>
                  <a:lnTo>
                    <a:pt x="301809" y="213778"/>
                  </a:lnTo>
                  <a:lnTo>
                    <a:pt x="308609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36"/>
            <p:cNvSpPr/>
            <p:nvPr/>
          </p:nvSpPr>
          <p:spPr>
            <a:xfrm>
              <a:off x="7212340" y="1765935"/>
              <a:ext cx="291410" cy="317142"/>
            </a:xfrm>
            <a:custGeom>
              <a:avLst/>
              <a:gdLst/>
              <a:ahLst/>
              <a:cxnLst/>
              <a:rect l="0" t="0" r="0" b="0"/>
              <a:pathLst>
                <a:path w="291410" h="317142">
                  <a:moveTo>
                    <a:pt x="102860" y="0"/>
                  </a:moveTo>
                  <a:lnTo>
                    <a:pt x="65677" y="37182"/>
                  </a:lnTo>
                  <a:lnTo>
                    <a:pt x="63784" y="40028"/>
                  </a:lnTo>
                  <a:lnTo>
                    <a:pt x="58205" y="53979"/>
                  </a:lnTo>
                  <a:lnTo>
                    <a:pt x="53486" y="63043"/>
                  </a:lnTo>
                  <a:lnTo>
                    <a:pt x="48213" y="70246"/>
                  </a:lnTo>
                  <a:lnTo>
                    <a:pt x="42694" y="79163"/>
                  </a:lnTo>
                  <a:lnTo>
                    <a:pt x="37067" y="88523"/>
                  </a:lnTo>
                  <a:lnTo>
                    <a:pt x="31391" y="95858"/>
                  </a:lnTo>
                  <a:lnTo>
                    <a:pt x="25694" y="104833"/>
                  </a:lnTo>
                  <a:lnTo>
                    <a:pt x="22840" y="109894"/>
                  </a:lnTo>
                  <a:lnTo>
                    <a:pt x="17131" y="120596"/>
                  </a:lnTo>
                  <a:lnTo>
                    <a:pt x="14274" y="126118"/>
                  </a:lnTo>
                  <a:lnTo>
                    <a:pt x="11102" y="134792"/>
                  </a:lnTo>
                  <a:lnTo>
                    <a:pt x="8738" y="142775"/>
                  </a:lnTo>
                  <a:lnTo>
                    <a:pt x="4513" y="152673"/>
                  </a:lnTo>
                  <a:lnTo>
                    <a:pt x="2000" y="160882"/>
                  </a:lnTo>
                  <a:lnTo>
                    <a:pt x="884" y="168658"/>
                  </a:lnTo>
                  <a:lnTo>
                    <a:pt x="387" y="178464"/>
                  </a:lnTo>
                  <a:lnTo>
                    <a:pt x="107" y="190144"/>
                  </a:lnTo>
                  <a:lnTo>
                    <a:pt x="0" y="215863"/>
                  </a:lnTo>
                  <a:lnTo>
                    <a:pt x="949" y="219156"/>
                  </a:lnTo>
                  <a:lnTo>
                    <a:pt x="4544" y="225355"/>
                  </a:lnTo>
                  <a:lnTo>
                    <a:pt x="9316" y="233825"/>
                  </a:lnTo>
                  <a:lnTo>
                    <a:pt x="13660" y="242987"/>
                  </a:lnTo>
                  <a:lnTo>
                    <a:pt x="15590" y="250234"/>
                  </a:lnTo>
                  <a:lnTo>
                    <a:pt x="18989" y="259170"/>
                  </a:lnTo>
                  <a:lnTo>
                    <a:pt x="23673" y="268539"/>
                  </a:lnTo>
                  <a:lnTo>
                    <a:pt x="28931" y="275878"/>
                  </a:lnTo>
                  <a:lnTo>
                    <a:pt x="37246" y="285365"/>
                  </a:lnTo>
                  <a:lnTo>
                    <a:pt x="45441" y="291293"/>
                  </a:lnTo>
                  <a:lnTo>
                    <a:pt x="54480" y="296151"/>
                  </a:lnTo>
                  <a:lnTo>
                    <a:pt x="61672" y="298310"/>
                  </a:lnTo>
                  <a:lnTo>
                    <a:pt x="68045" y="301809"/>
                  </a:lnTo>
                  <a:lnTo>
                    <a:pt x="75004" y="306540"/>
                  </a:lnTo>
                  <a:lnTo>
                    <a:pt x="79526" y="309135"/>
                  </a:lnTo>
                  <a:lnTo>
                    <a:pt x="84446" y="311817"/>
                  </a:lnTo>
                  <a:lnTo>
                    <a:pt x="89632" y="313605"/>
                  </a:lnTo>
                  <a:lnTo>
                    <a:pt x="94993" y="314798"/>
                  </a:lnTo>
                  <a:lnTo>
                    <a:pt x="100473" y="315592"/>
                  </a:lnTo>
                  <a:lnTo>
                    <a:pt x="106031" y="316122"/>
                  </a:lnTo>
                  <a:lnTo>
                    <a:pt x="111641" y="316476"/>
                  </a:lnTo>
                  <a:lnTo>
                    <a:pt x="122955" y="316868"/>
                  </a:lnTo>
                  <a:lnTo>
                    <a:pt x="146898" y="317141"/>
                  </a:lnTo>
                  <a:lnTo>
                    <a:pt x="151269" y="316202"/>
                  </a:lnTo>
                  <a:lnTo>
                    <a:pt x="156087" y="314624"/>
                  </a:lnTo>
                  <a:lnTo>
                    <a:pt x="161205" y="312619"/>
                  </a:lnTo>
                  <a:lnTo>
                    <a:pt x="166522" y="311282"/>
                  </a:lnTo>
                  <a:lnTo>
                    <a:pt x="171971" y="310391"/>
                  </a:lnTo>
                  <a:lnTo>
                    <a:pt x="177509" y="309797"/>
                  </a:lnTo>
                  <a:lnTo>
                    <a:pt x="183106" y="308449"/>
                  </a:lnTo>
                  <a:lnTo>
                    <a:pt x="188742" y="306598"/>
                  </a:lnTo>
                  <a:lnTo>
                    <a:pt x="194404" y="304411"/>
                  </a:lnTo>
                  <a:lnTo>
                    <a:pt x="200085" y="302000"/>
                  </a:lnTo>
                  <a:lnTo>
                    <a:pt x="211475" y="296782"/>
                  </a:lnTo>
                  <a:lnTo>
                    <a:pt x="228599" y="288489"/>
                  </a:lnTo>
                  <a:lnTo>
                    <a:pt x="233359" y="284719"/>
                  </a:lnTo>
                  <a:lnTo>
                    <a:pt x="241187" y="275449"/>
                  </a:lnTo>
                  <a:lnTo>
                    <a:pt x="245560" y="271262"/>
                  </a:lnTo>
                  <a:lnTo>
                    <a:pt x="250381" y="267519"/>
                  </a:lnTo>
                  <a:lnTo>
                    <a:pt x="255500" y="264071"/>
                  </a:lnTo>
                  <a:lnTo>
                    <a:pt x="263727" y="257700"/>
                  </a:lnTo>
                  <a:lnTo>
                    <a:pt x="270559" y="251693"/>
                  </a:lnTo>
                  <a:lnTo>
                    <a:pt x="276771" y="245848"/>
                  </a:lnTo>
                  <a:lnTo>
                    <a:pt x="289726" y="233160"/>
                  </a:lnTo>
                  <a:lnTo>
                    <a:pt x="290302" y="231639"/>
                  </a:lnTo>
                  <a:lnTo>
                    <a:pt x="291113" y="224949"/>
                  </a:lnTo>
                  <a:lnTo>
                    <a:pt x="291353" y="216935"/>
                  </a:lnTo>
                  <a:lnTo>
                    <a:pt x="291409" y="211350"/>
                  </a:lnTo>
                  <a:lnTo>
                    <a:pt x="290472" y="208528"/>
                  </a:lnTo>
                  <a:lnTo>
                    <a:pt x="286890" y="202851"/>
                  </a:lnTo>
                  <a:lnTo>
                    <a:pt x="284602" y="200956"/>
                  </a:lnTo>
                  <a:lnTo>
                    <a:pt x="282124" y="199693"/>
                  </a:lnTo>
                  <a:lnTo>
                    <a:pt x="279519" y="198851"/>
                  </a:lnTo>
                  <a:lnTo>
                    <a:pt x="277783" y="197337"/>
                  </a:lnTo>
                  <a:lnTo>
                    <a:pt x="276625" y="195376"/>
                  </a:lnTo>
                  <a:lnTo>
                    <a:pt x="275853" y="193115"/>
                  </a:lnTo>
                  <a:lnTo>
                    <a:pt x="273434" y="191608"/>
                  </a:lnTo>
                  <a:lnTo>
                    <a:pt x="265665" y="189934"/>
                  </a:lnTo>
                  <a:lnTo>
                    <a:pt x="258403" y="189190"/>
                  </a:lnTo>
                  <a:lnTo>
                    <a:pt x="252000" y="188859"/>
                  </a:lnTo>
                  <a:lnTo>
                    <a:pt x="243040" y="188673"/>
                  </a:lnTo>
                  <a:lnTo>
                    <a:pt x="237234" y="188629"/>
                  </a:lnTo>
                  <a:lnTo>
                    <a:pt x="228939" y="191150"/>
                  </a:lnTo>
                  <a:lnTo>
                    <a:pt x="219855" y="195445"/>
                  </a:lnTo>
                  <a:lnTo>
                    <a:pt x="212643" y="200529"/>
                  </a:lnTo>
                  <a:lnTo>
                    <a:pt x="206262" y="203424"/>
                  </a:lnTo>
                  <a:lnTo>
                    <a:pt x="203228" y="204196"/>
                  </a:lnTo>
                  <a:lnTo>
                    <a:pt x="197315" y="207593"/>
                  </a:lnTo>
                  <a:lnTo>
                    <a:pt x="194405" y="209833"/>
                  </a:lnTo>
                  <a:lnTo>
                    <a:pt x="188632" y="217401"/>
                  </a:lnTo>
                  <a:lnTo>
                    <a:pt x="182890" y="226162"/>
                  </a:lnTo>
                  <a:lnTo>
                    <a:pt x="177164" y="233232"/>
                  </a:lnTo>
                  <a:lnTo>
                    <a:pt x="168586" y="242566"/>
                  </a:lnTo>
                  <a:lnTo>
                    <a:pt x="162868" y="251000"/>
                  </a:lnTo>
                  <a:lnTo>
                    <a:pt x="160011" y="255915"/>
                  </a:lnTo>
                  <a:lnTo>
                    <a:pt x="154295" y="266457"/>
                  </a:lnTo>
                  <a:lnTo>
                    <a:pt x="151438" y="271936"/>
                  </a:lnTo>
                  <a:lnTo>
                    <a:pt x="148262" y="280562"/>
                  </a:lnTo>
                  <a:lnTo>
                    <a:pt x="147416" y="284197"/>
                  </a:lnTo>
                  <a:lnTo>
                    <a:pt x="143935" y="290774"/>
                  </a:lnTo>
                  <a:lnTo>
                    <a:pt x="138490" y="298207"/>
                  </a:lnTo>
                  <a:lnTo>
                    <a:pt x="137746" y="301764"/>
                  </a:lnTo>
                  <a:lnTo>
                    <a:pt x="137150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37"/>
            <p:cNvSpPr/>
            <p:nvPr/>
          </p:nvSpPr>
          <p:spPr>
            <a:xfrm>
              <a:off x="4280534" y="2151697"/>
              <a:ext cx="1483044" cy="874396"/>
            </a:xfrm>
            <a:custGeom>
              <a:avLst/>
              <a:gdLst/>
              <a:ahLst/>
              <a:cxnLst/>
              <a:rect l="0" t="0" r="0" b="0"/>
              <a:pathLst>
                <a:path w="1483044" h="874396">
                  <a:moveTo>
                    <a:pt x="1483043" y="0"/>
                  </a:moveTo>
                  <a:lnTo>
                    <a:pt x="1470273" y="0"/>
                  </a:lnTo>
                  <a:lnTo>
                    <a:pt x="1467862" y="953"/>
                  </a:lnTo>
                  <a:lnTo>
                    <a:pt x="1459918" y="5892"/>
                  </a:lnTo>
                  <a:lnTo>
                    <a:pt x="1418000" y="20400"/>
                  </a:lnTo>
                  <a:lnTo>
                    <a:pt x="1375709" y="37182"/>
                  </a:lnTo>
                  <a:lnTo>
                    <a:pt x="1332897" y="61676"/>
                  </a:lnTo>
                  <a:lnTo>
                    <a:pt x="1293867" y="79536"/>
                  </a:lnTo>
                  <a:lnTo>
                    <a:pt x="1276092" y="88689"/>
                  </a:lnTo>
                  <a:lnTo>
                    <a:pt x="1236177" y="104867"/>
                  </a:lnTo>
                  <a:lnTo>
                    <a:pt x="1180618" y="137335"/>
                  </a:lnTo>
                  <a:lnTo>
                    <a:pt x="1136814" y="160055"/>
                  </a:lnTo>
                  <a:lnTo>
                    <a:pt x="1034403" y="211456"/>
                  </a:lnTo>
                  <a:lnTo>
                    <a:pt x="987740" y="240207"/>
                  </a:lnTo>
                  <a:lnTo>
                    <a:pt x="947561" y="260191"/>
                  </a:lnTo>
                  <a:lnTo>
                    <a:pt x="905493" y="283786"/>
                  </a:lnTo>
                  <a:lnTo>
                    <a:pt x="662940" y="428626"/>
                  </a:lnTo>
                  <a:lnTo>
                    <a:pt x="636905" y="448310"/>
                  </a:lnTo>
                  <a:lnTo>
                    <a:pt x="611682" y="468807"/>
                  </a:lnTo>
                  <a:lnTo>
                    <a:pt x="584596" y="487441"/>
                  </a:lnTo>
                  <a:lnTo>
                    <a:pt x="542572" y="513997"/>
                  </a:lnTo>
                  <a:lnTo>
                    <a:pt x="514193" y="533878"/>
                  </a:lnTo>
                  <a:lnTo>
                    <a:pt x="485706" y="554462"/>
                  </a:lnTo>
                  <a:lnTo>
                    <a:pt x="457169" y="573135"/>
                  </a:lnTo>
                  <a:lnTo>
                    <a:pt x="428612" y="593499"/>
                  </a:lnTo>
                  <a:lnTo>
                    <a:pt x="376024" y="633066"/>
                  </a:lnTo>
                  <a:lnTo>
                    <a:pt x="335993" y="659698"/>
                  </a:lnTo>
                  <a:lnTo>
                    <a:pt x="298520" y="685686"/>
                  </a:lnTo>
                  <a:lnTo>
                    <a:pt x="274916" y="705434"/>
                  </a:lnTo>
                  <a:lnTo>
                    <a:pt x="251725" y="725007"/>
                  </a:lnTo>
                  <a:lnTo>
                    <a:pt x="218202" y="747688"/>
                  </a:lnTo>
                  <a:lnTo>
                    <a:pt x="188795" y="771130"/>
                  </a:lnTo>
                  <a:lnTo>
                    <a:pt x="85844" y="837210"/>
                  </a:lnTo>
                  <a:lnTo>
                    <a:pt x="40347" y="862628"/>
                  </a:lnTo>
                  <a:lnTo>
                    <a:pt x="23914" y="870485"/>
                  </a:lnTo>
                  <a:lnTo>
                    <a:pt x="10781" y="873880"/>
                  </a:lnTo>
                  <a:lnTo>
                    <a:pt x="0" y="8743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238"/>
            <p:cNvSpPr/>
            <p:nvPr/>
          </p:nvSpPr>
          <p:spPr>
            <a:xfrm>
              <a:off x="4391977" y="2374582"/>
              <a:ext cx="1508761" cy="1105854"/>
            </a:xfrm>
            <a:custGeom>
              <a:avLst/>
              <a:gdLst/>
              <a:ahLst/>
              <a:cxnLst/>
              <a:rect l="0" t="0" r="0" b="0"/>
              <a:pathLst>
                <a:path w="1508761" h="1105854">
                  <a:moveTo>
                    <a:pt x="1508760" y="0"/>
                  </a:moveTo>
                  <a:lnTo>
                    <a:pt x="1504210" y="0"/>
                  </a:lnTo>
                  <a:lnTo>
                    <a:pt x="1502868" y="953"/>
                  </a:lnTo>
                  <a:lnTo>
                    <a:pt x="1501975" y="2540"/>
                  </a:lnTo>
                  <a:lnTo>
                    <a:pt x="1501379" y="4551"/>
                  </a:lnTo>
                  <a:lnTo>
                    <a:pt x="1500030" y="5892"/>
                  </a:lnTo>
                  <a:lnTo>
                    <a:pt x="1498177" y="6785"/>
                  </a:lnTo>
                  <a:lnTo>
                    <a:pt x="1492626" y="8731"/>
                  </a:lnTo>
                  <a:lnTo>
                    <a:pt x="1479744" y="15181"/>
                  </a:lnTo>
                  <a:lnTo>
                    <a:pt x="1436098" y="40981"/>
                  </a:lnTo>
                  <a:lnTo>
                    <a:pt x="1405084" y="58225"/>
                  </a:lnTo>
                  <a:lnTo>
                    <a:pt x="1371441" y="75636"/>
                  </a:lnTo>
                  <a:lnTo>
                    <a:pt x="1330435" y="103311"/>
                  </a:lnTo>
                  <a:lnTo>
                    <a:pt x="1285646" y="128110"/>
                  </a:lnTo>
                  <a:lnTo>
                    <a:pt x="1248977" y="148131"/>
                  </a:lnTo>
                  <a:lnTo>
                    <a:pt x="1151420" y="205881"/>
                  </a:lnTo>
                  <a:lnTo>
                    <a:pt x="1108665" y="236050"/>
                  </a:lnTo>
                  <a:lnTo>
                    <a:pt x="1065834" y="269119"/>
                  </a:lnTo>
                  <a:lnTo>
                    <a:pt x="980121" y="337230"/>
                  </a:lnTo>
                  <a:lnTo>
                    <a:pt x="949007" y="357525"/>
                  </a:lnTo>
                  <a:lnTo>
                    <a:pt x="916128" y="377975"/>
                  </a:lnTo>
                  <a:lnTo>
                    <a:pt x="848455" y="427369"/>
                  </a:lnTo>
                  <a:lnTo>
                    <a:pt x="780054" y="474097"/>
                  </a:lnTo>
                  <a:lnTo>
                    <a:pt x="745788" y="499635"/>
                  </a:lnTo>
                  <a:lnTo>
                    <a:pt x="711509" y="525908"/>
                  </a:lnTo>
                  <a:lnTo>
                    <a:pt x="677224" y="550284"/>
                  </a:lnTo>
                  <a:lnTo>
                    <a:pt x="645476" y="576358"/>
                  </a:lnTo>
                  <a:lnTo>
                    <a:pt x="614539" y="603822"/>
                  </a:lnTo>
                  <a:lnTo>
                    <a:pt x="581738" y="631903"/>
                  </a:lnTo>
                  <a:lnTo>
                    <a:pt x="548110" y="657718"/>
                  </a:lnTo>
                  <a:lnTo>
                    <a:pt x="515067" y="682844"/>
                  </a:lnTo>
                  <a:lnTo>
                    <a:pt x="402364" y="780259"/>
                  </a:lnTo>
                  <a:lnTo>
                    <a:pt x="353851" y="820468"/>
                  </a:lnTo>
                  <a:lnTo>
                    <a:pt x="323954" y="845665"/>
                  </a:lnTo>
                  <a:lnTo>
                    <a:pt x="280349" y="885673"/>
                  </a:lnTo>
                  <a:lnTo>
                    <a:pt x="251599" y="910205"/>
                  </a:lnTo>
                  <a:lnTo>
                    <a:pt x="208639" y="945436"/>
                  </a:lnTo>
                  <a:lnTo>
                    <a:pt x="170298" y="975454"/>
                  </a:lnTo>
                  <a:lnTo>
                    <a:pt x="139359" y="1002446"/>
                  </a:lnTo>
                  <a:lnTo>
                    <a:pt x="102352" y="1036214"/>
                  </a:lnTo>
                  <a:lnTo>
                    <a:pt x="57235" y="1068190"/>
                  </a:lnTo>
                  <a:lnTo>
                    <a:pt x="11815" y="1101935"/>
                  </a:lnTo>
                  <a:lnTo>
                    <a:pt x="0" y="11058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239"/>
            <p:cNvSpPr/>
            <p:nvPr/>
          </p:nvSpPr>
          <p:spPr>
            <a:xfrm>
              <a:off x="4314825" y="2786062"/>
              <a:ext cx="1714501" cy="1285876"/>
            </a:xfrm>
            <a:custGeom>
              <a:avLst/>
              <a:gdLst/>
              <a:ahLst/>
              <a:cxnLst/>
              <a:rect l="0" t="0" r="0" b="0"/>
              <a:pathLst>
                <a:path w="1714501" h="1285876">
                  <a:moveTo>
                    <a:pt x="1714500" y="0"/>
                  </a:moveTo>
                  <a:lnTo>
                    <a:pt x="1714500" y="4551"/>
                  </a:lnTo>
                  <a:lnTo>
                    <a:pt x="1713547" y="5892"/>
                  </a:lnTo>
                  <a:lnTo>
                    <a:pt x="1711960" y="6785"/>
                  </a:lnTo>
                  <a:lnTo>
                    <a:pt x="1709949" y="7381"/>
                  </a:lnTo>
                  <a:lnTo>
                    <a:pt x="1707656" y="9683"/>
                  </a:lnTo>
                  <a:lnTo>
                    <a:pt x="1694348" y="27781"/>
                  </a:lnTo>
                  <a:lnTo>
                    <a:pt x="1677146" y="40801"/>
                  </a:lnTo>
                  <a:lnTo>
                    <a:pt x="1669958" y="50201"/>
                  </a:lnTo>
                  <a:lnTo>
                    <a:pt x="1658508" y="58189"/>
                  </a:lnTo>
                  <a:lnTo>
                    <a:pt x="1611230" y="86318"/>
                  </a:lnTo>
                  <a:lnTo>
                    <a:pt x="1567762" y="115331"/>
                  </a:lnTo>
                  <a:lnTo>
                    <a:pt x="1525142" y="143961"/>
                  </a:lnTo>
                  <a:lnTo>
                    <a:pt x="1475483" y="172794"/>
                  </a:lnTo>
                  <a:lnTo>
                    <a:pt x="1433918" y="197566"/>
                  </a:lnTo>
                  <a:lnTo>
                    <a:pt x="1356072" y="248638"/>
                  </a:lnTo>
                  <a:lnTo>
                    <a:pt x="1314082" y="278881"/>
                  </a:lnTo>
                  <a:lnTo>
                    <a:pt x="1266928" y="311972"/>
                  </a:lnTo>
                  <a:lnTo>
                    <a:pt x="1221311" y="341356"/>
                  </a:lnTo>
                  <a:lnTo>
                    <a:pt x="1162279" y="388668"/>
                  </a:lnTo>
                  <a:lnTo>
                    <a:pt x="1113363" y="420278"/>
                  </a:lnTo>
                  <a:lnTo>
                    <a:pt x="1062675" y="458008"/>
                  </a:lnTo>
                  <a:lnTo>
                    <a:pt x="1011461" y="494693"/>
                  </a:lnTo>
                  <a:lnTo>
                    <a:pt x="960092" y="534349"/>
                  </a:lnTo>
                  <a:lnTo>
                    <a:pt x="908676" y="571605"/>
                  </a:lnTo>
                  <a:lnTo>
                    <a:pt x="810753" y="648736"/>
                  </a:lnTo>
                  <a:lnTo>
                    <a:pt x="774355" y="675677"/>
                  </a:lnTo>
                  <a:lnTo>
                    <a:pt x="741033" y="703526"/>
                  </a:lnTo>
                  <a:lnTo>
                    <a:pt x="692957" y="743440"/>
                  </a:lnTo>
                  <a:lnTo>
                    <a:pt x="642518" y="781936"/>
                  </a:lnTo>
                  <a:lnTo>
                    <a:pt x="557157" y="851777"/>
                  </a:lnTo>
                  <a:lnTo>
                    <a:pt x="522897" y="880218"/>
                  </a:lnTo>
                  <a:lnTo>
                    <a:pt x="471480" y="918454"/>
                  </a:lnTo>
                  <a:lnTo>
                    <a:pt x="424601" y="958464"/>
                  </a:lnTo>
                  <a:lnTo>
                    <a:pt x="380548" y="995930"/>
                  </a:lnTo>
                  <a:lnTo>
                    <a:pt x="337333" y="1031161"/>
                  </a:lnTo>
                  <a:lnTo>
                    <a:pt x="281016" y="1071308"/>
                  </a:lnTo>
                  <a:lnTo>
                    <a:pt x="232216" y="1112399"/>
                  </a:lnTo>
                  <a:lnTo>
                    <a:pt x="190438" y="1148315"/>
                  </a:lnTo>
                  <a:lnTo>
                    <a:pt x="148777" y="1181974"/>
                  </a:lnTo>
                  <a:lnTo>
                    <a:pt x="103270" y="1213926"/>
                  </a:lnTo>
                  <a:lnTo>
                    <a:pt x="50682" y="1252508"/>
                  </a:lnTo>
                  <a:lnTo>
                    <a:pt x="24071" y="1266330"/>
                  </a:lnTo>
                  <a:lnTo>
                    <a:pt x="21763" y="1269035"/>
                  </a:lnTo>
                  <a:lnTo>
                    <a:pt x="20223" y="1271791"/>
                  </a:lnTo>
                  <a:lnTo>
                    <a:pt x="18244" y="1273628"/>
                  </a:lnTo>
                  <a:lnTo>
                    <a:pt x="15973" y="1274853"/>
                  </a:lnTo>
                  <a:lnTo>
                    <a:pt x="10909" y="1276214"/>
                  </a:lnTo>
                  <a:lnTo>
                    <a:pt x="5483" y="1276819"/>
                  </a:lnTo>
                  <a:lnTo>
                    <a:pt x="3655" y="1277932"/>
                  </a:lnTo>
                  <a:lnTo>
                    <a:pt x="2437" y="1279628"/>
                  </a:lnTo>
                  <a:lnTo>
                    <a:pt x="0" y="1285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240"/>
            <p:cNvSpPr/>
            <p:nvPr/>
          </p:nvSpPr>
          <p:spPr>
            <a:xfrm>
              <a:off x="4306252" y="3137535"/>
              <a:ext cx="1928814" cy="1628776"/>
            </a:xfrm>
            <a:custGeom>
              <a:avLst/>
              <a:gdLst/>
              <a:ahLst/>
              <a:cxnLst/>
              <a:rect l="0" t="0" r="0" b="0"/>
              <a:pathLst>
                <a:path w="1928814" h="1628776">
                  <a:moveTo>
                    <a:pt x="1928813" y="0"/>
                  </a:moveTo>
                  <a:lnTo>
                    <a:pt x="1928813" y="4551"/>
                  </a:lnTo>
                  <a:lnTo>
                    <a:pt x="1927860" y="5891"/>
                  </a:lnTo>
                  <a:lnTo>
                    <a:pt x="1926273" y="6785"/>
                  </a:lnTo>
                  <a:lnTo>
                    <a:pt x="1924262" y="7380"/>
                  </a:lnTo>
                  <a:lnTo>
                    <a:pt x="1919488" y="10583"/>
                  </a:lnTo>
                  <a:lnTo>
                    <a:pt x="1916881" y="12770"/>
                  </a:lnTo>
                  <a:lnTo>
                    <a:pt x="1904901" y="29016"/>
                  </a:lnTo>
                  <a:lnTo>
                    <a:pt x="1858387" y="66130"/>
                  </a:lnTo>
                  <a:lnTo>
                    <a:pt x="1804085" y="97218"/>
                  </a:lnTo>
                  <a:lnTo>
                    <a:pt x="1748546" y="130759"/>
                  </a:lnTo>
                  <a:lnTo>
                    <a:pt x="1690655" y="171736"/>
                  </a:lnTo>
                  <a:lnTo>
                    <a:pt x="1636589" y="208336"/>
                  </a:lnTo>
                  <a:lnTo>
                    <a:pt x="1580048" y="251973"/>
                  </a:lnTo>
                  <a:lnTo>
                    <a:pt x="1528909" y="298233"/>
                  </a:lnTo>
                  <a:lnTo>
                    <a:pt x="1487002" y="337391"/>
                  </a:lnTo>
                  <a:lnTo>
                    <a:pt x="1405283" y="401394"/>
                  </a:lnTo>
                  <a:lnTo>
                    <a:pt x="1302967" y="485893"/>
                  </a:lnTo>
                  <a:lnTo>
                    <a:pt x="1192765" y="578891"/>
                  </a:lnTo>
                  <a:lnTo>
                    <a:pt x="1140494" y="627135"/>
                  </a:lnTo>
                  <a:lnTo>
                    <a:pt x="1084261" y="673074"/>
                  </a:lnTo>
                  <a:lnTo>
                    <a:pt x="1029923" y="716849"/>
                  </a:lnTo>
                  <a:lnTo>
                    <a:pt x="940596" y="791159"/>
                  </a:lnTo>
                  <a:lnTo>
                    <a:pt x="867046" y="853191"/>
                  </a:lnTo>
                  <a:lnTo>
                    <a:pt x="763060" y="947393"/>
                  </a:lnTo>
                  <a:lnTo>
                    <a:pt x="711549" y="991168"/>
                  </a:lnTo>
                  <a:lnTo>
                    <a:pt x="632582" y="1062939"/>
                  </a:lnTo>
                  <a:lnTo>
                    <a:pt x="582401" y="1108377"/>
                  </a:lnTo>
                  <a:lnTo>
                    <a:pt x="531339" y="1155495"/>
                  </a:lnTo>
                  <a:lnTo>
                    <a:pt x="482554" y="1197079"/>
                  </a:lnTo>
                  <a:lnTo>
                    <a:pt x="437936" y="1236070"/>
                  </a:lnTo>
                  <a:lnTo>
                    <a:pt x="394554" y="1277785"/>
                  </a:lnTo>
                  <a:lnTo>
                    <a:pt x="348997" y="1320308"/>
                  </a:lnTo>
                  <a:lnTo>
                    <a:pt x="304384" y="1360530"/>
                  </a:lnTo>
                  <a:lnTo>
                    <a:pt x="250625" y="1408254"/>
                  </a:lnTo>
                  <a:lnTo>
                    <a:pt x="200989" y="1453417"/>
                  </a:lnTo>
                  <a:lnTo>
                    <a:pt x="138373" y="1507464"/>
                  </a:lnTo>
                  <a:lnTo>
                    <a:pt x="112755" y="1528484"/>
                  </a:lnTo>
                  <a:lnTo>
                    <a:pt x="84009" y="1558164"/>
                  </a:lnTo>
                  <a:lnTo>
                    <a:pt x="29548" y="1607855"/>
                  </a:lnTo>
                  <a:lnTo>
                    <a:pt x="23292" y="1614080"/>
                  </a:lnTo>
                  <a:lnTo>
                    <a:pt x="20291" y="1616120"/>
                  </a:lnTo>
                  <a:lnTo>
                    <a:pt x="14415" y="1618388"/>
                  </a:lnTo>
                  <a:lnTo>
                    <a:pt x="12468" y="1619945"/>
                  </a:lnTo>
                  <a:lnTo>
                    <a:pt x="11169" y="1621936"/>
                  </a:lnTo>
                  <a:lnTo>
                    <a:pt x="10304" y="1624216"/>
                  </a:lnTo>
                  <a:lnTo>
                    <a:pt x="8774" y="1625735"/>
                  </a:lnTo>
                  <a:lnTo>
                    <a:pt x="6802" y="1626748"/>
                  </a:lnTo>
                  <a:lnTo>
                    <a:pt x="0" y="16287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241"/>
            <p:cNvSpPr/>
            <p:nvPr/>
          </p:nvSpPr>
          <p:spPr>
            <a:xfrm>
              <a:off x="4520565" y="3506152"/>
              <a:ext cx="2014538" cy="2014539"/>
            </a:xfrm>
            <a:custGeom>
              <a:avLst/>
              <a:gdLst/>
              <a:ahLst/>
              <a:cxnLst/>
              <a:rect l="0" t="0" r="0" b="0"/>
              <a:pathLst>
                <a:path w="2014538" h="2014539">
                  <a:moveTo>
                    <a:pt x="2014537" y="0"/>
                  </a:moveTo>
                  <a:lnTo>
                    <a:pt x="2014537" y="12770"/>
                  </a:lnTo>
                  <a:lnTo>
                    <a:pt x="2012632" y="15181"/>
                  </a:lnTo>
                  <a:lnTo>
                    <a:pt x="1951794" y="68808"/>
                  </a:lnTo>
                  <a:lnTo>
                    <a:pt x="1889811" y="113149"/>
                  </a:lnTo>
                  <a:lnTo>
                    <a:pt x="1834271" y="147745"/>
                  </a:lnTo>
                  <a:lnTo>
                    <a:pt x="1784195" y="184971"/>
                  </a:lnTo>
                  <a:lnTo>
                    <a:pt x="1722551" y="224074"/>
                  </a:lnTo>
                  <a:lnTo>
                    <a:pt x="1660986" y="273144"/>
                  </a:lnTo>
                  <a:lnTo>
                    <a:pt x="1611014" y="308262"/>
                  </a:lnTo>
                  <a:lnTo>
                    <a:pt x="1506165" y="379699"/>
                  </a:lnTo>
                  <a:lnTo>
                    <a:pt x="1450524" y="420796"/>
                  </a:lnTo>
                  <a:lnTo>
                    <a:pt x="1395302" y="463135"/>
                  </a:lnTo>
                  <a:lnTo>
                    <a:pt x="1336713" y="508383"/>
                  </a:lnTo>
                  <a:lnTo>
                    <a:pt x="1277125" y="555445"/>
                  </a:lnTo>
                  <a:lnTo>
                    <a:pt x="1217242" y="602091"/>
                  </a:lnTo>
                  <a:lnTo>
                    <a:pt x="1159811" y="652108"/>
                  </a:lnTo>
                  <a:lnTo>
                    <a:pt x="1104060" y="703122"/>
                  </a:lnTo>
                  <a:lnTo>
                    <a:pt x="1047854" y="754433"/>
                  </a:lnTo>
                  <a:lnTo>
                    <a:pt x="992465" y="805831"/>
                  </a:lnTo>
                  <a:lnTo>
                    <a:pt x="914016" y="874398"/>
                  </a:lnTo>
                  <a:lnTo>
                    <a:pt x="858829" y="930382"/>
                  </a:lnTo>
                  <a:lnTo>
                    <a:pt x="783090" y="1009032"/>
                  </a:lnTo>
                  <a:lnTo>
                    <a:pt x="728596" y="1069757"/>
                  </a:lnTo>
                  <a:lnTo>
                    <a:pt x="635673" y="1176112"/>
                  </a:lnTo>
                  <a:lnTo>
                    <a:pt x="587868" y="1236948"/>
                  </a:lnTo>
                  <a:lnTo>
                    <a:pt x="529048" y="1316286"/>
                  </a:lnTo>
                  <a:lnTo>
                    <a:pt x="485896" y="1371403"/>
                  </a:lnTo>
                  <a:lnTo>
                    <a:pt x="442948" y="1428586"/>
                  </a:lnTo>
                  <a:lnTo>
                    <a:pt x="401013" y="1483100"/>
                  </a:lnTo>
                  <a:lnTo>
                    <a:pt x="363082" y="1540104"/>
                  </a:lnTo>
                  <a:lnTo>
                    <a:pt x="323056" y="1593612"/>
                  </a:lnTo>
                  <a:lnTo>
                    <a:pt x="286643" y="1644709"/>
                  </a:lnTo>
                  <a:lnTo>
                    <a:pt x="242746" y="1705124"/>
                  </a:lnTo>
                  <a:lnTo>
                    <a:pt x="201725" y="1762919"/>
                  </a:lnTo>
                  <a:lnTo>
                    <a:pt x="146132" y="1836857"/>
                  </a:lnTo>
                  <a:lnTo>
                    <a:pt x="94333" y="1898526"/>
                  </a:lnTo>
                  <a:lnTo>
                    <a:pt x="43087" y="1964712"/>
                  </a:lnTo>
                  <a:lnTo>
                    <a:pt x="12725" y="2002501"/>
                  </a:lnTo>
                  <a:lnTo>
                    <a:pt x="10418" y="2008553"/>
                  </a:lnTo>
                  <a:lnTo>
                    <a:pt x="8850" y="2010548"/>
                  </a:lnTo>
                  <a:lnTo>
                    <a:pt x="6853" y="2011878"/>
                  </a:lnTo>
                  <a:lnTo>
                    <a:pt x="0" y="20145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242"/>
            <p:cNvSpPr/>
            <p:nvPr/>
          </p:nvSpPr>
          <p:spPr>
            <a:xfrm>
              <a:off x="5000625" y="3917632"/>
              <a:ext cx="1697356" cy="2023111"/>
            </a:xfrm>
            <a:custGeom>
              <a:avLst/>
              <a:gdLst/>
              <a:ahLst/>
              <a:cxnLst/>
              <a:rect l="0" t="0" r="0" b="0"/>
              <a:pathLst>
                <a:path w="1697356" h="2023111">
                  <a:moveTo>
                    <a:pt x="1697355" y="0"/>
                  </a:moveTo>
                  <a:lnTo>
                    <a:pt x="1689973" y="0"/>
                  </a:lnTo>
                  <a:lnTo>
                    <a:pt x="1684584" y="4551"/>
                  </a:lnTo>
                  <a:lnTo>
                    <a:pt x="1655621" y="41389"/>
                  </a:lnTo>
                  <a:lnTo>
                    <a:pt x="1608513" y="81044"/>
                  </a:lnTo>
                  <a:lnTo>
                    <a:pt x="1584036" y="103071"/>
                  </a:lnTo>
                  <a:lnTo>
                    <a:pt x="1535547" y="138504"/>
                  </a:lnTo>
                  <a:lnTo>
                    <a:pt x="1489216" y="189525"/>
                  </a:lnTo>
                  <a:lnTo>
                    <a:pt x="1440870" y="234499"/>
                  </a:lnTo>
                  <a:lnTo>
                    <a:pt x="1399532" y="268659"/>
                  </a:lnTo>
                  <a:lnTo>
                    <a:pt x="1357122" y="307462"/>
                  </a:lnTo>
                  <a:lnTo>
                    <a:pt x="1314393" y="353672"/>
                  </a:lnTo>
                  <a:lnTo>
                    <a:pt x="1257288" y="414596"/>
                  </a:lnTo>
                  <a:lnTo>
                    <a:pt x="1213481" y="462886"/>
                  </a:lnTo>
                  <a:lnTo>
                    <a:pt x="1113137" y="559041"/>
                  </a:lnTo>
                  <a:lnTo>
                    <a:pt x="1075435" y="596442"/>
                  </a:lnTo>
                  <a:lnTo>
                    <a:pt x="1025825" y="650434"/>
                  </a:lnTo>
                  <a:lnTo>
                    <a:pt x="976413" y="707177"/>
                  </a:lnTo>
                  <a:lnTo>
                    <a:pt x="874320" y="818557"/>
                  </a:lnTo>
                  <a:lnTo>
                    <a:pt x="771518" y="937375"/>
                  </a:lnTo>
                  <a:lnTo>
                    <a:pt x="724638" y="997302"/>
                  </a:lnTo>
                  <a:lnTo>
                    <a:pt x="680585" y="1057286"/>
                  </a:lnTo>
                  <a:lnTo>
                    <a:pt x="601928" y="1157289"/>
                  </a:lnTo>
                  <a:lnTo>
                    <a:pt x="543291" y="1237298"/>
                  </a:lnTo>
                  <a:lnTo>
                    <a:pt x="414347" y="1417320"/>
                  </a:lnTo>
                  <a:lnTo>
                    <a:pt x="371478" y="1472777"/>
                  </a:lnTo>
                  <a:lnTo>
                    <a:pt x="333164" y="1529954"/>
                  </a:lnTo>
                  <a:lnTo>
                    <a:pt x="274543" y="1619607"/>
                  </a:lnTo>
                  <a:lnTo>
                    <a:pt x="242636" y="1671461"/>
                  </a:lnTo>
                  <a:lnTo>
                    <a:pt x="212545" y="1720481"/>
                  </a:lnTo>
                  <a:lnTo>
                    <a:pt x="172794" y="1779710"/>
                  </a:lnTo>
                  <a:lnTo>
                    <a:pt x="137425" y="1836319"/>
                  </a:lnTo>
                  <a:lnTo>
                    <a:pt x="94332" y="1896865"/>
                  </a:lnTo>
                  <a:lnTo>
                    <a:pt x="54797" y="1953984"/>
                  </a:lnTo>
                  <a:lnTo>
                    <a:pt x="37423" y="1980916"/>
                  </a:lnTo>
                  <a:lnTo>
                    <a:pt x="1812" y="2012787"/>
                  </a:lnTo>
                  <a:lnTo>
                    <a:pt x="1208" y="2014322"/>
                  </a:lnTo>
                  <a:lnTo>
                    <a:pt x="0" y="20231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43"/>
            <p:cNvSpPr/>
            <p:nvPr/>
          </p:nvSpPr>
          <p:spPr>
            <a:xfrm>
              <a:off x="5360670" y="3326129"/>
              <a:ext cx="2820353" cy="2751774"/>
            </a:xfrm>
            <a:custGeom>
              <a:avLst/>
              <a:gdLst/>
              <a:ahLst/>
              <a:cxnLst/>
              <a:rect l="0" t="0" r="0" b="0"/>
              <a:pathLst>
                <a:path w="2820353" h="2751774">
                  <a:moveTo>
                    <a:pt x="0" y="2751773"/>
                  </a:moveTo>
                  <a:lnTo>
                    <a:pt x="4550" y="2747223"/>
                  </a:lnTo>
                  <a:lnTo>
                    <a:pt x="5891" y="2744929"/>
                  </a:lnTo>
                  <a:lnTo>
                    <a:pt x="7381" y="2739841"/>
                  </a:lnTo>
                  <a:lnTo>
                    <a:pt x="8730" y="2738104"/>
                  </a:lnTo>
                  <a:lnTo>
                    <a:pt x="10583" y="2736945"/>
                  </a:lnTo>
                  <a:lnTo>
                    <a:pt x="12770" y="2736173"/>
                  </a:lnTo>
                  <a:lnTo>
                    <a:pt x="15181" y="2733753"/>
                  </a:lnTo>
                  <a:lnTo>
                    <a:pt x="33416" y="2705474"/>
                  </a:lnTo>
                  <a:lnTo>
                    <a:pt x="56448" y="2683079"/>
                  </a:lnTo>
                  <a:lnTo>
                    <a:pt x="60492" y="2677402"/>
                  </a:lnTo>
                  <a:lnTo>
                    <a:pt x="135254" y="2597244"/>
                  </a:lnTo>
                  <a:lnTo>
                    <a:pt x="291467" y="2397430"/>
                  </a:lnTo>
                  <a:lnTo>
                    <a:pt x="370628" y="2299217"/>
                  </a:lnTo>
                  <a:lnTo>
                    <a:pt x="437374" y="2219683"/>
                  </a:lnTo>
                  <a:lnTo>
                    <a:pt x="517218" y="2120231"/>
                  </a:lnTo>
                  <a:lnTo>
                    <a:pt x="585788" y="2027157"/>
                  </a:lnTo>
                  <a:lnTo>
                    <a:pt x="661748" y="1940347"/>
                  </a:lnTo>
                  <a:lnTo>
                    <a:pt x="729258" y="1866280"/>
                  </a:lnTo>
                  <a:lnTo>
                    <a:pt x="800178" y="1782748"/>
                  </a:lnTo>
                  <a:lnTo>
                    <a:pt x="957263" y="1594482"/>
                  </a:lnTo>
                  <a:lnTo>
                    <a:pt x="1066005" y="1474471"/>
                  </a:lnTo>
                  <a:lnTo>
                    <a:pt x="1165172" y="1371600"/>
                  </a:lnTo>
                  <a:lnTo>
                    <a:pt x="1244239" y="1285875"/>
                  </a:lnTo>
                  <a:lnTo>
                    <a:pt x="1440037" y="1097281"/>
                  </a:lnTo>
                  <a:lnTo>
                    <a:pt x="1525886" y="1017447"/>
                  </a:lnTo>
                  <a:lnTo>
                    <a:pt x="1597021" y="951019"/>
                  </a:lnTo>
                  <a:lnTo>
                    <a:pt x="1670445" y="887414"/>
                  </a:lnTo>
                  <a:lnTo>
                    <a:pt x="1786334" y="788309"/>
                  </a:lnTo>
                  <a:lnTo>
                    <a:pt x="1860134" y="720972"/>
                  </a:lnTo>
                  <a:lnTo>
                    <a:pt x="2012952" y="595698"/>
                  </a:lnTo>
                  <a:lnTo>
                    <a:pt x="2177020" y="457588"/>
                  </a:lnTo>
                  <a:lnTo>
                    <a:pt x="2246869" y="406019"/>
                  </a:lnTo>
                  <a:lnTo>
                    <a:pt x="2321344" y="353499"/>
                  </a:lnTo>
                  <a:lnTo>
                    <a:pt x="2407682" y="293638"/>
                  </a:lnTo>
                  <a:lnTo>
                    <a:pt x="2482634" y="234378"/>
                  </a:lnTo>
                  <a:lnTo>
                    <a:pt x="2561320" y="179655"/>
                  </a:lnTo>
                  <a:lnTo>
                    <a:pt x="2643660" y="120736"/>
                  </a:lnTo>
                  <a:lnTo>
                    <a:pt x="2697919" y="78201"/>
                  </a:lnTo>
                  <a:lnTo>
                    <a:pt x="2785094" y="23999"/>
                  </a:lnTo>
                  <a:lnTo>
                    <a:pt x="2796109" y="15429"/>
                  </a:lnTo>
                  <a:lnTo>
                    <a:pt x="2810942" y="7388"/>
                  </a:lnTo>
                  <a:lnTo>
                    <a:pt x="282035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44"/>
            <p:cNvSpPr/>
            <p:nvPr/>
          </p:nvSpPr>
          <p:spPr>
            <a:xfrm>
              <a:off x="7118032" y="2854642"/>
              <a:ext cx="1104391" cy="831534"/>
            </a:xfrm>
            <a:custGeom>
              <a:avLst/>
              <a:gdLst/>
              <a:ahLst/>
              <a:cxnLst/>
              <a:rect l="0" t="0" r="0" b="0"/>
              <a:pathLst>
                <a:path w="1104391" h="831534">
                  <a:moveTo>
                    <a:pt x="0" y="831533"/>
                  </a:moveTo>
                  <a:lnTo>
                    <a:pt x="15944" y="815589"/>
                  </a:lnTo>
                  <a:lnTo>
                    <a:pt x="19151" y="814921"/>
                  </a:lnTo>
                  <a:lnTo>
                    <a:pt x="21340" y="814743"/>
                  </a:lnTo>
                  <a:lnTo>
                    <a:pt x="22800" y="813672"/>
                  </a:lnTo>
                  <a:lnTo>
                    <a:pt x="23772" y="812006"/>
                  </a:lnTo>
                  <a:lnTo>
                    <a:pt x="24421" y="809942"/>
                  </a:lnTo>
                  <a:lnTo>
                    <a:pt x="25805" y="808566"/>
                  </a:lnTo>
                  <a:lnTo>
                    <a:pt x="27681" y="807649"/>
                  </a:lnTo>
                  <a:lnTo>
                    <a:pt x="32305" y="806630"/>
                  </a:lnTo>
                  <a:lnTo>
                    <a:pt x="37535" y="806177"/>
                  </a:lnTo>
                  <a:lnTo>
                    <a:pt x="39311" y="805104"/>
                  </a:lnTo>
                  <a:lnTo>
                    <a:pt x="40495" y="803436"/>
                  </a:lnTo>
                  <a:lnTo>
                    <a:pt x="41285" y="801372"/>
                  </a:lnTo>
                  <a:lnTo>
                    <a:pt x="42763" y="799995"/>
                  </a:lnTo>
                  <a:lnTo>
                    <a:pt x="44701" y="799078"/>
                  </a:lnTo>
                  <a:lnTo>
                    <a:pt x="46946" y="798466"/>
                  </a:lnTo>
                  <a:lnTo>
                    <a:pt x="48442" y="797106"/>
                  </a:lnTo>
                  <a:lnTo>
                    <a:pt x="49440" y="795246"/>
                  </a:lnTo>
                  <a:lnTo>
                    <a:pt x="50105" y="793054"/>
                  </a:lnTo>
                  <a:lnTo>
                    <a:pt x="51501" y="791593"/>
                  </a:lnTo>
                  <a:lnTo>
                    <a:pt x="53384" y="790619"/>
                  </a:lnTo>
                  <a:lnTo>
                    <a:pt x="58699" y="789055"/>
                  </a:lnTo>
                  <a:lnTo>
                    <a:pt x="68577" y="788670"/>
                  </a:lnTo>
                  <a:lnTo>
                    <a:pt x="68578" y="788670"/>
                  </a:lnTo>
                  <a:lnTo>
                    <a:pt x="68580" y="788670"/>
                  </a:lnTo>
                  <a:lnTo>
                    <a:pt x="68580" y="796051"/>
                  </a:lnTo>
                  <a:lnTo>
                    <a:pt x="67628" y="796448"/>
                  </a:lnTo>
                  <a:lnTo>
                    <a:pt x="59850" y="797173"/>
                  </a:lnTo>
                  <a:lnTo>
                    <a:pt x="55810" y="797212"/>
                  </a:lnTo>
                  <a:lnTo>
                    <a:pt x="54351" y="798174"/>
                  </a:lnTo>
                  <a:lnTo>
                    <a:pt x="53379" y="799769"/>
                  </a:lnTo>
                  <a:lnTo>
                    <a:pt x="51469" y="805710"/>
                  </a:lnTo>
                  <a:lnTo>
                    <a:pt x="42872" y="805815"/>
                  </a:lnTo>
                  <a:lnTo>
                    <a:pt x="76107" y="772572"/>
                  </a:lnTo>
                  <a:lnTo>
                    <a:pt x="97513" y="756104"/>
                  </a:lnTo>
                  <a:lnTo>
                    <a:pt x="115359" y="736158"/>
                  </a:lnTo>
                  <a:lnTo>
                    <a:pt x="138321" y="716808"/>
                  </a:lnTo>
                  <a:lnTo>
                    <a:pt x="163222" y="693400"/>
                  </a:lnTo>
                  <a:lnTo>
                    <a:pt x="188697" y="669320"/>
                  </a:lnTo>
                  <a:lnTo>
                    <a:pt x="214343" y="647791"/>
                  </a:lnTo>
                  <a:lnTo>
                    <a:pt x="231471" y="628585"/>
                  </a:lnTo>
                  <a:lnTo>
                    <a:pt x="251149" y="609889"/>
                  </a:lnTo>
                  <a:lnTo>
                    <a:pt x="271642" y="592054"/>
                  </a:lnTo>
                  <a:lnTo>
                    <a:pt x="290275" y="574603"/>
                  </a:lnTo>
                  <a:lnTo>
                    <a:pt x="313161" y="554782"/>
                  </a:lnTo>
                  <a:lnTo>
                    <a:pt x="338255" y="533272"/>
                  </a:lnTo>
                  <a:lnTo>
                    <a:pt x="362108" y="511013"/>
                  </a:lnTo>
                  <a:lnTo>
                    <a:pt x="387950" y="488419"/>
                  </a:lnTo>
                  <a:lnTo>
                    <a:pt x="414357" y="465678"/>
                  </a:lnTo>
                  <a:lnTo>
                    <a:pt x="438794" y="442870"/>
                  </a:lnTo>
                  <a:lnTo>
                    <a:pt x="464895" y="422574"/>
                  </a:lnTo>
                  <a:lnTo>
                    <a:pt x="492370" y="403075"/>
                  </a:lnTo>
                  <a:lnTo>
                    <a:pt x="520456" y="381710"/>
                  </a:lnTo>
                  <a:lnTo>
                    <a:pt x="605824" y="314220"/>
                  </a:lnTo>
                  <a:lnTo>
                    <a:pt x="636921" y="293959"/>
                  </a:lnTo>
                  <a:lnTo>
                    <a:pt x="668838" y="274476"/>
                  </a:lnTo>
                  <a:lnTo>
                    <a:pt x="713582" y="243039"/>
                  </a:lnTo>
                  <a:lnTo>
                    <a:pt x="805922" y="182968"/>
                  </a:lnTo>
                  <a:lnTo>
                    <a:pt x="850720" y="155178"/>
                  </a:lnTo>
                  <a:lnTo>
                    <a:pt x="879748" y="137548"/>
                  </a:lnTo>
                  <a:lnTo>
                    <a:pt x="905984" y="120188"/>
                  </a:lnTo>
                  <a:lnTo>
                    <a:pt x="949321" y="90310"/>
                  </a:lnTo>
                  <a:lnTo>
                    <a:pt x="981157" y="71949"/>
                  </a:lnTo>
                  <a:lnTo>
                    <a:pt x="1010167" y="54444"/>
                  </a:lnTo>
                  <a:lnTo>
                    <a:pt x="1044619" y="38306"/>
                  </a:lnTo>
                  <a:lnTo>
                    <a:pt x="1063685" y="28918"/>
                  </a:lnTo>
                  <a:lnTo>
                    <a:pt x="1096179" y="8758"/>
                  </a:lnTo>
                  <a:lnTo>
                    <a:pt x="1104390" y="1342"/>
                  </a:lnTo>
                  <a:lnTo>
                    <a:pt x="1103925" y="894"/>
                  </a:lnTo>
                  <a:lnTo>
                    <a:pt x="10972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245"/>
            <p:cNvSpPr/>
            <p:nvPr/>
          </p:nvSpPr>
          <p:spPr>
            <a:xfrm>
              <a:off x="7349490" y="2528887"/>
              <a:ext cx="788670" cy="565786"/>
            </a:xfrm>
            <a:custGeom>
              <a:avLst/>
              <a:gdLst/>
              <a:ahLst/>
              <a:cxnLst/>
              <a:rect l="0" t="0" r="0" b="0"/>
              <a:pathLst>
                <a:path w="788670" h="565786">
                  <a:moveTo>
                    <a:pt x="0" y="565785"/>
                  </a:moveTo>
                  <a:lnTo>
                    <a:pt x="0" y="561234"/>
                  </a:lnTo>
                  <a:lnTo>
                    <a:pt x="952" y="558941"/>
                  </a:lnTo>
                  <a:lnTo>
                    <a:pt x="4551" y="553853"/>
                  </a:lnTo>
                  <a:lnTo>
                    <a:pt x="6844" y="552116"/>
                  </a:lnTo>
                  <a:lnTo>
                    <a:pt x="9325" y="550957"/>
                  </a:lnTo>
                  <a:lnTo>
                    <a:pt x="11931" y="550185"/>
                  </a:lnTo>
                  <a:lnTo>
                    <a:pt x="35108" y="532733"/>
                  </a:lnTo>
                  <a:lnTo>
                    <a:pt x="46084" y="525378"/>
                  </a:lnTo>
                  <a:lnTo>
                    <a:pt x="63925" y="510527"/>
                  </a:lnTo>
                  <a:lnTo>
                    <a:pt x="85932" y="494061"/>
                  </a:lnTo>
                  <a:lnTo>
                    <a:pt x="105894" y="477118"/>
                  </a:lnTo>
                  <a:lnTo>
                    <a:pt x="129483" y="460032"/>
                  </a:lnTo>
                  <a:lnTo>
                    <a:pt x="146130" y="448616"/>
                  </a:lnTo>
                  <a:lnTo>
                    <a:pt x="163054" y="434653"/>
                  </a:lnTo>
                  <a:lnTo>
                    <a:pt x="181053" y="418922"/>
                  </a:lnTo>
                  <a:lnTo>
                    <a:pt x="201753" y="402405"/>
                  </a:lnTo>
                  <a:lnTo>
                    <a:pt x="268757" y="351428"/>
                  </a:lnTo>
                  <a:lnTo>
                    <a:pt x="281089" y="342871"/>
                  </a:lnTo>
                  <a:lnTo>
                    <a:pt x="294072" y="334308"/>
                  </a:lnTo>
                  <a:lnTo>
                    <a:pt x="307490" y="325742"/>
                  </a:lnTo>
                  <a:lnTo>
                    <a:pt x="320246" y="316221"/>
                  </a:lnTo>
                  <a:lnTo>
                    <a:pt x="332559" y="306064"/>
                  </a:lnTo>
                  <a:lnTo>
                    <a:pt x="344579" y="295483"/>
                  </a:lnTo>
                  <a:lnTo>
                    <a:pt x="356402" y="285571"/>
                  </a:lnTo>
                  <a:lnTo>
                    <a:pt x="418785" y="235832"/>
                  </a:lnTo>
                  <a:lnTo>
                    <a:pt x="455977" y="207036"/>
                  </a:lnTo>
                  <a:lnTo>
                    <a:pt x="468767" y="198032"/>
                  </a:lnTo>
                  <a:lnTo>
                    <a:pt x="482057" y="189171"/>
                  </a:lnTo>
                  <a:lnTo>
                    <a:pt x="495678" y="180407"/>
                  </a:lnTo>
                  <a:lnTo>
                    <a:pt x="508569" y="171706"/>
                  </a:lnTo>
                  <a:lnTo>
                    <a:pt x="533054" y="154419"/>
                  </a:lnTo>
                  <a:lnTo>
                    <a:pt x="545869" y="145808"/>
                  </a:lnTo>
                  <a:lnTo>
                    <a:pt x="572808" y="128621"/>
                  </a:lnTo>
                  <a:lnTo>
                    <a:pt x="585707" y="120990"/>
                  </a:lnTo>
                  <a:lnTo>
                    <a:pt x="610199" y="107431"/>
                  </a:lnTo>
                  <a:lnTo>
                    <a:pt x="633785" y="92515"/>
                  </a:lnTo>
                  <a:lnTo>
                    <a:pt x="656015" y="78265"/>
                  </a:lnTo>
                  <a:lnTo>
                    <a:pt x="675420" y="68757"/>
                  </a:lnTo>
                  <a:lnTo>
                    <a:pt x="706960" y="53498"/>
                  </a:lnTo>
                  <a:lnTo>
                    <a:pt x="726637" y="42510"/>
                  </a:lnTo>
                  <a:lnTo>
                    <a:pt x="751240" y="28153"/>
                  </a:lnTo>
                  <a:lnTo>
                    <a:pt x="768054" y="17867"/>
                  </a:lnTo>
                  <a:lnTo>
                    <a:pt x="788393" y="267"/>
                  </a:lnTo>
                  <a:lnTo>
                    <a:pt x="7886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246"/>
            <p:cNvSpPr/>
            <p:nvPr/>
          </p:nvSpPr>
          <p:spPr>
            <a:xfrm>
              <a:off x="7589519" y="2185987"/>
              <a:ext cx="574359" cy="368619"/>
            </a:xfrm>
            <a:custGeom>
              <a:avLst/>
              <a:gdLst/>
              <a:ahLst/>
              <a:cxnLst/>
              <a:rect l="0" t="0" r="0" b="0"/>
              <a:pathLst>
                <a:path w="574359" h="368619">
                  <a:moveTo>
                    <a:pt x="0" y="368618"/>
                  </a:moveTo>
                  <a:lnTo>
                    <a:pt x="4552" y="364067"/>
                  </a:lnTo>
                  <a:lnTo>
                    <a:pt x="5892" y="361773"/>
                  </a:lnTo>
                  <a:lnTo>
                    <a:pt x="7382" y="356686"/>
                  </a:lnTo>
                  <a:lnTo>
                    <a:pt x="8731" y="354948"/>
                  </a:lnTo>
                  <a:lnTo>
                    <a:pt x="10584" y="353790"/>
                  </a:lnTo>
                  <a:lnTo>
                    <a:pt x="12772" y="353017"/>
                  </a:lnTo>
                  <a:lnTo>
                    <a:pt x="15182" y="350597"/>
                  </a:lnTo>
                  <a:lnTo>
                    <a:pt x="20400" y="342829"/>
                  </a:lnTo>
                  <a:lnTo>
                    <a:pt x="28435" y="333026"/>
                  </a:lnTo>
                  <a:lnTo>
                    <a:pt x="33245" y="327745"/>
                  </a:lnTo>
                  <a:lnTo>
                    <a:pt x="48748" y="316797"/>
                  </a:lnTo>
                  <a:lnTo>
                    <a:pt x="58217" y="311210"/>
                  </a:lnTo>
                  <a:lnTo>
                    <a:pt x="76357" y="299923"/>
                  </a:lnTo>
                  <a:lnTo>
                    <a:pt x="85195" y="294247"/>
                  </a:lnTo>
                  <a:lnTo>
                    <a:pt x="94897" y="287604"/>
                  </a:lnTo>
                  <a:lnTo>
                    <a:pt x="135303" y="258952"/>
                  </a:lnTo>
                  <a:lnTo>
                    <a:pt x="144494" y="252645"/>
                  </a:lnTo>
                  <a:lnTo>
                    <a:pt x="164868" y="238017"/>
                  </a:lnTo>
                  <a:lnTo>
                    <a:pt x="208991" y="205342"/>
                  </a:lnTo>
                  <a:lnTo>
                    <a:pt x="220291" y="197855"/>
                  </a:lnTo>
                  <a:lnTo>
                    <a:pt x="231633" y="190958"/>
                  </a:lnTo>
                  <a:lnTo>
                    <a:pt x="243005" y="184456"/>
                  </a:lnTo>
                  <a:lnTo>
                    <a:pt x="253444" y="177263"/>
                  </a:lnTo>
                  <a:lnTo>
                    <a:pt x="263260" y="169610"/>
                  </a:lnTo>
                  <a:lnTo>
                    <a:pt x="272662" y="161651"/>
                  </a:lnTo>
                  <a:lnTo>
                    <a:pt x="293268" y="145188"/>
                  </a:lnTo>
                  <a:lnTo>
                    <a:pt x="304097" y="136797"/>
                  </a:lnTo>
                  <a:lnTo>
                    <a:pt x="315127" y="129298"/>
                  </a:lnTo>
                  <a:lnTo>
                    <a:pt x="326290" y="122394"/>
                  </a:lnTo>
                  <a:lnTo>
                    <a:pt x="337542" y="115886"/>
                  </a:lnTo>
                  <a:lnTo>
                    <a:pt x="348853" y="108690"/>
                  </a:lnTo>
                  <a:lnTo>
                    <a:pt x="360204" y="101035"/>
                  </a:lnTo>
                  <a:lnTo>
                    <a:pt x="371581" y="93074"/>
                  </a:lnTo>
                  <a:lnTo>
                    <a:pt x="382976" y="85862"/>
                  </a:lnTo>
                  <a:lnTo>
                    <a:pt x="394382" y="79149"/>
                  </a:lnTo>
                  <a:lnTo>
                    <a:pt x="405796" y="72768"/>
                  </a:lnTo>
                  <a:lnTo>
                    <a:pt x="416264" y="66610"/>
                  </a:lnTo>
                  <a:lnTo>
                    <a:pt x="435514" y="54687"/>
                  </a:lnTo>
                  <a:lnTo>
                    <a:pt x="445600" y="49793"/>
                  </a:lnTo>
                  <a:lnTo>
                    <a:pt x="456134" y="45578"/>
                  </a:lnTo>
                  <a:lnTo>
                    <a:pt x="466967" y="41815"/>
                  </a:lnTo>
                  <a:lnTo>
                    <a:pt x="484084" y="32555"/>
                  </a:lnTo>
                  <a:lnTo>
                    <a:pt x="498040" y="23041"/>
                  </a:lnTo>
                  <a:lnTo>
                    <a:pt x="510595" y="15638"/>
                  </a:lnTo>
                  <a:lnTo>
                    <a:pt x="528372" y="6115"/>
                  </a:lnTo>
                  <a:lnTo>
                    <a:pt x="537410" y="2718"/>
                  </a:lnTo>
                  <a:lnTo>
                    <a:pt x="545554" y="1208"/>
                  </a:lnTo>
                  <a:lnTo>
                    <a:pt x="562746" y="159"/>
                  </a:lnTo>
                  <a:lnTo>
                    <a:pt x="5743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247"/>
            <p:cNvSpPr/>
            <p:nvPr/>
          </p:nvSpPr>
          <p:spPr>
            <a:xfrm>
              <a:off x="5909309" y="3771900"/>
              <a:ext cx="2280286" cy="2366011"/>
            </a:xfrm>
            <a:custGeom>
              <a:avLst/>
              <a:gdLst/>
              <a:ahLst/>
              <a:cxnLst/>
              <a:rect l="0" t="0" r="0" b="0"/>
              <a:pathLst>
                <a:path w="2280286" h="2366011">
                  <a:moveTo>
                    <a:pt x="0" y="2366010"/>
                  </a:moveTo>
                  <a:lnTo>
                    <a:pt x="0" y="2361459"/>
                  </a:lnTo>
                  <a:lnTo>
                    <a:pt x="953" y="2359166"/>
                  </a:lnTo>
                  <a:lnTo>
                    <a:pt x="5892" y="2351388"/>
                  </a:lnTo>
                  <a:lnTo>
                    <a:pt x="7382" y="2345859"/>
                  </a:lnTo>
                  <a:lnTo>
                    <a:pt x="13124" y="2337686"/>
                  </a:lnTo>
                  <a:lnTo>
                    <a:pt x="24527" y="2322375"/>
                  </a:lnTo>
                  <a:lnTo>
                    <a:pt x="68773" y="2247539"/>
                  </a:lnTo>
                  <a:lnTo>
                    <a:pt x="114752" y="2176045"/>
                  </a:lnTo>
                  <a:lnTo>
                    <a:pt x="163138" y="2104845"/>
                  </a:lnTo>
                  <a:lnTo>
                    <a:pt x="217581" y="2022584"/>
                  </a:lnTo>
                  <a:lnTo>
                    <a:pt x="268863" y="1953473"/>
                  </a:lnTo>
                  <a:lnTo>
                    <a:pt x="319210" y="1876604"/>
                  </a:lnTo>
                  <a:lnTo>
                    <a:pt x="374733" y="1797215"/>
                  </a:lnTo>
                  <a:lnTo>
                    <a:pt x="421865" y="1737314"/>
                  </a:lnTo>
                  <a:lnTo>
                    <a:pt x="472025" y="1672788"/>
                  </a:lnTo>
                  <a:lnTo>
                    <a:pt x="574405" y="1537185"/>
                  </a:lnTo>
                  <a:lnTo>
                    <a:pt x="630358" y="1468711"/>
                  </a:lnTo>
                  <a:lnTo>
                    <a:pt x="689164" y="1400162"/>
                  </a:lnTo>
                  <a:lnTo>
                    <a:pt x="837435" y="1240154"/>
                  </a:lnTo>
                  <a:lnTo>
                    <a:pt x="903873" y="1170622"/>
                  </a:lnTo>
                  <a:lnTo>
                    <a:pt x="971818" y="1097103"/>
                  </a:lnTo>
                  <a:lnTo>
                    <a:pt x="1040210" y="1026636"/>
                  </a:lnTo>
                  <a:lnTo>
                    <a:pt x="1154442" y="911647"/>
                  </a:lnTo>
                  <a:lnTo>
                    <a:pt x="1202695" y="865869"/>
                  </a:lnTo>
                  <a:lnTo>
                    <a:pt x="1251764" y="820123"/>
                  </a:lnTo>
                  <a:lnTo>
                    <a:pt x="1322229" y="752481"/>
                  </a:lnTo>
                  <a:lnTo>
                    <a:pt x="1392320" y="689788"/>
                  </a:lnTo>
                  <a:lnTo>
                    <a:pt x="1489782" y="608870"/>
                  </a:lnTo>
                  <a:lnTo>
                    <a:pt x="1557112" y="548706"/>
                  </a:lnTo>
                  <a:lnTo>
                    <a:pt x="1621830" y="491192"/>
                  </a:lnTo>
                  <a:lnTo>
                    <a:pt x="1689265" y="435416"/>
                  </a:lnTo>
                  <a:lnTo>
                    <a:pt x="1754966" y="381742"/>
                  </a:lnTo>
                  <a:lnTo>
                    <a:pt x="1861999" y="300460"/>
                  </a:lnTo>
                  <a:lnTo>
                    <a:pt x="1919176" y="255289"/>
                  </a:lnTo>
                  <a:lnTo>
                    <a:pt x="1992667" y="199899"/>
                  </a:lnTo>
                  <a:lnTo>
                    <a:pt x="2053611" y="151987"/>
                  </a:lnTo>
                  <a:lnTo>
                    <a:pt x="2135635" y="94846"/>
                  </a:lnTo>
                  <a:lnTo>
                    <a:pt x="2201284" y="50291"/>
                  </a:lnTo>
                  <a:lnTo>
                    <a:pt x="2259776" y="13301"/>
                  </a:lnTo>
                  <a:lnTo>
                    <a:pt x="2267360" y="9721"/>
                  </a:lnTo>
                  <a:lnTo>
                    <a:pt x="228028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248"/>
            <p:cNvSpPr/>
            <p:nvPr/>
          </p:nvSpPr>
          <p:spPr>
            <a:xfrm>
              <a:off x="6372225" y="4209097"/>
              <a:ext cx="1860233" cy="1928814"/>
            </a:xfrm>
            <a:custGeom>
              <a:avLst/>
              <a:gdLst/>
              <a:ahLst/>
              <a:cxnLst/>
              <a:rect l="0" t="0" r="0" b="0"/>
              <a:pathLst>
                <a:path w="1860233" h="1928814">
                  <a:moveTo>
                    <a:pt x="0" y="1928813"/>
                  </a:moveTo>
                  <a:lnTo>
                    <a:pt x="0" y="1915794"/>
                  </a:lnTo>
                  <a:lnTo>
                    <a:pt x="1904" y="1914419"/>
                  </a:lnTo>
                  <a:lnTo>
                    <a:pt x="9102" y="1912890"/>
                  </a:lnTo>
                  <a:lnTo>
                    <a:pt x="12735" y="1910578"/>
                  </a:lnTo>
                  <a:lnTo>
                    <a:pt x="19312" y="1902928"/>
                  </a:lnTo>
                  <a:lnTo>
                    <a:pt x="57633" y="1849888"/>
                  </a:lnTo>
                  <a:lnTo>
                    <a:pt x="112214" y="1777931"/>
                  </a:lnTo>
                  <a:lnTo>
                    <a:pt x="145885" y="1729464"/>
                  </a:lnTo>
                  <a:lnTo>
                    <a:pt x="212593" y="1619573"/>
                  </a:lnTo>
                  <a:lnTo>
                    <a:pt x="247035" y="1567629"/>
                  </a:lnTo>
                  <a:lnTo>
                    <a:pt x="328976" y="1450307"/>
                  </a:lnTo>
                  <a:lnTo>
                    <a:pt x="371583" y="1385608"/>
                  </a:lnTo>
                  <a:lnTo>
                    <a:pt x="400098" y="1344171"/>
                  </a:lnTo>
                  <a:lnTo>
                    <a:pt x="433726" y="1298449"/>
                  </a:lnTo>
                  <a:lnTo>
                    <a:pt x="580113" y="1104880"/>
                  </a:lnTo>
                  <a:lnTo>
                    <a:pt x="615967" y="1053986"/>
                  </a:lnTo>
                  <a:lnTo>
                    <a:pt x="656033" y="1005331"/>
                  </a:lnTo>
                  <a:lnTo>
                    <a:pt x="698287" y="957354"/>
                  </a:lnTo>
                  <a:lnTo>
                    <a:pt x="739292" y="907456"/>
                  </a:lnTo>
                  <a:lnTo>
                    <a:pt x="784821" y="859244"/>
                  </a:lnTo>
                  <a:lnTo>
                    <a:pt x="832680" y="811464"/>
                  </a:lnTo>
                  <a:lnTo>
                    <a:pt x="879350" y="761653"/>
                  </a:lnTo>
                  <a:lnTo>
                    <a:pt x="948465" y="685415"/>
                  </a:lnTo>
                  <a:lnTo>
                    <a:pt x="996850" y="636734"/>
                  </a:lnTo>
                  <a:lnTo>
                    <a:pt x="1045977" y="590650"/>
                  </a:lnTo>
                  <a:lnTo>
                    <a:pt x="1116475" y="526268"/>
                  </a:lnTo>
                  <a:lnTo>
                    <a:pt x="1162643" y="481865"/>
                  </a:lnTo>
                  <a:lnTo>
                    <a:pt x="1211102" y="439270"/>
                  </a:lnTo>
                  <a:lnTo>
                    <a:pt x="1284040" y="377804"/>
                  </a:lnTo>
                  <a:lnTo>
                    <a:pt x="1330780" y="338410"/>
                  </a:lnTo>
                  <a:lnTo>
                    <a:pt x="1376953" y="301853"/>
                  </a:lnTo>
                  <a:lnTo>
                    <a:pt x="1422874" y="269094"/>
                  </a:lnTo>
                  <a:lnTo>
                    <a:pt x="1467730" y="238660"/>
                  </a:lnTo>
                  <a:lnTo>
                    <a:pt x="1531422" y="194751"/>
                  </a:lnTo>
                  <a:lnTo>
                    <a:pt x="1651515" y="116420"/>
                  </a:lnTo>
                  <a:lnTo>
                    <a:pt x="1698483" y="87200"/>
                  </a:lnTo>
                  <a:lnTo>
                    <a:pt x="1751941" y="54267"/>
                  </a:lnTo>
                  <a:lnTo>
                    <a:pt x="1808321" y="19934"/>
                  </a:lnTo>
                  <a:lnTo>
                    <a:pt x="1848325" y="2785"/>
                  </a:lnTo>
                  <a:lnTo>
                    <a:pt x="18602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249"/>
            <p:cNvSpPr/>
            <p:nvPr/>
          </p:nvSpPr>
          <p:spPr>
            <a:xfrm>
              <a:off x="6912292" y="4363402"/>
              <a:ext cx="1620203" cy="1817371"/>
            </a:xfrm>
            <a:custGeom>
              <a:avLst/>
              <a:gdLst/>
              <a:ahLst/>
              <a:cxnLst/>
              <a:rect l="0" t="0" r="0" b="0"/>
              <a:pathLst>
                <a:path w="1620203" h="1817371">
                  <a:moveTo>
                    <a:pt x="0" y="1817370"/>
                  </a:moveTo>
                  <a:lnTo>
                    <a:pt x="4551" y="1812820"/>
                  </a:lnTo>
                  <a:lnTo>
                    <a:pt x="5891" y="1810526"/>
                  </a:lnTo>
                  <a:lnTo>
                    <a:pt x="8731" y="1802748"/>
                  </a:lnTo>
                  <a:lnTo>
                    <a:pt x="16133" y="1793459"/>
                  </a:lnTo>
                  <a:lnTo>
                    <a:pt x="29016" y="1779064"/>
                  </a:lnTo>
                  <a:lnTo>
                    <a:pt x="60619" y="1728285"/>
                  </a:lnTo>
                  <a:lnTo>
                    <a:pt x="95507" y="1673100"/>
                  </a:lnTo>
                  <a:lnTo>
                    <a:pt x="128827" y="1619363"/>
                  </a:lnTo>
                  <a:lnTo>
                    <a:pt x="172434" y="1546750"/>
                  </a:lnTo>
                  <a:lnTo>
                    <a:pt x="204020" y="1493135"/>
                  </a:lnTo>
                  <a:lnTo>
                    <a:pt x="237510" y="1439678"/>
                  </a:lnTo>
                  <a:lnTo>
                    <a:pt x="298918" y="1338032"/>
                  </a:lnTo>
                  <a:lnTo>
                    <a:pt x="383058" y="1202820"/>
                  </a:lnTo>
                  <a:lnTo>
                    <a:pt x="414087" y="1157204"/>
                  </a:lnTo>
                  <a:lnTo>
                    <a:pt x="446930" y="1110578"/>
                  </a:lnTo>
                  <a:lnTo>
                    <a:pt x="480576" y="1061281"/>
                  </a:lnTo>
                  <a:lnTo>
                    <a:pt x="517119" y="1010795"/>
                  </a:lnTo>
                  <a:lnTo>
                    <a:pt x="594907" y="908535"/>
                  </a:lnTo>
                  <a:lnTo>
                    <a:pt x="634608" y="859723"/>
                  </a:lnTo>
                  <a:lnTo>
                    <a:pt x="674478" y="811677"/>
                  </a:lnTo>
                  <a:lnTo>
                    <a:pt x="735362" y="736432"/>
                  </a:lnTo>
                  <a:lnTo>
                    <a:pt x="778948" y="685443"/>
                  </a:lnTo>
                  <a:lnTo>
                    <a:pt x="823719" y="636747"/>
                  </a:lnTo>
                  <a:lnTo>
                    <a:pt x="891765" y="566491"/>
                  </a:lnTo>
                  <a:lnTo>
                    <a:pt x="938313" y="520379"/>
                  </a:lnTo>
                  <a:lnTo>
                    <a:pt x="987576" y="474485"/>
                  </a:lnTo>
                  <a:lnTo>
                    <a:pt x="1112113" y="362604"/>
                  </a:lnTo>
                  <a:lnTo>
                    <a:pt x="1160070" y="322130"/>
                  </a:lnTo>
                  <a:lnTo>
                    <a:pt x="1209960" y="285091"/>
                  </a:lnTo>
                  <a:lnTo>
                    <a:pt x="1346654" y="184767"/>
                  </a:lnTo>
                  <a:lnTo>
                    <a:pt x="1385278" y="157684"/>
                  </a:lnTo>
                  <a:lnTo>
                    <a:pt x="1472108" y="98552"/>
                  </a:lnTo>
                  <a:lnTo>
                    <a:pt x="1512082" y="69841"/>
                  </a:lnTo>
                  <a:lnTo>
                    <a:pt x="1559722" y="37079"/>
                  </a:lnTo>
                  <a:lnTo>
                    <a:pt x="16202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250"/>
            <p:cNvSpPr/>
            <p:nvPr/>
          </p:nvSpPr>
          <p:spPr>
            <a:xfrm>
              <a:off x="7400925" y="4706302"/>
              <a:ext cx="1131570" cy="1405891"/>
            </a:xfrm>
            <a:custGeom>
              <a:avLst/>
              <a:gdLst/>
              <a:ahLst/>
              <a:cxnLst/>
              <a:rect l="0" t="0" r="0" b="0"/>
              <a:pathLst>
                <a:path w="1131570" h="1405891">
                  <a:moveTo>
                    <a:pt x="0" y="1405890"/>
                  </a:moveTo>
                  <a:lnTo>
                    <a:pt x="0" y="1393958"/>
                  </a:lnTo>
                  <a:lnTo>
                    <a:pt x="952" y="1391268"/>
                  </a:lnTo>
                  <a:lnTo>
                    <a:pt x="17367" y="1364796"/>
                  </a:lnTo>
                  <a:lnTo>
                    <a:pt x="37353" y="1341177"/>
                  </a:lnTo>
                  <a:lnTo>
                    <a:pt x="57869" y="1299926"/>
                  </a:lnTo>
                  <a:lnTo>
                    <a:pt x="75319" y="1268119"/>
                  </a:lnTo>
                  <a:lnTo>
                    <a:pt x="92771" y="1234320"/>
                  </a:lnTo>
                  <a:lnTo>
                    <a:pt x="114562" y="1199174"/>
                  </a:lnTo>
                  <a:lnTo>
                    <a:pt x="139751" y="1156530"/>
                  </a:lnTo>
                  <a:lnTo>
                    <a:pt x="161105" y="1122773"/>
                  </a:lnTo>
                  <a:lnTo>
                    <a:pt x="182037" y="1088641"/>
                  </a:lnTo>
                  <a:lnTo>
                    <a:pt x="203797" y="1051858"/>
                  </a:lnTo>
                  <a:lnTo>
                    <a:pt x="227389" y="1010797"/>
                  </a:lnTo>
                  <a:lnTo>
                    <a:pt x="255969" y="968468"/>
                  </a:lnTo>
                  <a:lnTo>
                    <a:pt x="282535" y="925764"/>
                  </a:lnTo>
                  <a:lnTo>
                    <a:pt x="300831" y="896273"/>
                  </a:lnTo>
                  <a:lnTo>
                    <a:pt x="321662" y="864116"/>
                  </a:lnTo>
                  <a:lnTo>
                    <a:pt x="343621" y="833314"/>
                  </a:lnTo>
                  <a:lnTo>
                    <a:pt x="367033" y="801844"/>
                  </a:lnTo>
                  <a:lnTo>
                    <a:pt x="393313" y="765633"/>
                  </a:lnTo>
                  <a:lnTo>
                    <a:pt x="418328" y="729854"/>
                  </a:lnTo>
                  <a:lnTo>
                    <a:pt x="456371" y="675040"/>
                  </a:lnTo>
                  <a:lnTo>
                    <a:pt x="484771" y="636251"/>
                  </a:lnTo>
                  <a:lnTo>
                    <a:pt x="531938" y="576927"/>
                  </a:lnTo>
                  <a:lnTo>
                    <a:pt x="561854" y="537082"/>
                  </a:lnTo>
                  <a:lnTo>
                    <a:pt x="593566" y="497148"/>
                  </a:lnTo>
                  <a:lnTo>
                    <a:pt x="687768" y="383970"/>
                  </a:lnTo>
                  <a:lnTo>
                    <a:pt x="720964" y="345913"/>
                  </a:lnTo>
                  <a:lnTo>
                    <a:pt x="754769" y="309949"/>
                  </a:lnTo>
                  <a:lnTo>
                    <a:pt x="772736" y="292358"/>
                  </a:lnTo>
                  <a:lnTo>
                    <a:pt x="791383" y="274916"/>
                  </a:lnTo>
                  <a:lnTo>
                    <a:pt x="828929" y="241247"/>
                  </a:lnTo>
                  <a:lnTo>
                    <a:pt x="864665" y="210409"/>
                  </a:lnTo>
                  <a:lnTo>
                    <a:pt x="897057" y="180828"/>
                  </a:lnTo>
                  <a:lnTo>
                    <a:pt x="928282" y="152758"/>
                  </a:lnTo>
                  <a:lnTo>
                    <a:pt x="961210" y="127582"/>
                  </a:lnTo>
                  <a:lnTo>
                    <a:pt x="989814" y="103694"/>
                  </a:lnTo>
                  <a:lnTo>
                    <a:pt x="1015227" y="81329"/>
                  </a:lnTo>
                  <a:lnTo>
                    <a:pt x="1039221" y="61863"/>
                  </a:lnTo>
                  <a:lnTo>
                    <a:pt x="1074151" y="39391"/>
                  </a:lnTo>
                  <a:lnTo>
                    <a:pt x="1112884" y="11408"/>
                  </a:lnTo>
                  <a:lnTo>
                    <a:pt x="11315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251"/>
            <p:cNvSpPr/>
            <p:nvPr/>
          </p:nvSpPr>
          <p:spPr>
            <a:xfrm>
              <a:off x="7743825" y="5246370"/>
              <a:ext cx="788670" cy="1028701"/>
            </a:xfrm>
            <a:custGeom>
              <a:avLst/>
              <a:gdLst/>
              <a:ahLst/>
              <a:cxnLst/>
              <a:rect l="0" t="0" r="0" b="0"/>
              <a:pathLst>
                <a:path w="788670" h="1028701">
                  <a:moveTo>
                    <a:pt x="0" y="1028700"/>
                  </a:moveTo>
                  <a:lnTo>
                    <a:pt x="4550" y="1024149"/>
                  </a:lnTo>
                  <a:lnTo>
                    <a:pt x="6844" y="1022808"/>
                  </a:lnTo>
                  <a:lnTo>
                    <a:pt x="14622" y="1019969"/>
                  </a:lnTo>
                  <a:lnTo>
                    <a:pt x="25783" y="1010959"/>
                  </a:lnTo>
                  <a:lnTo>
                    <a:pt x="37160" y="1000007"/>
                  </a:lnTo>
                  <a:lnTo>
                    <a:pt x="39061" y="997189"/>
                  </a:lnTo>
                  <a:lnTo>
                    <a:pt x="41173" y="991517"/>
                  </a:lnTo>
                  <a:lnTo>
                    <a:pt x="62026" y="962473"/>
                  </a:lnTo>
                  <a:lnTo>
                    <a:pt x="86367" y="931796"/>
                  </a:lnTo>
                  <a:lnTo>
                    <a:pt x="96487" y="916099"/>
                  </a:lnTo>
                  <a:lnTo>
                    <a:pt x="108493" y="891196"/>
                  </a:lnTo>
                  <a:lnTo>
                    <a:pt x="124644" y="864768"/>
                  </a:lnTo>
                  <a:lnTo>
                    <a:pt x="139217" y="844081"/>
                  </a:lnTo>
                  <a:lnTo>
                    <a:pt x="152679" y="819647"/>
                  </a:lnTo>
                  <a:lnTo>
                    <a:pt x="165965" y="792912"/>
                  </a:lnTo>
                  <a:lnTo>
                    <a:pt x="181394" y="765156"/>
                  </a:lnTo>
                  <a:lnTo>
                    <a:pt x="206147" y="722754"/>
                  </a:lnTo>
                  <a:lnTo>
                    <a:pt x="225605" y="691746"/>
                  </a:lnTo>
                  <a:lnTo>
                    <a:pt x="303054" y="574203"/>
                  </a:lnTo>
                  <a:lnTo>
                    <a:pt x="355490" y="497950"/>
                  </a:lnTo>
                  <a:lnTo>
                    <a:pt x="383420" y="454991"/>
                  </a:lnTo>
                  <a:lnTo>
                    <a:pt x="398489" y="433820"/>
                  </a:lnTo>
                  <a:lnTo>
                    <a:pt x="414249" y="413038"/>
                  </a:lnTo>
                  <a:lnTo>
                    <a:pt x="447000" y="371215"/>
                  </a:lnTo>
                  <a:lnTo>
                    <a:pt x="480607" y="327227"/>
                  </a:lnTo>
                  <a:lnTo>
                    <a:pt x="498522" y="304829"/>
                  </a:lnTo>
                  <a:lnTo>
                    <a:pt x="536208" y="259622"/>
                  </a:lnTo>
                  <a:lnTo>
                    <a:pt x="654531" y="122836"/>
                  </a:lnTo>
                  <a:lnTo>
                    <a:pt x="674478" y="101893"/>
                  </a:lnTo>
                  <a:lnTo>
                    <a:pt x="694444" y="82216"/>
                  </a:lnTo>
                  <a:lnTo>
                    <a:pt x="714423" y="63383"/>
                  </a:lnTo>
                  <a:lnTo>
                    <a:pt x="731553" y="47970"/>
                  </a:lnTo>
                  <a:lnTo>
                    <a:pt x="746781" y="34837"/>
                  </a:lnTo>
                  <a:lnTo>
                    <a:pt x="7886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3082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9) </a:t>
            </a:r>
            <a:r>
              <a:rPr lang="en-US" dirty="0"/>
              <a:t>y&lt;|x|-3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75"/>
          <p:cNvSpPr/>
          <p:nvPr/>
        </p:nvSpPr>
        <p:spPr>
          <a:xfrm>
            <a:off x="4794884" y="1697355"/>
            <a:ext cx="334177" cy="51435"/>
          </a:xfrm>
          <a:custGeom>
            <a:avLst/>
            <a:gdLst/>
            <a:ahLst/>
            <a:cxnLst/>
            <a:rect l="0" t="0" r="0" b="0"/>
            <a:pathLst>
              <a:path w="334177" h="51435">
                <a:moveTo>
                  <a:pt x="0" y="0"/>
                </a:moveTo>
                <a:lnTo>
                  <a:pt x="8220" y="0"/>
                </a:lnTo>
                <a:lnTo>
                  <a:pt x="9290" y="952"/>
                </a:lnTo>
                <a:lnTo>
                  <a:pt x="15923" y="7380"/>
                </a:lnTo>
                <a:lnTo>
                  <a:pt x="25885" y="8219"/>
                </a:lnTo>
                <a:lnTo>
                  <a:pt x="29639" y="9289"/>
                </a:lnTo>
                <a:lnTo>
                  <a:pt x="33095" y="10955"/>
                </a:lnTo>
                <a:lnTo>
                  <a:pt x="36351" y="13018"/>
                </a:lnTo>
                <a:lnTo>
                  <a:pt x="39474" y="14394"/>
                </a:lnTo>
                <a:lnTo>
                  <a:pt x="45484" y="15922"/>
                </a:lnTo>
                <a:lnTo>
                  <a:pt x="53871" y="16601"/>
                </a:lnTo>
                <a:lnTo>
                  <a:pt x="62996" y="16903"/>
                </a:lnTo>
                <a:lnTo>
                  <a:pt x="70226" y="17037"/>
                </a:lnTo>
                <a:lnTo>
                  <a:pt x="73487" y="18025"/>
                </a:lnTo>
                <a:lnTo>
                  <a:pt x="76614" y="19637"/>
                </a:lnTo>
                <a:lnTo>
                  <a:pt x="79651" y="21664"/>
                </a:lnTo>
                <a:lnTo>
                  <a:pt x="83581" y="23015"/>
                </a:lnTo>
                <a:lnTo>
                  <a:pt x="93028" y="24516"/>
                </a:lnTo>
                <a:lnTo>
                  <a:pt x="98213" y="24916"/>
                </a:lnTo>
                <a:lnTo>
                  <a:pt x="103576" y="25183"/>
                </a:lnTo>
                <a:lnTo>
                  <a:pt x="117685" y="25559"/>
                </a:lnTo>
                <a:lnTo>
                  <a:pt x="151813" y="25708"/>
                </a:lnTo>
                <a:lnTo>
                  <a:pt x="156454" y="26663"/>
                </a:lnTo>
                <a:lnTo>
                  <a:pt x="160501" y="28253"/>
                </a:lnTo>
                <a:lnTo>
                  <a:pt x="164150" y="30265"/>
                </a:lnTo>
                <a:lnTo>
                  <a:pt x="168489" y="31607"/>
                </a:lnTo>
                <a:lnTo>
                  <a:pt x="178389" y="33097"/>
                </a:lnTo>
                <a:lnTo>
                  <a:pt x="186599" y="33760"/>
                </a:lnTo>
                <a:lnTo>
                  <a:pt x="196577" y="34133"/>
                </a:lnTo>
                <a:lnTo>
                  <a:pt x="208481" y="34259"/>
                </a:lnTo>
                <a:lnTo>
                  <a:pt x="257172" y="34290"/>
                </a:lnTo>
                <a:lnTo>
                  <a:pt x="191046" y="34290"/>
                </a:lnTo>
                <a:lnTo>
                  <a:pt x="185467" y="33337"/>
                </a:lnTo>
                <a:lnTo>
                  <a:pt x="179842" y="31750"/>
                </a:lnTo>
                <a:lnTo>
                  <a:pt x="174187" y="29739"/>
                </a:lnTo>
                <a:lnTo>
                  <a:pt x="169465" y="28398"/>
                </a:lnTo>
                <a:lnTo>
                  <a:pt x="161678" y="26909"/>
                </a:lnTo>
                <a:lnTo>
                  <a:pt x="152502" y="26247"/>
                </a:lnTo>
                <a:lnTo>
                  <a:pt x="143027" y="25952"/>
                </a:lnTo>
                <a:lnTo>
                  <a:pt x="129182" y="25764"/>
                </a:lnTo>
                <a:lnTo>
                  <a:pt x="77153" y="25717"/>
                </a:lnTo>
                <a:lnTo>
                  <a:pt x="77153" y="33098"/>
                </a:lnTo>
                <a:lnTo>
                  <a:pt x="78106" y="33495"/>
                </a:lnTo>
                <a:lnTo>
                  <a:pt x="84534" y="34185"/>
                </a:lnTo>
                <a:lnTo>
                  <a:pt x="104219" y="34276"/>
                </a:lnTo>
                <a:lnTo>
                  <a:pt x="109484" y="34280"/>
                </a:lnTo>
                <a:lnTo>
                  <a:pt x="114900" y="35236"/>
                </a:lnTo>
                <a:lnTo>
                  <a:pt x="120415" y="36825"/>
                </a:lnTo>
                <a:lnTo>
                  <a:pt x="125997" y="38838"/>
                </a:lnTo>
                <a:lnTo>
                  <a:pt x="131623" y="40179"/>
                </a:lnTo>
                <a:lnTo>
                  <a:pt x="137279" y="41073"/>
                </a:lnTo>
                <a:lnTo>
                  <a:pt x="147691" y="42067"/>
                </a:lnTo>
                <a:lnTo>
                  <a:pt x="155493" y="42509"/>
                </a:lnTo>
                <a:lnTo>
                  <a:pt x="164676" y="42705"/>
                </a:lnTo>
                <a:lnTo>
                  <a:pt x="202988" y="42853"/>
                </a:lnTo>
                <a:lnTo>
                  <a:pt x="207716" y="43808"/>
                </a:lnTo>
                <a:lnTo>
                  <a:pt x="211820" y="45398"/>
                </a:lnTo>
                <a:lnTo>
                  <a:pt x="215509" y="47410"/>
                </a:lnTo>
                <a:lnTo>
                  <a:pt x="218920" y="48751"/>
                </a:lnTo>
                <a:lnTo>
                  <a:pt x="225251" y="50242"/>
                </a:lnTo>
                <a:lnTo>
                  <a:pt x="234170" y="51081"/>
                </a:lnTo>
                <a:lnTo>
                  <a:pt x="242845" y="51330"/>
                </a:lnTo>
                <a:lnTo>
                  <a:pt x="265748" y="51434"/>
                </a:lnTo>
                <a:lnTo>
                  <a:pt x="252978" y="51434"/>
                </a:lnTo>
                <a:lnTo>
                  <a:pt x="250567" y="50482"/>
                </a:lnTo>
                <a:lnTo>
                  <a:pt x="248008" y="48895"/>
                </a:lnTo>
                <a:lnTo>
                  <a:pt x="245349" y="46884"/>
                </a:lnTo>
                <a:lnTo>
                  <a:pt x="241671" y="45543"/>
                </a:lnTo>
                <a:lnTo>
                  <a:pt x="232504" y="44054"/>
                </a:lnTo>
                <a:lnTo>
                  <a:pt x="222081" y="43392"/>
                </a:lnTo>
                <a:lnTo>
                  <a:pt x="216634" y="43215"/>
                </a:lnTo>
                <a:lnTo>
                  <a:pt x="212050" y="42145"/>
                </a:lnTo>
                <a:lnTo>
                  <a:pt x="208042" y="40479"/>
                </a:lnTo>
                <a:lnTo>
                  <a:pt x="204417" y="38416"/>
                </a:lnTo>
                <a:lnTo>
                  <a:pt x="199144" y="37040"/>
                </a:lnTo>
                <a:lnTo>
                  <a:pt x="192770" y="36123"/>
                </a:lnTo>
                <a:lnTo>
                  <a:pt x="185664" y="35512"/>
                </a:lnTo>
                <a:lnTo>
                  <a:pt x="179021" y="35105"/>
                </a:lnTo>
                <a:lnTo>
                  <a:pt x="166560" y="34652"/>
                </a:lnTo>
                <a:lnTo>
                  <a:pt x="153386" y="34397"/>
                </a:lnTo>
                <a:lnTo>
                  <a:pt x="96774" y="34290"/>
                </a:lnTo>
                <a:lnTo>
                  <a:pt x="92138" y="33338"/>
                </a:lnTo>
                <a:lnTo>
                  <a:pt x="88096" y="31750"/>
                </a:lnTo>
                <a:lnTo>
                  <a:pt x="79314" y="26909"/>
                </a:lnTo>
                <a:lnTo>
                  <a:pt x="75574" y="26247"/>
                </a:lnTo>
                <a:lnTo>
                  <a:pt x="66222" y="25731"/>
                </a:lnTo>
                <a:lnTo>
                  <a:pt x="60116" y="25717"/>
                </a:lnTo>
                <a:lnTo>
                  <a:pt x="72782" y="25717"/>
                </a:lnTo>
                <a:lnTo>
                  <a:pt x="75191" y="26670"/>
                </a:lnTo>
                <a:lnTo>
                  <a:pt x="77750" y="28257"/>
                </a:lnTo>
                <a:lnTo>
                  <a:pt x="80409" y="30268"/>
                </a:lnTo>
                <a:lnTo>
                  <a:pt x="83133" y="31608"/>
                </a:lnTo>
                <a:lnTo>
                  <a:pt x="88701" y="33098"/>
                </a:lnTo>
                <a:lnTo>
                  <a:pt x="93424" y="33495"/>
                </a:lnTo>
                <a:lnTo>
                  <a:pt x="99431" y="33760"/>
                </a:lnTo>
                <a:lnTo>
                  <a:pt x="118996" y="34133"/>
                </a:lnTo>
                <a:lnTo>
                  <a:pt x="125051" y="34185"/>
                </a:lnTo>
                <a:lnTo>
                  <a:pt x="130993" y="35172"/>
                </a:lnTo>
                <a:lnTo>
                  <a:pt x="136859" y="36783"/>
                </a:lnTo>
                <a:lnTo>
                  <a:pt x="142674" y="38809"/>
                </a:lnTo>
                <a:lnTo>
                  <a:pt x="149409" y="40160"/>
                </a:lnTo>
                <a:lnTo>
                  <a:pt x="156756" y="41061"/>
                </a:lnTo>
                <a:lnTo>
                  <a:pt x="164512" y="41661"/>
                </a:lnTo>
                <a:lnTo>
                  <a:pt x="172540" y="42062"/>
                </a:lnTo>
                <a:lnTo>
                  <a:pt x="189080" y="42506"/>
                </a:lnTo>
                <a:lnTo>
                  <a:pt x="235522" y="42831"/>
                </a:lnTo>
                <a:lnTo>
                  <a:pt x="241788" y="43794"/>
                </a:lnTo>
                <a:lnTo>
                  <a:pt x="247869" y="45388"/>
                </a:lnTo>
                <a:lnTo>
                  <a:pt x="253829" y="47404"/>
                </a:lnTo>
                <a:lnTo>
                  <a:pt x="259707" y="48747"/>
                </a:lnTo>
                <a:lnTo>
                  <a:pt x="265531" y="49643"/>
                </a:lnTo>
                <a:lnTo>
                  <a:pt x="271318" y="50240"/>
                </a:lnTo>
                <a:lnTo>
                  <a:pt x="280289" y="50904"/>
                </a:lnTo>
                <a:lnTo>
                  <a:pt x="288403" y="51199"/>
                </a:lnTo>
                <a:lnTo>
                  <a:pt x="316585" y="51421"/>
                </a:lnTo>
                <a:lnTo>
                  <a:pt x="334176" y="51434"/>
                </a:lnTo>
                <a:lnTo>
                  <a:pt x="333274" y="50482"/>
                </a:lnTo>
                <a:lnTo>
                  <a:pt x="326934" y="44054"/>
                </a:lnTo>
                <a:lnTo>
                  <a:pt x="323739" y="43392"/>
                </a:lnTo>
                <a:lnTo>
                  <a:pt x="321554" y="43215"/>
                </a:lnTo>
                <a:lnTo>
                  <a:pt x="319144" y="42145"/>
                </a:lnTo>
                <a:lnTo>
                  <a:pt x="316585" y="40479"/>
                </a:lnTo>
                <a:lnTo>
                  <a:pt x="313927" y="38416"/>
                </a:lnTo>
                <a:lnTo>
                  <a:pt x="310250" y="37040"/>
                </a:lnTo>
                <a:lnTo>
                  <a:pt x="301084" y="35512"/>
                </a:lnTo>
                <a:lnTo>
                  <a:pt x="290661" y="34833"/>
                </a:lnTo>
                <a:lnTo>
                  <a:pt x="285214" y="34652"/>
                </a:lnTo>
                <a:lnTo>
                  <a:pt x="279678" y="33579"/>
                </a:lnTo>
                <a:lnTo>
                  <a:pt x="274082" y="31911"/>
                </a:lnTo>
                <a:lnTo>
                  <a:pt x="268446" y="29846"/>
                </a:lnTo>
                <a:lnTo>
                  <a:pt x="262784" y="28470"/>
                </a:lnTo>
                <a:lnTo>
                  <a:pt x="257105" y="27552"/>
                </a:lnTo>
                <a:lnTo>
                  <a:pt x="251413" y="26940"/>
                </a:lnTo>
                <a:lnTo>
                  <a:pt x="244761" y="26533"/>
                </a:lnTo>
                <a:lnTo>
                  <a:pt x="229751" y="26080"/>
                </a:lnTo>
                <a:lnTo>
                  <a:pt x="209786" y="25824"/>
                </a:lnTo>
                <a:lnTo>
                  <a:pt x="202722" y="24836"/>
                </a:lnTo>
                <a:lnTo>
                  <a:pt x="195155" y="23225"/>
                </a:lnTo>
                <a:lnTo>
                  <a:pt x="187254" y="21198"/>
                </a:lnTo>
                <a:lnTo>
                  <a:pt x="180081" y="19847"/>
                </a:lnTo>
                <a:lnTo>
                  <a:pt x="173394" y="18946"/>
                </a:lnTo>
                <a:lnTo>
                  <a:pt x="167031" y="18346"/>
                </a:lnTo>
                <a:lnTo>
                  <a:pt x="160884" y="17945"/>
                </a:lnTo>
                <a:lnTo>
                  <a:pt x="154882" y="17678"/>
                </a:lnTo>
                <a:lnTo>
                  <a:pt x="143132" y="17382"/>
                </a:lnTo>
                <a:lnTo>
                  <a:pt x="76345" y="17147"/>
                </a:lnTo>
                <a:lnTo>
                  <a:pt x="72804" y="18099"/>
                </a:lnTo>
                <a:lnTo>
                  <a:pt x="69491" y="19686"/>
                </a:lnTo>
                <a:lnTo>
                  <a:pt x="66331" y="21696"/>
                </a:lnTo>
                <a:lnTo>
                  <a:pt x="63270" y="23036"/>
                </a:lnTo>
                <a:lnTo>
                  <a:pt x="60278" y="23930"/>
                </a:lnTo>
                <a:lnTo>
                  <a:pt x="51436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"/>
          <p:cNvSpPr/>
          <p:nvPr/>
        </p:nvSpPr>
        <p:spPr>
          <a:xfrm>
            <a:off x="2317432" y="1825942"/>
            <a:ext cx="291466" cy="299672"/>
          </a:xfrm>
          <a:custGeom>
            <a:avLst/>
            <a:gdLst/>
            <a:ahLst/>
            <a:cxnLst/>
            <a:rect l="0" t="0" r="0" b="0"/>
            <a:pathLst>
              <a:path w="291466" h="299672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6844" y="14394"/>
                </a:lnTo>
                <a:lnTo>
                  <a:pt x="14622" y="17283"/>
                </a:lnTo>
                <a:lnTo>
                  <a:pt x="22959" y="23748"/>
                </a:lnTo>
                <a:lnTo>
                  <a:pt x="28619" y="28969"/>
                </a:lnTo>
                <a:lnTo>
                  <a:pt x="30509" y="32648"/>
                </a:lnTo>
                <a:lnTo>
                  <a:pt x="32610" y="41815"/>
                </a:lnTo>
                <a:lnTo>
                  <a:pt x="35075" y="45974"/>
                </a:lnTo>
                <a:lnTo>
                  <a:pt x="42894" y="53135"/>
                </a:lnTo>
                <a:lnTo>
                  <a:pt x="50179" y="59493"/>
                </a:lnTo>
                <a:lnTo>
                  <a:pt x="57544" y="66447"/>
                </a:lnTo>
                <a:lnTo>
                  <a:pt x="67168" y="75887"/>
                </a:lnTo>
                <a:lnTo>
                  <a:pt x="72401" y="80119"/>
                </a:lnTo>
                <a:lnTo>
                  <a:pt x="77795" y="83892"/>
                </a:lnTo>
                <a:lnTo>
                  <a:pt x="83296" y="87361"/>
                </a:lnTo>
                <a:lnTo>
                  <a:pt x="91948" y="96295"/>
                </a:lnTo>
                <a:lnTo>
                  <a:pt x="95588" y="101344"/>
                </a:lnTo>
                <a:lnTo>
                  <a:pt x="99921" y="106615"/>
                </a:lnTo>
                <a:lnTo>
                  <a:pt x="104714" y="112034"/>
                </a:lnTo>
                <a:lnTo>
                  <a:pt x="114167" y="122183"/>
                </a:lnTo>
                <a:lnTo>
                  <a:pt x="125796" y="134204"/>
                </a:lnTo>
                <a:lnTo>
                  <a:pt x="151832" y="160384"/>
                </a:lnTo>
                <a:lnTo>
                  <a:pt x="157419" y="165025"/>
                </a:lnTo>
                <a:lnTo>
                  <a:pt x="163048" y="169072"/>
                </a:lnTo>
                <a:lnTo>
                  <a:pt x="168707" y="172722"/>
                </a:lnTo>
                <a:lnTo>
                  <a:pt x="177533" y="181858"/>
                </a:lnTo>
                <a:lnTo>
                  <a:pt x="181221" y="186961"/>
                </a:lnTo>
                <a:lnTo>
                  <a:pt x="184631" y="192268"/>
                </a:lnTo>
                <a:lnTo>
                  <a:pt x="187857" y="197711"/>
                </a:lnTo>
                <a:lnTo>
                  <a:pt x="190961" y="203245"/>
                </a:lnTo>
                <a:lnTo>
                  <a:pt x="199489" y="211934"/>
                </a:lnTo>
                <a:lnTo>
                  <a:pt x="204430" y="215584"/>
                </a:lnTo>
                <a:lnTo>
                  <a:pt x="212460" y="222180"/>
                </a:lnTo>
                <a:lnTo>
                  <a:pt x="220157" y="229239"/>
                </a:lnTo>
                <a:lnTo>
                  <a:pt x="241588" y="250227"/>
                </a:lnTo>
                <a:lnTo>
                  <a:pt x="282390" y="290962"/>
                </a:lnTo>
                <a:lnTo>
                  <a:pt x="282879" y="299671"/>
                </a:lnTo>
                <a:lnTo>
                  <a:pt x="291465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"/>
          <p:cNvSpPr/>
          <p:nvPr/>
        </p:nvSpPr>
        <p:spPr>
          <a:xfrm>
            <a:off x="2291714" y="1851660"/>
            <a:ext cx="240031" cy="240030"/>
          </a:xfrm>
          <a:custGeom>
            <a:avLst/>
            <a:gdLst/>
            <a:ahLst/>
            <a:cxnLst/>
            <a:rect l="0" t="0" r="0" b="0"/>
            <a:pathLst>
              <a:path w="240031" h="240030">
                <a:moveTo>
                  <a:pt x="240030" y="0"/>
                </a:moveTo>
                <a:lnTo>
                  <a:pt x="231562" y="0"/>
                </a:lnTo>
                <a:lnTo>
                  <a:pt x="224086" y="7380"/>
                </a:lnTo>
                <a:lnTo>
                  <a:pt x="223419" y="10582"/>
                </a:lnTo>
                <a:lnTo>
                  <a:pt x="223241" y="12770"/>
                </a:lnTo>
                <a:lnTo>
                  <a:pt x="222170" y="15180"/>
                </a:lnTo>
                <a:lnTo>
                  <a:pt x="216112" y="24077"/>
                </a:lnTo>
                <a:lnTo>
                  <a:pt x="213607" y="28434"/>
                </a:lnTo>
                <a:lnTo>
                  <a:pt x="208284" y="38354"/>
                </a:lnTo>
                <a:lnTo>
                  <a:pt x="202744" y="49114"/>
                </a:lnTo>
                <a:lnTo>
                  <a:pt x="198980" y="54650"/>
                </a:lnTo>
                <a:lnTo>
                  <a:pt x="194566" y="60245"/>
                </a:lnTo>
                <a:lnTo>
                  <a:pt x="189718" y="65881"/>
                </a:lnTo>
                <a:lnTo>
                  <a:pt x="184581" y="71543"/>
                </a:lnTo>
                <a:lnTo>
                  <a:pt x="173794" y="82914"/>
                </a:lnTo>
                <a:lnTo>
                  <a:pt x="168250" y="89566"/>
                </a:lnTo>
                <a:lnTo>
                  <a:pt x="162650" y="96858"/>
                </a:lnTo>
                <a:lnTo>
                  <a:pt x="157011" y="104577"/>
                </a:lnTo>
                <a:lnTo>
                  <a:pt x="150394" y="111628"/>
                </a:lnTo>
                <a:lnTo>
                  <a:pt x="143125" y="118233"/>
                </a:lnTo>
                <a:lnTo>
                  <a:pt x="135422" y="124542"/>
                </a:lnTo>
                <a:lnTo>
                  <a:pt x="128382" y="130653"/>
                </a:lnTo>
                <a:lnTo>
                  <a:pt x="121783" y="136632"/>
                </a:lnTo>
                <a:lnTo>
                  <a:pt x="109371" y="148355"/>
                </a:lnTo>
                <a:lnTo>
                  <a:pt x="74364" y="182859"/>
                </a:lnTo>
                <a:lnTo>
                  <a:pt x="62896" y="194300"/>
                </a:lnTo>
                <a:lnTo>
                  <a:pt x="57171" y="199066"/>
                </a:lnTo>
                <a:lnTo>
                  <a:pt x="51449" y="203195"/>
                </a:lnTo>
                <a:lnTo>
                  <a:pt x="45730" y="206901"/>
                </a:lnTo>
                <a:lnTo>
                  <a:pt x="40964" y="210324"/>
                </a:lnTo>
                <a:lnTo>
                  <a:pt x="36835" y="213558"/>
                </a:lnTo>
                <a:lnTo>
                  <a:pt x="33129" y="216667"/>
                </a:lnTo>
                <a:lnTo>
                  <a:pt x="28754" y="219692"/>
                </a:lnTo>
                <a:lnTo>
                  <a:pt x="23932" y="222661"/>
                </a:lnTo>
                <a:lnTo>
                  <a:pt x="11607" y="229720"/>
                </a:lnTo>
                <a:lnTo>
                  <a:pt x="4921" y="235493"/>
                </a:lnTo>
                <a:lnTo>
                  <a:pt x="0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"/>
          <p:cNvSpPr/>
          <p:nvPr/>
        </p:nvSpPr>
        <p:spPr>
          <a:xfrm>
            <a:off x="2634614" y="1920344"/>
            <a:ext cx="291466" cy="17042"/>
          </a:xfrm>
          <a:custGeom>
            <a:avLst/>
            <a:gdLst/>
            <a:ahLst/>
            <a:cxnLst/>
            <a:rect l="0" t="0" r="0" b="0"/>
            <a:pathLst>
              <a:path w="291466" h="17042">
                <a:moveTo>
                  <a:pt x="0" y="17041"/>
                </a:moveTo>
                <a:lnTo>
                  <a:pt x="36074" y="17041"/>
                </a:lnTo>
                <a:lnTo>
                  <a:pt x="40242" y="16088"/>
                </a:lnTo>
                <a:lnTo>
                  <a:pt x="44926" y="14501"/>
                </a:lnTo>
                <a:lnTo>
                  <a:pt x="49953" y="12490"/>
                </a:lnTo>
                <a:lnTo>
                  <a:pt x="55210" y="11149"/>
                </a:lnTo>
                <a:lnTo>
                  <a:pt x="60619" y="10255"/>
                </a:lnTo>
                <a:lnTo>
                  <a:pt x="66131" y="9660"/>
                </a:lnTo>
                <a:lnTo>
                  <a:pt x="71710" y="9262"/>
                </a:lnTo>
                <a:lnTo>
                  <a:pt x="77334" y="8998"/>
                </a:lnTo>
                <a:lnTo>
                  <a:pt x="89616" y="8703"/>
                </a:lnTo>
                <a:lnTo>
                  <a:pt x="154457" y="8477"/>
                </a:lnTo>
                <a:lnTo>
                  <a:pt x="162027" y="7522"/>
                </a:lnTo>
                <a:lnTo>
                  <a:pt x="168978" y="5932"/>
                </a:lnTo>
                <a:lnTo>
                  <a:pt x="175517" y="3920"/>
                </a:lnTo>
                <a:lnTo>
                  <a:pt x="182734" y="2578"/>
                </a:lnTo>
                <a:lnTo>
                  <a:pt x="190403" y="1684"/>
                </a:lnTo>
                <a:lnTo>
                  <a:pt x="198373" y="1088"/>
                </a:lnTo>
                <a:lnTo>
                  <a:pt x="205591" y="690"/>
                </a:lnTo>
                <a:lnTo>
                  <a:pt x="218692" y="249"/>
                </a:lnTo>
                <a:lnTo>
                  <a:pt x="241328" y="0"/>
                </a:lnTo>
                <a:lnTo>
                  <a:pt x="247563" y="918"/>
                </a:lnTo>
                <a:lnTo>
                  <a:pt x="252672" y="2482"/>
                </a:lnTo>
                <a:lnTo>
                  <a:pt x="257031" y="4477"/>
                </a:lnTo>
                <a:lnTo>
                  <a:pt x="260889" y="5808"/>
                </a:lnTo>
                <a:lnTo>
                  <a:pt x="264414" y="6694"/>
                </a:lnTo>
                <a:lnTo>
                  <a:pt x="267716" y="7286"/>
                </a:lnTo>
                <a:lnTo>
                  <a:pt x="270870" y="7680"/>
                </a:lnTo>
                <a:lnTo>
                  <a:pt x="276914" y="8118"/>
                </a:lnTo>
                <a:lnTo>
                  <a:pt x="285672" y="8364"/>
                </a:lnTo>
                <a:lnTo>
                  <a:pt x="291465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"/>
          <p:cNvSpPr/>
          <p:nvPr/>
        </p:nvSpPr>
        <p:spPr>
          <a:xfrm>
            <a:off x="2694622" y="201453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44542" y="0"/>
                </a:lnTo>
                <a:lnTo>
                  <a:pt x="49697" y="953"/>
                </a:lnTo>
                <a:lnTo>
                  <a:pt x="55991" y="2540"/>
                </a:lnTo>
                <a:lnTo>
                  <a:pt x="63045" y="4551"/>
                </a:lnTo>
                <a:lnTo>
                  <a:pt x="69653" y="5892"/>
                </a:lnTo>
                <a:lnTo>
                  <a:pt x="75962" y="6785"/>
                </a:lnTo>
                <a:lnTo>
                  <a:pt x="82074" y="7381"/>
                </a:lnTo>
                <a:lnTo>
                  <a:pt x="88054" y="7778"/>
                </a:lnTo>
                <a:lnTo>
                  <a:pt x="93945" y="8043"/>
                </a:lnTo>
                <a:lnTo>
                  <a:pt x="105571" y="8337"/>
                </a:lnTo>
                <a:lnTo>
                  <a:pt x="220866" y="8573"/>
                </a:lnTo>
                <a:lnTo>
                  <a:pt x="225349" y="9525"/>
                </a:lnTo>
                <a:lnTo>
                  <a:pt x="229290" y="11113"/>
                </a:lnTo>
                <a:lnTo>
                  <a:pt x="232870" y="13123"/>
                </a:lnTo>
                <a:lnTo>
                  <a:pt x="236209" y="14464"/>
                </a:lnTo>
                <a:lnTo>
                  <a:pt x="239388" y="15358"/>
                </a:lnTo>
                <a:lnTo>
                  <a:pt x="24860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"/>
          <p:cNvSpPr/>
          <p:nvPr/>
        </p:nvSpPr>
        <p:spPr>
          <a:xfrm>
            <a:off x="3080385" y="1834545"/>
            <a:ext cx="286618" cy="281512"/>
          </a:xfrm>
          <a:custGeom>
            <a:avLst/>
            <a:gdLst/>
            <a:ahLst/>
            <a:cxnLst/>
            <a:rect l="0" t="0" r="0" b="0"/>
            <a:pathLst>
              <a:path w="286618" h="281512">
                <a:moveTo>
                  <a:pt x="120015" y="8542"/>
                </a:moveTo>
                <a:lnTo>
                  <a:pt x="120015" y="323"/>
                </a:lnTo>
                <a:lnTo>
                  <a:pt x="112634" y="0"/>
                </a:lnTo>
                <a:lnTo>
                  <a:pt x="107244" y="4530"/>
                </a:lnTo>
                <a:lnTo>
                  <a:pt x="99615" y="11904"/>
                </a:lnTo>
                <a:lnTo>
                  <a:pt x="91322" y="20122"/>
                </a:lnTo>
                <a:lnTo>
                  <a:pt x="83132" y="25754"/>
                </a:lnTo>
                <a:lnTo>
                  <a:pt x="78281" y="28589"/>
                </a:lnTo>
                <a:lnTo>
                  <a:pt x="70351" y="36819"/>
                </a:lnTo>
                <a:lnTo>
                  <a:pt x="62699" y="47780"/>
                </a:lnTo>
                <a:lnTo>
                  <a:pt x="52949" y="62176"/>
                </a:lnTo>
                <a:lnTo>
                  <a:pt x="48634" y="69063"/>
                </a:lnTo>
                <a:lnTo>
                  <a:pt x="44805" y="75559"/>
                </a:lnTo>
                <a:lnTo>
                  <a:pt x="41300" y="81795"/>
                </a:lnTo>
                <a:lnTo>
                  <a:pt x="38963" y="87858"/>
                </a:lnTo>
                <a:lnTo>
                  <a:pt x="37405" y="93804"/>
                </a:lnTo>
                <a:lnTo>
                  <a:pt x="36367" y="99673"/>
                </a:lnTo>
                <a:lnTo>
                  <a:pt x="33769" y="106444"/>
                </a:lnTo>
                <a:lnTo>
                  <a:pt x="30133" y="113815"/>
                </a:lnTo>
                <a:lnTo>
                  <a:pt x="25803" y="121586"/>
                </a:lnTo>
                <a:lnTo>
                  <a:pt x="22917" y="128672"/>
                </a:lnTo>
                <a:lnTo>
                  <a:pt x="20993" y="135302"/>
                </a:lnTo>
                <a:lnTo>
                  <a:pt x="19710" y="141626"/>
                </a:lnTo>
                <a:lnTo>
                  <a:pt x="17902" y="147747"/>
                </a:lnTo>
                <a:lnTo>
                  <a:pt x="15745" y="153733"/>
                </a:lnTo>
                <a:lnTo>
                  <a:pt x="13354" y="159629"/>
                </a:lnTo>
                <a:lnTo>
                  <a:pt x="11760" y="166416"/>
                </a:lnTo>
                <a:lnTo>
                  <a:pt x="10697" y="173799"/>
                </a:lnTo>
                <a:lnTo>
                  <a:pt x="9989" y="181579"/>
                </a:lnTo>
                <a:lnTo>
                  <a:pt x="9517" y="188670"/>
                </a:lnTo>
                <a:lnTo>
                  <a:pt x="9202" y="195302"/>
                </a:lnTo>
                <a:lnTo>
                  <a:pt x="8992" y="201629"/>
                </a:lnTo>
                <a:lnTo>
                  <a:pt x="9804" y="207752"/>
                </a:lnTo>
                <a:lnTo>
                  <a:pt x="11298" y="213738"/>
                </a:lnTo>
                <a:lnTo>
                  <a:pt x="13248" y="219635"/>
                </a:lnTo>
                <a:lnTo>
                  <a:pt x="14546" y="224518"/>
                </a:lnTo>
                <a:lnTo>
                  <a:pt x="15990" y="232484"/>
                </a:lnTo>
                <a:lnTo>
                  <a:pt x="17327" y="236894"/>
                </a:lnTo>
                <a:lnTo>
                  <a:pt x="19171" y="241739"/>
                </a:lnTo>
                <a:lnTo>
                  <a:pt x="21353" y="246874"/>
                </a:lnTo>
                <a:lnTo>
                  <a:pt x="26318" y="255120"/>
                </a:lnTo>
                <a:lnTo>
                  <a:pt x="28975" y="258652"/>
                </a:lnTo>
                <a:lnTo>
                  <a:pt x="37007" y="265117"/>
                </a:lnTo>
                <a:lnTo>
                  <a:pt x="41817" y="268175"/>
                </a:lnTo>
                <a:lnTo>
                  <a:pt x="47880" y="270213"/>
                </a:lnTo>
                <a:lnTo>
                  <a:pt x="54780" y="271572"/>
                </a:lnTo>
                <a:lnTo>
                  <a:pt x="62237" y="272478"/>
                </a:lnTo>
                <a:lnTo>
                  <a:pt x="69114" y="274034"/>
                </a:lnTo>
                <a:lnTo>
                  <a:pt x="75603" y="276024"/>
                </a:lnTo>
                <a:lnTo>
                  <a:pt x="81834" y="278304"/>
                </a:lnTo>
                <a:lnTo>
                  <a:pt x="87894" y="279823"/>
                </a:lnTo>
                <a:lnTo>
                  <a:pt x="93838" y="280836"/>
                </a:lnTo>
                <a:lnTo>
                  <a:pt x="99706" y="281511"/>
                </a:lnTo>
                <a:lnTo>
                  <a:pt x="105523" y="281009"/>
                </a:lnTo>
                <a:lnTo>
                  <a:pt x="111306" y="279722"/>
                </a:lnTo>
                <a:lnTo>
                  <a:pt x="117066" y="277911"/>
                </a:lnTo>
                <a:lnTo>
                  <a:pt x="123764" y="276704"/>
                </a:lnTo>
                <a:lnTo>
                  <a:pt x="131087" y="275899"/>
                </a:lnTo>
                <a:lnTo>
                  <a:pt x="138826" y="275363"/>
                </a:lnTo>
                <a:lnTo>
                  <a:pt x="146843" y="273100"/>
                </a:lnTo>
                <a:lnTo>
                  <a:pt x="155045" y="269687"/>
                </a:lnTo>
                <a:lnTo>
                  <a:pt x="202424" y="245947"/>
                </a:lnTo>
                <a:lnTo>
                  <a:pt x="209244" y="242060"/>
                </a:lnTo>
                <a:lnTo>
                  <a:pt x="216649" y="237563"/>
                </a:lnTo>
                <a:lnTo>
                  <a:pt x="224442" y="232660"/>
                </a:lnTo>
                <a:lnTo>
                  <a:pt x="230590" y="228439"/>
                </a:lnTo>
                <a:lnTo>
                  <a:pt x="235642" y="224673"/>
                </a:lnTo>
                <a:lnTo>
                  <a:pt x="239962" y="221209"/>
                </a:lnTo>
                <a:lnTo>
                  <a:pt x="244747" y="216995"/>
                </a:lnTo>
                <a:lnTo>
                  <a:pt x="249842" y="212281"/>
                </a:lnTo>
                <a:lnTo>
                  <a:pt x="255143" y="207233"/>
                </a:lnTo>
                <a:lnTo>
                  <a:pt x="259630" y="201963"/>
                </a:lnTo>
                <a:lnTo>
                  <a:pt x="263574" y="196544"/>
                </a:lnTo>
                <a:lnTo>
                  <a:pt x="267156" y="191027"/>
                </a:lnTo>
                <a:lnTo>
                  <a:pt x="270496" y="185443"/>
                </a:lnTo>
                <a:lnTo>
                  <a:pt x="273676" y="179816"/>
                </a:lnTo>
                <a:lnTo>
                  <a:pt x="276748" y="174160"/>
                </a:lnTo>
                <a:lnTo>
                  <a:pt x="279749" y="167532"/>
                </a:lnTo>
                <a:lnTo>
                  <a:pt x="282701" y="160255"/>
                </a:lnTo>
                <a:lnTo>
                  <a:pt x="285622" y="152547"/>
                </a:lnTo>
                <a:lnTo>
                  <a:pt x="286617" y="145503"/>
                </a:lnTo>
                <a:lnTo>
                  <a:pt x="286328" y="138901"/>
                </a:lnTo>
                <a:lnTo>
                  <a:pt x="285183" y="132596"/>
                </a:lnTo>
                <a:lnTo>
                  <a:pt x="284419" y="126487"/>
                </a:lnTo>
                <a:lnTo>
                  <a:pt x="283910" y="120510"/>
                </a:lnTo>
                <a:lnTo>
                  <a:pt x="283570" y="114620"/>
                </a:lnTo>
                <a:lnTo>
                  <a:pt x="282392" y="108788"/>
                </a:lnTo>
                <a:lnTo>
                  <a:pt x="280654" y="102995"/>
                </a:lnTo>
                <a:lnTo>
                  <a:pt x="276182" y="90526"/>
                </a:lnTo>
                <a:lnTo>
                  <a:pt x="271020" y="75459"/>
                </a:lnTo>
                <a:lnTo>
                  <a:pt x="267357" y="68394"/>
                </a:lnTo>
                <a:lnTo>
                  <a:pt x="263010" y="61778"/>
                </a:lnTo>
                <a:lnTo>
                  <a:pt x="258208" y="55463"/>
                </a:lnTo>
                <a:lnTo>
                  <a:pt x="252148" y="50300"/>
                </a:lnTo>
                <a:lnTo>
                  <a:pt x="245251" y="45906"/>
                </a:lnTo>
                <a:lnTo>
                  <a:pt x="237796" y="42024"/>
                </a:lnTo>
                <a:lnTo>
                  <a:pt x="230920" y="37531"/>
                </a:lnTo>
                <a:lnTo>
                  <a:pt x="224432" y="32630"/>
                </a:lnTo>
                <a:lnTo>
                  <a:pt x="218201" y="27458"/>
                </a:lnTo>
                <a:lnTo>
                  <a:pt x="211190" y="23058"/>
                </a:lnTo>
                <a:lnTo>
                  <a:pt x="203658" y="19172"/>
                </a:lnTo>
                <a:lnTo>
                  <a:pt x="195779" y="15629"/>
                </a:lnTo>
                <a:lnTo>
                  <a:pt x="187669" y="13266"/>
                </a:lnTo>
                <a:lnTo>
                  <a:pt x="179405" y="11692"/>
                </a:lnTo>
                <a:lnTo>
                  <a:pt x="171039" y="10642"/>
                </a:lnTo>
                <a:lnTo>
                  <a:pt x="161651" y="8989"/>
                </a:lnTo>
                <a:lnTo>
                  <a:pt x="151582" y="6935"/>
                </a:lnTo>
                <a:lnTo>
                  <a:pt x="141059" y="4613"/>
                </a:lnTo>
                <a:lnTo>
                  <a:pt x="131187" y="3065"/>
                </a:lnTo>
                <a:lnTo>
                  <a:pt x="121748" y="2033"/>
                </a:lnTo>
                <a:lnTo>
                  <a:pt x="112598" y="1346"/>
                </a:lnTo>
                <a:lnTo>
                  <a:pt x="103640" y="887"/>
                </a:lnTo>
                <a:lnTo>
                  <a:pt x="86067" y="377"/>
                </a:lnTo>
                <a:lnTo>
                  <a:pt x="60108" y="90"/>
                </a:lnTo>
                <a:lnTo>
                  <a:pt x="52454" y="1003"/>
                </a:lnTo>
                <a:lnTo>
                  <a:pt x="45447" y="2563"/>
                </a:lnTo>
                <a:lnTo>
                  <a:pt x="38870" y="4556"/>
                </a:lnTo>
                <a:lnTo>
                  <a:pt x="32581" y="6837"/>
                </a:lnTo>
                <a:lnTo>
                  <a:pt x="26483" y="9311"/>
                </a:lnTo>
                <a:lnTo>
                  <a:pt x="20513" y="11912"/>
                </a:lnTo>
                <a:lnTo>
                  <a:pt x="15580" y="14599"/>
                </a:lnTo>
                <a:lnTo>
                  <a:pt x="11339" y="17342"/>
                </a:lnTo>
                <a:lnTo>
                  <a:pt x="0" y="256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"/>
          <p:cNvSpPr/>
          <p:nvPr/>
        </p:nvSpPr>
        <p:spPr>
          <a:xfrm>
            <a:off x="2557462" y="2614612"/>
            <a:ext cx="291466" cy="308611"/>
          </a:xfrm>
          <a:custGeom>
            <a:avLst/>
            <a:gdLst/>
            <a:ahLst/>
            <a:cxnLst/>
            <a:rect l="0" t="0" r="0" b="0"/>
            <a:pathLst>
              <a:path w="291466" h="308611">
                <a:moveTo>
                  <a:pt x="0" y="0"/>
                </a:moveTo>
                <a:lnTo>
                  <a:pt x="0" y="8220"/>
                </a:lnTo>
                <a:lnTo>
                  <a:pt x="4551" y="17570"/>
                </a:lnTo>
                <a:lnTo>
                  <a:pt x="7796" y="21238"/>
                </a:lnTo>
                <a:lnTo>
                  <a:pt x="16483" y="27854"/>
                </a:lnTo>
                <a:lnTo>
                  <a:pt x="24153" y="36510"/>
                </a:lnTo>
                <a:lnTo>
                  <a:pt x="27532" y="41485"/>
                </a:lnTo>
                <a:lnTo>
                  <a:pt x="31690" y="46707"/>
                </a:lnTo>
                <a:lnTo>
                  <a:pt x="36367" y="52093"/>
                </a:lnTo>
                <a:lnTo>
                  <a:pt x="41389" y="57588"/>
                </a:lnTo>
                <a:lnTo>
                  <a:pt x="52050" y="68775"/>
                </a:lnTo>
                <a:lnTo>
                  <a:pt x="57560" y="74425"/>
                </a:lnTo>
                <a:lnTo>
                  <a:pt x="63138" y="79144"/>
                </a:lnTo>
                <a:lnTo>
                  <a:pt x="68762" y="83243"/>
                </a:lnTo>
                <a:lnTo>
                  <a:pt x="74417" y="86928"/>
                </a:lnTo>
                <a:lnTo>
                  <a:pt x="80091" y="91289"/>
                </a:lnTo>
                <a:lnTo>
                  <a:pt x="85779" y="96102"/>
                </a:lnTo>
                <a:lnTo>
                  <a:pt x="91476" y="101216"/>
                </a:lnTo>
                <a:lnTo>
                  <a:pt x="97179" y="107482"/>
                </a:lnTo>
                <a:lnTo>
                  <a:pt x="102886" y="114517"/>
                </a:lnTo>
                <a:lnTo>
                  <a:pt x="108596" y="122065"/>
                </a:lnTo>
                <a:lnTo>
                  <a:pt x="114307" y="129002"/>
                </a:lnTo>
                <a:lnTo>
                  <a:pt x="120020" y="135531"/>
                </a:lnTo>
                <a:lnTo>
                  <a:pt x="125733" y="141789"/>
                </a:lnTo>
                <a:lnTo>
                  <a:pt x="137162" y="153822"/>
                </a:lnTo>
                <a:lnTo>
                  <a:pt x="142876" y="159698"/>
                </a:lnTo>
                <a:lnTo>
                  <a:pt x="148591" y="164568"/>
                </a:lnTo>
                <a:lnTo>
                  <a:pt x="154306" y="168767"/>
                </a:lnTo>
                <a:lnTo>
                  <a:pt x="160020" y="172519"/>
                </a:lnTo>
                <a:lnTo>
                  <a:pt x="168910" y="181768"/>
                </a:lnTo>
                <a:lnTo>
                  <a:pt x="172614" y="186901"/>
                </a:lnTo>
                <a:lnTo>
                  <a:pt x="176989" y="192228"/>
                </a:lnTo>
                <a:lnTo>
                  <a:pt x="181810" y="197685"/>
                </a:lnTo>
                <a:lnTo>
                  <a:pt x="186929" y="203227"/>
                </a:lnTo>
                <a:lnTo>
                  <a:pt x="191295" y="208827"/>
                </a:lnTo>
                <a:lnTo>
                  <a:pt x="195157" y="214466"/>
                </a:lnTo>
                <a:lnTo>
                  <a:pt x="198685" y="220130"/>
                </a:lnTo>
                <a:lnTo>
                  <a:pt x="201989" y="225811"/>
                </a:lnTo>
                <a:lnTo>
                  <a:pt x="208200" y="237203"/>
                </a:lnTo>
                <a:lnTo>
                  <a:pt x="212143" y="242908"/>
                </a:lnTo>
                <a:lnTo>
                  <a:pt x="216676" y="248616"/>
                </a:lnTo>
                <a:lnTo>
                  <a:pt x="221603" y="254327"/>
                </a:lnTo>
                <a:lnTo>
                  <a:pt x="229618" y="263211"/>
                </a:lnTo>
                <a:lnTo>
                  <a:pt x="236355" y="270335"/>
                </a:lnTo>
                <a:lnTo>
                  <a:pt x="254246" y="288509"/>
                </a:lnTo>
                <a:lnTo>
                  <a:pt x="260001" y="294279"/>
                </a:lnTo>
                <a:lnTo>
                  <a:pt x="262869" y="296198"/>
                </a:lnTo>
                <a:lnTo>
                  <a:pt x="271456" y="299853"/>
                </a:lnTo>
                <a:lnTo>
                  <a:pt x="280351" y="306598"/>
                </a:lnTo>
                <a:lnTo>
                  <a:pt x="281198" y="307269"/>
                </a:lnTo>
                <a:lnTo>
                  <a:pt x="284680" y="308014"/>
                </a:lnTo>
                <a:lnTo>
                  <a:pt x="29146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"/>
          <p:cNvSpPr/>
          <p:nvPr/>
        </p:nvSpPr>
        <p:spPr>
          <a:xfrm>
            <a:off x="2608897" y="2614612"/>
            <a:ext cx="214313" cy="308611"/>
          </a:xfrm>
          <a:custGeom>
            <a:avLst/>
            <a:gdLst/>
            <a:ahLst/>
            <a:cxnLst/>
            <a:rect l="0" t="0" r="0" b="0"/>
            <a:pathLst>
              <a:path w="214313" h="308611">
                <a:moveTo>
                  <a:pt x="214312" y="0"/>
                </a:moveTo>
                <a:lnTo>
                  <a:pt x="209762" y="0"/>
                </a:lnTo>
                <a:lnTo>
                  <a:pt x="208421" y="953"/>
                </a:lnTo>
                <a:lnTo>
                  <a:pt x="207527" y="2540"/>
                </a:lnTo>
                <a:lnTo>
                  <a:pt x="206093" y="7381"/>
                </a:lnTo>
                <a:lnTo>
                  <a:pt x="205845" y="12770"/>
                </a:lnTo>
                <a:lnTo>
                  <a:pt x="204857" y="15181"/>
                </a:lnTo>
                <a:lnTo>
                  <a:pt x="201220" y="20400"/>
                </a:lnTo>
                <a:lnTo>
                  <a:pt x="193889" y="30974"/>
                </a:lnTo>
                <a:lnTo>
                  <a:pt x="189267" y="37795"/>
                </a:lnTo>
                <a:lnTo>
                  <a:pt x="184280" y="44247"/>
                </a:lnTo>
                <a:lnTo>
                  <a:pt x="179051" y="50453"/>
                </a:lnTo>
                <a:lnTo>
                  <a:pt x="173660" y="56495"/>
                </a:lnTo>
                <a:lnTo>
                  <a:pt x="169113" y="63381"/>
                </a:lnTo>
                <a:lnTo>
                  <a:pt x="165130" y="70829"/>
                </a:lnTo>
                <a:lnTo>
                  <a:pt x="161522" y="78652"/>
                </a:lnTo>
                <a:lnTo>
                  <a:pt x="157211" y="86725"/>
                </a:lnTo>
                <a:lnTo>
                  <a:pt x="152432" y="94964"/>
                </a:lnTo>
                <a:lnTo>
                  <a:pt x="142043" y="111739"/>
                </a:lnTo>
                <a:lnTo>
                  <a:pt x="114190" y="154344"/>
                </a:lnTo>
                <a:lnTo>
                  <a:pt x="97123" y="180034"/>
                </a:lnTo>
                <a:lnTo>
                  <a:pt x="92371" y="187650"/>
                </a:lnTo>
                <a:lnTo>
                  <a:pt x="88250" y="194633"/>
                </a:lnTo>
                <a:lnTo>
                  <a:pt x="84551" y="201193"/>
                </a:lnTo>
                <a:lnTo>
                  <a:pt x="79228" y="208423"/>
                </a:lnTo>
                <a:lnTo>
                  <a:pt x="72821" y="216102"/>
                </a:lnTo>
                <a:lnTo>
                  <a:pt x="65692" y="224078"/>
                </a:lnTo>
                <a:lnTo>
                  <a:pt x="52691" y="238020"/>
                </a:lnTo>
                <a:lnTo>
                  <a:pt x="46558" y="244405"/>
                </a:lnTo>
                <a:lnTo>
                  <a:pt x="41516" y="250567"/>
                </a:lnTo>
                <a:lnTo>
                  <a:pt x="37202" y="256580"/>
                </a:lnTo>
                <a:lnTo>
                  <a:pt x="33374" y="262493"/>
                </a:lnTo>
                <a:lnTo>
                  <a:pt x="29870" y="267388"/>
                </a:lnTo>
                <a:lnTo>
                  <a:pt x="23435" y="275367"/>
                </a:lnTo>
                <a:lnTo>
                  <a:pt x="17401" y="282088"/>
                </a:lnTo>
                <a:lnTo>
                  <a:pt x="11544" y="288250"/>
                </a:lnTo>
                <a:lnTo>
                  <a:pt x="5766" y="294164"/>
                </a:lnTo>
                <a:lnTo>
                  <a:pt x="3844" y="297074"/>
                </a:lnTo>
                <a:lnTo>
                  <a:pt x="759" y="306049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"/>
          <p:cNvSpPr/>
          <p:nvPr/>
        </p:nvSpPr>
        <p:spPr>
          <a:xfrm>
            <a:off x="3036430" y="2563177"/>
            <a:ext cx="95390" cy="2623186"/>
          </a:xfrm>
          <a:custGeom>
            <a:avLst/>
            <a:gdLst/>
            <a:ahLst/>
            <a:cxnLst/>
            <a:rect l="0" t="0" r="0" b="0"/>
            <a:pathLst>
              <a:path w="95390" h="2623186">
                <a:moveTo>
                  <a:pt x="26809" y="0"/>
                </a:moveTo>
                <a:lnTo>
                  <a:pt x="26809" y="87442"/>
                </a:lnTo>
                <a:lnTo>
                  <a:pt x="24270" y="103633"/>
                </a:lnTo>
                <a:lnTo>
                  <a:pt x="22259" y="111951"/>
                </a:lnTo>
                <a:lnTo>
                  <a:pt x="19429" y="137311"/>
                </a:lnTo>
                <a:lnTo>
                  <a:pt x="18283" y="216329"/>
                </a:lnTo>
                <a:lnTo>
                  <a:pt x="18237" y="460102"/>
                </a:lnTo>
                <a:lnTo>
                  <a:pt x="15697" y="491193"/>
                </a:lnTo>
                <a:lnTo>
                  <a:pt x="13686" y="507484"/>
                </a:lnTo>
                <a:lnTo>
                  <a:pt x="10856" y="553168"/>
                </a:lnTo>
                <a:lnTo>
                  <a:pt x="9821" y="634961"/>
                </a:lnTo>
                <a:lnTo>
                  <a:pt x="9667" y="805825"/>
                </a:lnTo>
                <a:lnTo>
                  <a:pt x="7761" y="823919"/>
                </a:lnTo>
                <a:lnTo>
                  <a:pt x="4586" y="842650"/>
                </a:lnTo>
                <a:lnTo>
                  <a:pt x="564" y="861804"/>
                </a:lnTo>
                <a:lnTo>
                  <a:pt x="0" y="934561"/>
                </a:lnTo>
                <a:lnTo>
                  <a:pt x="876" y="1014691"/>
                </a:lnTo>
                <a:lnTo>
                  <a:pt x="1092" y="1389252"/>
                </a:lnTo>
                <a:lnTo>
                  <a:pt x="3632" y="1437865"/>
                </a:lnTo>
                <a:lnTo>
                  <a:pt x="7936" y="1485824"/>
                </a:lnTo>
                <a:lnTo>
                  <a:pt x="13023" y="1535714"/>
                </a:lnTo>
                <a:lnTo>
                  <a:pt x="15920" y="1583922"/>
                </a:lnTo>
                <a:lnTo>
                  <a:pt x="18160" y="1630748"/>
                </a:lnTo>
                <a:lnTo>
                  <a:pt x="22330" y="1676959"/>
                </a:lnTo>
                <a:lnTo>
                  <a:pt x="24818" y="1722898"/>
                </a:lnTo>
                <a:lnTo>
                  <a:pt x="26877" y="1768715"/>
                </a:lnTo>
                <a:lnTo>
                  <a:pt x="30967" y="1814478"/>
                </a:lnTo>
                <a:lnTo>
                  <a:pt x="33420" y="1860217"/>
                </a:lnTo>
                <a:lnTo>
                  <a:pt x="35462" y="1904993"/>
                </a:lnTo>
                <a:lnTo>
                  <a:pt x="37341" y="1926268"/>
                </a:lnTo>
                <a:lnTo>
                  <a:pt x="39545" y="1947119"/>
                </a:lnTo>
                <a:lnTo>
                  <a:pt x="41995" y="1988066"/>
                </a:lnTo>
                <a:lnTo>
                  <a:pt x="44036" y="2028490"/>
                </a:lnTo>
                <a:lnTo>
                  <a:pt x="45914" y="2048604"/>
                </a:lnTo>
                <a:lnTo>
                  <a:pt x="50540" y="2088734"/>
                </a:lnTo>
                <a:lnTo>
                  <a:pt x="55771" y="2128793"/>
                </a:lnTo>
                <a:lnTo>
                  <a:pt x="64072" y="2184281"/>
                </a:lnTo>
                <a:lnTo>
                  <a:pt x="65938" y="2201995"/>
                </a:lnTo>
                <a:lnTo>
                  <a:pt x="68013" y="2236917"/>
                </a:lnTo>
                <a:lnTo>
                  <a:pt x="69518" y="2254231"/>
                </a:lnTo>
                <a:lnTo>
                  <a:pt x="71474" y="2271488"/>
                </a:lnTo>
                <a:lnTo>
                  <a:pt x="73731" y="2288708"/>
                </a:lnTo>
                <a:lnTo>
                  <a:pt x="76239" y="2323081"/>
                </a:lnTo>
                <a:lnTo>
                  <a:pt x="78305" y="2356456"/>
                </a:lnTo>
                <a:lnTo>
                  <a:pt x="80190" y="2372023"/>
                </a:lnTo>
                <a:lnTo>
                  <a:pt x="82399" y="2387163"/>
                </a:lnTo>
                <a:lnTo>
                  <a:pt x="87394" y="2416687"/>
                </a:lnTo>
                <a:lnTo>
                  <a:pt x="90059" y="2431227"/>
                </a:lnTo>
                <a:lnTo>
                  <a:pt x="93020" y="2457543"/>
                </a:lnTo>
                <a:lnTo>
                  <a:pt x="95251" y="2535605"/>
                </a:lnTo>
                <a:lnTo>
                  <a:pt x="95389" y="26231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"/>
          <p:cNvSpPr/>
          <p:nvPr/>
        </p:nvSpPr>
        <p:spPr>
          <a:xfrm>
            <a:off x="3260760" y="2580367"/>
            <a:ext cx="315487" cy="565728"/>
          </a:xfrm>
          <a:custGeom>
            <a:avLst/>
            <a:gdLst/>
            <a:ahLst/>
            <a:cxnLst/>
            <a:rect l="0" t="0" r="0" b="0"/>
            <a:pathLst>
              <a:path w="315487" h="565728">
                <a:moveTo>
                  <a:pt x="8219" y="42818"/>
                </a:moveTo>
                <a:lnTo>
                  <a:pt x="8219" y="68606"/>
                </a:lnTo>
                <a:lnTo>
                  <a:pt x="7267" y="72393"/>
                </a:lnTo>
                <a:lnTo>
                  <a:pt x="2328" y="83225"/>
                </a:lnTo>
                <a:lnTo>
                  <a:pt x="442" y="98076"/>
                </a:lnTo>
                <a:lnTo>
                  <a:pt x="0" y="108969"/>
                </a:lnTo>
                <a:lnTo>
                  <a:pt x="835" y="113589"/>
                </a:lnTo>
                <a:lnTo>
                  <a:pt x="5608" y="125593"/>
                </a:lnTo>
                <a:lnTo>
                  <a:pt x="8398" y="140792"/>
                </a:lnTo>
                <a:lnTo>
                  <a:pt x="14834" y="157360"/>
                </a:lnTo>
                <a:lnTo>
                  <a:pt x="21821" y="174335"/>
                </a:lnTo>
                <a:lnTo>
                  <a:pt x="25267" y="190476"/>
                </a:lnTo>
                <a:lnTo>
                  <a:pt x="34483" y="207487"/>
                </a:lnTo>
                <a:lnTo>
                  <a:pt x="38942" y="216969"/>
                </a:lnTo>
                <a:lnTo>
                  <a:pt x="40924" y="224358"/>
                </a:lnTo>
                <a:lnTo>
                  <a:pt x="43357" y="227662"/>
                </a:lnTo>
                <a:lnTo>
                  <a:pt x="51141" y="233873"/>
                </a:lnTo>
                <a:lnTo>
                  <a:pt x="58411" y="239809"/>
                </a:lnTo>
                <a:lnTo>
                  <a:pt x="61683" y="242725"/>
                </a:lnTo>
                <a:lnTo>
                  <a:pt x="64817" y="244669"/>
                </a:lnTo>
                <a:lnTo>
                  <a:pt x="70839" y="246829"/>
                </a:lnTo>
                <a:lnTo>
                  <a:pt x="79230" y="250329"/>
                </a:lnTo>
                <a:lnTo>
                  <a:pt x="88358" y="254108"/>
                </a:lnTo>
                <a:lnTo>
                  <a:pt x="95589" y="255787"/>
                </a:lnTo>
                <a:lnTo>
                  <a:pt x="98851" y="255282"/>
                </a:lnTo>
                <a:lnTo>
                  <a:pt x="105015" y="252181"/>
                </a:lnTo>
                <a:lnTo>
                  <a:pt x="113470" y="250168"/>
                </a:lnTo>
                <a:lnTo>
                  <a:pt x="118391" y="249631"/>
                </a:lnTo>
                <a:lnTo>
                  <a:pt x="122625" y="248321"/>
                </a:lnTo>
                <a:lnTo>
                  <a:pt x="129869" y="244325"/>
                </a:lnTo>
                <a:lnTo>
                  <a:pt x="138803" y="239374"/>
                </a:lnTo>
                <a:lnTo>
                  <a:pt x="143853" y="236720"/>
                </a:lnTo>
                <a:lnTo>
                  <a:pt x="152004" y="228691"/>
                </a:lnTo>
                <a:lnTo>
                  <a:pt x="158801" y="219726"/>
                </a:lnTo>
                <a:lnTo>
                  <a:pt x="164997" y="212566"/>
                </a:lnTo>
                <a:lnTo>
                  <a:pt x="173466" y="203669"/>
                </a:lnTo>
                <a:lnTo>
                  <a:pt x="178392" y="198629"/>
                </a:lnTo>
                <a:lnTo>
                  <a:pt x="186404" y="185410"/>
                </a:lnTo>
                <a:lnTo>
                  <a:pt x="193140" y="170962"/>
                </a:lnTo>
                <a:lnTo>
                  <a:pt x="208137" y="140290"/>
                </a:lnTo>
                <a:lnTo>
                  <a:pt x="211372" y="128684"/>
                </a:lnTo>
                <a:lnTo>
                  <a:pt x="213762" y="117176"/>
                </a:lnTo>
                <a:lnTo>
                  <a:pt x="219510" y="99986"/>
                </a:lnTo>
                <a:lnTo>
                  <a:pt x="221637" y="82828"/>
                </a:lnTo>
                <a:lnTo>
                  <a:pt x="222267" y="65679"/>
                </a:lnTo>
                <a:lnTo>
                  <a:pt x="222497" y="37103"/>
                </a:lnTo>
                <a:lnTo>
                  <a:pt x="221556" y="32340"/>
                </a:lnTo>
                <a:lnTo>
                  <a:pt x="215742" y="17853"/>
                </a:lnTo>
                <a:lnTo>
                  <a:pt x="214311" y="5819"/>
                </a:lnTo>
                <a:lnTo>
                  <a:pt x="213242" y="3864"/>
                </a:lnTo>
                <a:lnTo>
                  <a:pt x="211576" y="2561"/>
                </a:lnTo>
                <a:lnTo>
                  <a:pt x="209513" y="1692"/>
                </a:lnTo>
                <a:lnTo>
                  <a:pt x="209090" y="1113"/>
                </a:lnTo>
                <a:lnTo>
                  <a:pt x="209761" y="727"/>
                </a:lnTo>
                <a:lnTo>
                  <a:pt x="211160" y="470"/>
                </a:lnTo>
                <a:lnTo>
                  <a:pt x="211141" y="298"/>
                </a:lnTo>
                <a:lnTo>
                  <a:pt x="206333" y="0"/>
                </a:lnTo>
                <a:lnTo>
                  <a:pt x="206018" y="938"/>
                </a:lnTo>
                <a:lnTo>
                  <a:pt x="205470" y="11891"/>
                </a:lnTo>
                <a:lnTo>
                  <a:pt x="211295" y="29759"/>
                </a:lnTo>
                <a:lnTo>
                  <a:pt x="213170" y="45087"/>
                </a:lnTo>
                <a:lnTo>
                  <a:pt x="213725" y="57989"/>
                </a:lnTo>
                <a:lnTo>
                  <a:pt x="213856" y="71468"/>
                </a:lnTo>
                <a:lnTo>
                  <a:pt x="216453" y="84444"/>
                </a:lnTo>
                <a:lnTo>
                  <a:pt x="220783" y="96561"/>
                </a:lnTo>
                <a:lnTo>
                  <a:pt x="228575" y="114092"/>
                </a:lnTo>
                <a:lnTo>
                  <a:pt x="234108" y="125613"/>
                </a:lnTo>
                <a:lnTo>
                  <a:pt x="242282" y="139623"/>
                </a:lnTo>
                <a:lnTo>
                  <a:pt x="251312" y="155374"/>
                </a:lnTo>
                <a:lnTo>
                  <a:pt x="258500" y="171900"/>
                </a:lnTo>
                <a:lnTo>
                  <a:pt x="267411" y="188770"/>
                </a:lnTo>
                <a:lnTo>
                  <a:pt x="276768" y="205793"/>
                </a:lnTo>
                <a:lnTo>
                  <a:pt x="284102" y="222884"/>
                </a:lnTo>
                <a:lnTo>
                  <a:pt x="290536" y="240004"/>
                </a:lnTo>
                <a:lnTo>
                  <a:pt x="293586" y="248570"/>
                </a:lnTo>
                <a:lnTo>
                  <a:pt x="296571" y="258091"/>
                </a:lnTo>
                <a:lnTo>
                  <a:pt x="302428" y="278830"/>
                </a:lnTo>
                <a:lnTo>
                  <a:pt x="304371" y="288741"/>
                </a:lnTo>
                <a:lnTo>
                  <a:pt x="305666" y="298207"/>
                </a:lnTo>
                <a:lnTo>
                  <a:pt x="306530" y="307375"/>
                </a:lnTo>
                <a:lnTo>
                  <a:pt x="308058" y="317296"/>
                </a:lnTo>
                <a:lnTo>
                  <a:pt x="310030" y="327721"/>
                </a:lnTo>
                <a:lnTo>
                  <a:pt x="312296" y="338481"/>
                </a:lnTo>
                <a:lnTo>
                  <a:pt x="313807" y="348511"/>
                </a:lnTo>
                <a:lnTo>
                  <a:pt x="314815" y="358056"/>
                </a:lnTo>
                <a:lnTo>
                  <a:pt x="315486" y="367277"/>
                </a:lnTo>
                <a:lnTo>
                  <a:pt x="314981" y="376281"/>
                </a:lnTo>
                <a:lnTo>
                  <a:pt x="310673" y="402607"/>
                </a:lnTo>
                <a:lnTo>
                  <a:pt x="309331" y="419894"/>
                </a:lnTo>
                <a:lnTo>
                  <a:pt x="303654" y="437102"/>
                </a:lnTo>
                <a:lnTo>
                  <a:pt x="289038" y="466882"/>
                </a:lnTo>
                <a:lnTo>
                  <a:pt x="280348" y="479258"/>
                </a:lnTo>
                <a:lnTo>
                  <a:pt x="275364" y="485226"/>
                </a:lnTo>
                <a:lnTo>
                  <a:pt x="270135" y="491109"/>
                </a:lnTo>
                <a:lnTo>
                  <a:pt x="259247" y="502726"/>
                </a:lnTo>
                <a:lnTo>
                  <a:pt x="242406" y="519976"/>
                </a:lnTo>
                <a:lnTo>
                  <a:pt x="235782" y="524753"/>
                </a:lnTo>
                <a:lnTo>
                  <a:pt x="228508" y="528890"/>
                </a:lnTo>
                <a:lnTo>
                  <a:pt x="200853" y="542374"/>
                </a:lnTo>
                <a:lnTo>
                  <a:pt x="193791" y="545400"/>
                </a:lnTo>
                <a:lnTo>
                  <a:pt x="186227" y="548370"/>
                </a:lnTo>
                <a:lnTo>
                  <a:pt x="178326" y="551303"/>
                </a:lnTo>
                <a:lnTo>
                  <a:pt x="171154" y="554210"/>
                </a:lnTo>
                <a:lnTo>
                  <a:pt x="164467" y="557101"/>
                </a:lnTo>
                <a:lnTo>
                  <a:pt x="158105" y="559981"/>
                </a:lnTo>
                <a:lnTo>
                  <a:pt x="151958" y="561901"/>
                </a:lnTo>
                <a:lnTo>
                  <a:pt x="145955" y="563180"/>
                </a:lnTo>
                <a:lnTo>
                  <a:pt x="140048" y="564034"/>
                </a:lnTo>
                <a:lnTo>
                  <a:pt x="134206" y="564603"/>
                </a:lnTo>
                <a:lnTo>
                  <a:pt x="128405" y="564982"/>
                </a:lnTo>
                <a:lnTo>
                  <a:pt x="117833" y="565403"/>
                </a:lnTo>
                <a:lnTo>
                  <a:pt x="106526" y="565640"/>
                </a:lnTo>
                <a:lnTo>
                  <a:pt x="91239" y="565727"/>
                </a:lnTo>
                <a:lnTo>
                  <a:pt x="88330" y="564779"/>
                </a:lnTo>
                <a:lnTo>
                  <a:pt x="85440" y="563194"/>
                </a:lnTo>
                <a:lnTo>
                  <a:pt x="76799" y="55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"/>
          <p:cNvSpPr/>
          <p:nvPr/>
        </p:nvSpPr>
        <p:spPr>
          <a:xfrm>
            <a:off x="2420315" y="3780882"/>
            <a:ext cx="368602" cy="321613"/>
          </a:xfrm>
          <a:custGeom>
            <a:avLst/>
            <a:gdLst/>
            <a:ahLst/>
            <a:cxnLst/>
            <a:rect l="0" t="0" r="0" b="0"/>
            <a:pathLst>
              <a:path w="368602" h="321613">
                <a:moveTo>
                  <a:pt x="145719" y="59597"/>
                </a:moveTo>
                <a:lnTo>
                  <a:pt x="132701" y="46579"/>
                </a:lnTo>
                <a:lnTo>
                  <a:pt x="129420" y="45203"/>
                </a:lnTo>
                <a:lnTo>
                  <a:pt x="120695" y="43675"/>
                </a:lnTo>
                <a:lnTo>
                  <a:pt x="116654" y="44220"/>
                </a:lnTo>
                <a:lnTo>
                  <a:pt x="113008" y="45536"/>
                </a:lnTo>
                <a:lnTo>
                  <a:pt x="106416" y="48586"/>
                </a:lnTo>
                <a:lnTo>
                  <a:pt x="96397" y="51255"/>
                </a:lnTo>
                <a:lnTo>
                  <a:pt x="86968" y="55255"/>
                </a:lnTo>
                <a:lnTo>
                  <a:pt x="71285" y="59692"/>
                </a:lnTo>
                <a:lnTo>
                  <a:pt x="61520" y="63767"/>
                </a:lnTo>
                <a:lnTo>
                  <a:pt x="53370" y="68753"/>
                </a:lnTo>
                <a:lnTo>
                  <a:pt x="49863" y="71416"/>
                </a:lnTo>
                <a:lnTo>
                  <a:pt x="43427" y="79456"/>
                </a:lnTo>
                <a:lnTo>
                  <a:pt x="37391" y="88426"/>
                </a:lnTo>
                <a:lnTo>
                  <a:pt x="31534" y="95587"/>
                </a:lnTo>
                <a:lnTo>
                  <a:pt x="25755" y="104486"/>
                </a:lnTo>
                <a:lnTo>
                  <a:pt x="22881" y="109526"/>
                </a:lnTo>
                <a:lnTo>
                  <a:pt x="17147" y="120205"/>
                </a:lnTo>
                <a:lnTo>
                  <a:pt x="5705" y="142583"/>
                </a:lnTo>
                <a:lnTo>
                  <a:pt x="3799" y="148259"/>
                </a:lnTo>
                <a:lnTo>
                  <a:pt x="2528" y="153947"/>
                </a:lnTo>
                <a:lnTo>
                  <a:pt x="1681" y="159645"/>
                </a:lnTo>
                <a:lnTo>
                  <a:pt x="1116" y="165348"/>
                </a:lnTo>
                <a:lnTo>
                  <a:pt x="740" y="171056"/>
                </a:lnTo>
                <a:lnTo>
                  <a:pt x="322" y="181525"/>
                </a:lnTo>
                <a:lnTo>
                  <a:pt x="136" y="189352"/>
                </a:lnTo>
                <a:lnTo>
                  <a:pt x="0" y="219971"/>
                </a:lnTo>
                <a:lnTo>
                  <a:pt x="948" y="224616"/>
                </a:lnTo>
                <a:lnTo>
                  <a:pt x="4542" y="232317"/>
                </a:lnTo>
                <a:lnTo>
                  <a:pt x="6774" y="241454"/>
                </a:lnTo>
                <a:lnTo>
                  <a:pt x="7369" y="246558"/>
                </a:lnTo>
                <a:lnTo>
                  <a:pt x="8718" y="250912"/>
                </a:lnTo>
                <a:lnTo>
                  <a:pt x="12758" y="258291"/>
                </a:lnTo>
                <a:lnTo>
                  <a:pt x="17728" y="267286"/>
                </a:lnTo>
                <a:lnTo>
                  <a:pt x="23112" y="276681"/>
                </a:lnTo>
                <a:lnTo>
                  <a:pt x="28680" y="284031"/>
                </a:lnTo>
                <a:lnTo>
                  <a:pt x="37169" y="293525"/>
                </a:lnTo>
                <a:lnTo>
                  <a:pt x="45405" y="299455"/>
                </a:lnTo>
                <a:lnTo>
                  <a:pt x="54463" y="305266"/>
                </a:lnTo>
                <a:lnTo>
                  <a:pt x="61663" y="311024"/>
                </a:lnTo>
                <a:lnTo>
                  <a:pt x="65869" y="312940"/>
                </a:lnTo>
                <a:lnTo>
                  <a:pt x="75623" y="315069"/>
                </a:lnTo>
                <a:lnTo>
                  <a:pt x="86308" y="316015"/>
                </a:lnTo>
                <a:lnTo>
                  <a:pt x="91824" y="316268"/>
                </a:lnTo>
                <a:lnTo>
                  <a:pt x="103034" y="319088"/>
                </a:lnTo>
                <a:lnTo>
                  <a:pt x="108690" y="321174"/>
                </a:lnTo>
                <a:lnTo>
                  <a:pt x="114365" y="321612"/>
                </a:lnTo>
                <a:lnTo>
                  <a:pt x="125752" y="319558"/>
                </a:lnTo>
                <a:lnTo>
                  <a:pt x="132408" y="318630"/>
                </a:lnTo>
                <a:lnTo>
                  <a:pt x="139702" y="318011"/>
                </a:lnTo>
                <a:lnTo>
                  <a:pt x="147423" y="317598"/>
                </a:lnTo>
                <a:lnTo>
                  <a:pt x="154475" y="316371"/>
                </a:lnTo>
                <a:lnTo>
                  <a:pt x="161082" y="314599"/>
                </a:lnTo>
                <a:lnTo>
                  <a:pt x="167391" y="312466"/>
                </a:lnTo>
                <a:lnTo>
                  <a:pt x="174455" y="311044"/>
                </a:lnTo>
                <a:lnTo>
                  <a:pt x="182021" y="310096"/>
                </a:lnTo>
                <a:lnTo>
                  <a:pt x="189923" y="309464"/>
                </a:lnTo>
                <a:lnTo>
                  <a:pt x="197096" y="308090"/>
                </a:lnTo>
                <a:lnTo>
                  <a:pt x="203783" y="306222"/>
                </a:lnTo>
                <a:lnTo>
                  <a:pt x="210146" y="304024"/>
                </a:lnTo>
                <a:lnTo>
                  <a:pt x="216293" y="301606"/>
                </a:lnTo>
                <a:lnTo>
                  <a:pt x="222296" y="299042"/>
                </a:lnTo>
                <a:lnTo>
                  <a:pt x="228203" y="296379"/>
                </a:lnTo>
                <a:lnTo>
                  <a:pt x="234046" y="294605"/>
                </a:lnTo>
                <a:lnTo>
                  <a:pt x="239846" y="293422"/>
                </a:lnTo>
                <a:lnTo>
                  <a:pt x="245618" y="292632"/>
                </a:lnTo>
                <a:lnTo>
                  <a:pt x="257111" y="289216"/>
                </a:lnTo>
                <a:lnTo>
                  <a:pt x="268570" y="284523"/>
                </a:lnTo>
                <a:lnTo>
                  <a:pt x="280012" y="279262"/>
                </a:lnTo>
                <a:lnTo>
                  <a:pt x="291447" y="271209"/>
                </a:lnTo>
                <a:lnTo>
                  <a:pt x="301927" y="262232"/>
                </a:lnTo>
                <a:lnTo>
                  <a:pt x="309760" y="255068"/>
                </a:lnTo>
                <a:lnTo>
                  <a:pt x="324076" y="241128"/>
                </a:lnTo>
                <a:lnTo>
                  <a:pt x="335832" y="229484"/>
                </a:lnTo>
                <a:lnTo>
                  <a:pt x="342291" y="220510"/>
                </a:lnTo>
                <a:lnTo>
                  <a:pt x="345347" y="215450"/>
                </a:lnTo>
                <a:lnTo>
                  <a:pt x="348337" y="210172"/>
                </a:lnTo>
                <a:lnTo>
                  <a:pt x="354199" y="199227"/>
                </a:lnTo>
                <a:lnTo>
                  <a:pt x="357440" y="190553"/>
                </a:lnTo>
                <a:lnTo>
                  <a:pt x="359832" y="182570"/>
                </a:lnTo>
                <a:lnTo>
                  <a:pt x="364071" y="172672"/>
                </a:lnTo>
                <a:lnTo>
                  <a:pt x="365582" y="167366"/>
                </a:lnTo>
                <a:lnTo>
                  <a:pt x="366590" y="161923"/>
                </a:lnTo>
                <a:lnTo>
                  <a:pt x="367261" y="156390"/>
                </a:lnTo>
                <a:lnTo>
                  <a:pt x="367709" y="150795"/>
                </a:lnTo>
                <a:lnTo>
                  <a:pt x="368008" y="145161"/>
                </a:lnTo>
                <a:lnTo>
                  <a:pt x="368339" y="133821"/>
                </a:lnTo>
                <a:lnTo>
                  <a:pt x="368581" y="99596"/>
                </a:lnTo>
                <a:lnTo>
                  <a:pt x="368601" y="71027"/>
                </a:lnTo>
                <a:lnTo>
                  <a:pt x="366697" y="66264"/>
                </a:lnTo>
                <a:lnTo>
                  <a:pt x="363523" y="62137"/>
                </a:lnTo>
                <a:lnTo>
                  <a:pt x="359502" y="58433"/>
                </a:lnTo>
                <a:lnTo>
                  <a:pt x="356821" y="54059"/>
                </a:lnTo>
                <a:lnTo>
                  <a:pt x="353842" y="44119"/>
                </a:lnTo>
                <a:lnTo>
                  <a:pt x="351143" y="38801"/>
                </a:lnTo>
                <a:lnTo>
                  <a:pt x="347438" y="33351"/>
                </a:lnTo>
                <a:lnTo>
                  <a:pt x="343064" y="27812"/>
                </a:lnTo>
                <a:lnTo>
                  <a:pt x="333123" y="19118"/>
                </a:lnTo>
                <a:lnTo>
                  <a:pt x="327805" y="15466"/>
                </a:lnTo>
                <a:lnTo>
                  <a:pt x="316816" y="11409"/>
                </a:lnTo>
                <a:lnTo>
                  <a:pt x="305583" y="8653"/>
                </a:lnTo>
                <a:lnTo>
                  <a:pt x="294240" y="4253"/>
                </a:lnTo>
                <a:lnTo>
                  <a:pt x="287596" y="2699"/>
                </a:lnTo>
                <a:lnTo>
                  <a:pt x="280309" y="1663"/>
                </a:lnTo>
                <a:lnTo>
                  <a:pt x="272593" y="972"/>
                </a:lnTo>
                <a:lnTo>
                  <a:pt x="265544" y="511"/>
                </a:lnTo>
                <a:lnTo>
                  <a:pt x="252632" y="0"/>
                </a:lnTo>
                <a:lnTo>
                  <a:pt x="245570" y="815"/>
                </a:lnTo>
                <a:lnTo>
                  <a:pt x="238004" y="2312"/>
                </a:lnTo>
                <a:lnTo>
                  <a:pt x="230102" y="4262"/>
                </a:lnTo>
                <a:lnTo>
                  <a:pt x="221977" y="5562"/>
                </a:lnTo>
                <a:lnTo>
                  <a:pt x="213703" y="6429"/>
                </a:lnTo>
                <a:lnTo>
                  <a:pt x="205329" y="7007"/>
                </a:lnTo>
                <a:lnTo>
                  <a:pt x="198794" y="8345"/>
                </a:lnTo>
                <a:lnTo>
                  <a:pt x="188993" y="12371"/>
                </a:lnTo>
                <a:lnTo>
                  <a:pt x="156935" y="28284"/>
                </a:lnTo>
                <a:lnTo>
                  <a:pt x="148164" y="33933"/>
                </a:lnTo>
                <a:lnTo>
                  <a:pt x="137147" y="424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"/>
          <p:cNvSpPr/>
          <p:nvPr/>
        </p:nvSpPr>
        <p:spPr>
          <a:xfrm>
            <a:off x="2368867" y="3566160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8020" y="5891"/>
                </a:lnTo>
                <a:lnTo>
                  <a:pt x="21539" y="6785"/>
                </a:lnTo>
                <a:lnTo>
                  <a:pt x="25789" y="7380"/>
                </a:lnTo>
                <a:lnTo>
                  <a:pt x="30528" y="7778"/>
                </a:lnTo>
                <a:lnTo>
                  <a:pt x="35592" y="8043"/>
                </a:lnTo>
                <a:lnTo>
                  <a:pt x="49281" y="8415"/>
                </a:lnTo>
                <a:lnTo>
                  <a:pt x="87794" y="8563"/>
                </a:lnTo>
                <a:lnTo>
                  <a:pt x="150161" y="8572"/>
                </a:lnTo>
                <a:lnTo>
                  <a:pt x="156305" y="7619"/>
                </a:lnTo>
                <a:lnTo>
                  <a:pt x="162306" y="6032"/>
                </a:lnTo>
                <a:lnTo>
                  <a:pt x="168211" y="4021"/>
                </a:lnTo>
                <a:lnTo>
                  <a:pt x="174053" y="2681"/>
                </a:lnTo>
                <a:lnTo>
                  <a:pt x="179853" y="1787"/>
                </a:lnTo>
                <a:lnTo>
                  <a:pt x="185625" y="1191"/>
                </a:lnTo>
                <a:lnTo>
                  <a:pt x="191377" y="794"/>
                </a:lnTo>
                <a:lnTo>
                  <a:pt x="197117" y="529"/>
                </a:lnTo>
                <a:lnTo>
                  <a:pt x="208575" y="235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"/>
          <p:cNvSpPr/>
          <p:nvPr/>
        </p:nvSpPr>
        <p:spPr>
          <a:xfrm>
            <a:off x="2726297" y="3411854"/>
            <a:ext cx="62623" cy="240032"/>
          </a:xfrm>
          <a:custGeom>
            <a:avLst/>
            <a:gdLst/>
            <a:ahLst/>
            <a:cxnLst/>
            <a:rect l="0" t="0" r="0" b="0"/>
            <a:pathLst>
              <a:path w="62623" h="240032">
                <a:moveTo>
                  <a:pt x="2615" y="0"/>
                </a:moveTo>
                <a:lnTo>
                  <a:pt x="9996" y="7381"/>
                </a:lnTo>
                <a:lnTo>
                  <a:pt x="8488" y="8731"/>
                </a:lnTo>
                <a:lnTo>
                  <a:pt x="5578" y="10583"/>
                </a:lnTo>
                <a:lnTo>
                  <a:pt x="1733" y="12771"/>
                </a:lnTo>
                <a:lnTo>
                  <a:pt x="122" y="15182"/>
                </a:lnTo>
                <a:lnTo>
                  <a:pt x="0" y="17741"/>
                </a:lnTo>
                <a:lnTo>
                  <a:pt x="872" y="20400"/>
                </a:lnTo>
                <a:lnTo>
                  <a:pt x="1453" y="24078"/>
                </a:lnTo>
                <a:lnTo>
                  <a:pt x="1840" y="28435"/>
                </a:lnTo>
                <a:lnTo>
                  <a:pt x="2099" y="33244"/>
                </a:lnTo>
                <a:lnTo>
                  <a:pt x="3223" y="37403"/>
                </a:lnTo>
                <a:lnTo>
                  <a:pt x="4926" y="41128"/>
                </a:lnTo>
                <a:lnTo>
                  <a:pt x="7013" y="44564"/>
                </a:lnTo>
                <a:lnTo>
                  <a:pt x="9357" y="48759"/>
                </a:lnTo>
                <a:lnTo>
                  <a:pt x="14501" y="58501"/>
                </a:lnTo>
                <a:lnTo>
                  <a:pt x="39774" y="108621"/>
                </a:lnTo>
                <a:lnTo>
                  <a:pt x="41675" y="114324"/>
                </a:lnTo>
                <a:lnTo>
                  <a:pt x="42943" y="120031"/>
                </a:lnTo>
                <a:lnTo>
                  <a:pt x="43788" y="125741"/>
                </a:lnTo>
                <a:lnTo>
                  <a:pt x="44351" y="132405"/>
                </a:lnTo>
                <a:lnTo>
                  <a:pt x="44726" y="139705"/>
                </a:lnTo>
                <a:lnTo>
                  <a:pt x="44977" y="147430"/>
                </a:lnTo>
                <a:lnTo>
                  <a:pt x="46096" y="154484"/>
                </a:lnTo>
                <a:lnTo>
                  <a:pt x="47795" y="161092"/>
                </a:lnTo>
                <a:lnTo>
                  <a:pt x="49880" y="167402"/>
                </a:lnTo>
                <a:lnTo>
                  <a:pt x="51270" y="173514"/>
                </a:lnTo>
                <a:lnTo>
                  <a:pt x="52197" y="179494"/>
                </a:lnTo>
                <a:lnTo>
                  <a:pt x="52814" y="185385"/>
                </a:lnTo>
                <a:lnTo>
                  <a:pt x="53226" y="190266"/>
                </a:lnTo>
                <a:lnTo>
                  <a:pt x="53501" y="194471"/>
                </a:lnTo>
                <a:lnTo>
                  <a:pt x="53684" y="198227"/>
                </a:lnTo>
                <a:lnTo>
                  <a:pt x="54758" y="202637"/>
                </a:lnTo>
                <a:lnTo>
                  <a:pt x="56427" y="207482"/>
                </a:lnTo>
                <a:lnTo>
                  <a:pt x="58492" y="212616"/>
                </a:lnTo>
                <a:lnTo>
                  <a:pt x="59869" y="216992"/>
                </a:lnTo>
                <a:lnTo>
                  <a:pt x="61399" y="224394"/>
                </a:lnTo>
                <a:lnTo>
                  <a:pt x="62381" y="231015"/>
                </a:lnTo>
                <a:lnTo>
                  <a:pt x="62575" y="237968"/>
                </a:lnTo>
                <a:lnTo>
                  <a:pt x="62622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"/>
          <p:cNvSpPr/>
          <p:nvPr/>
        </p:nvSpPr>
        <p:spPr>
          <a:xfrm>
            <a:off x="2428875" y="3266230"/>
            <a:ext cx="205740" cy="25611"/>
          </a:xfrm>
          <a:custGeom>
            <a:avLst/>
            <a:gdLst/>
            <a:ahLst/>
            <a:cxnLst/>
            <a:rect l="0" t="0" r="0" b="0"/>
            <a:pathLst>
              <a:path w="205740" h="25611">
                <a:moveTo>
                  <a:pt x="0" y="25610"/>
                </a:moveTo>
                <a:lnTo>
                  <a:pt x="4550" y="25610"/>
                </a:lnTo>
                <a:lnTo>
                  <a:pt x="6843" y="24657"/>
                </a:lnTo>
                <a:lnTo>
                  <a:pt x="9325" y="23070"/>
                </a:lnTo>
                <a:lnTo>
                  <a:pt x="11931" y="21059"/>
                </a:lnTo>
                <a:lnTo>
                  <a:pt x="14621" y="19718"/>
                </a:lnTo>
                <a:lnTo>
                  <a:pt x="17368" y="18824"/>
                </a:lnTo>
                <a:lnTo>
                  <a:pt x="20151" y="18229"/>
                </a:lnTo>
                <a:lnTo>
                  <a:pt x="23911" y="17831"/>
                </a:lnTo>
                <a:lnTo>
                  <a:pt x="28323" y="17567"/>
                </a:lnTo>
                <a:lnTo>
                  <a:pt x="37353" y="17273"/>
                </a:lnTo>
                <a:lnTo>
                  <a:pt x="44541" y="17142"/>
                </a:lnTo>
                <a:lnTo>
                  <a:pt x="49696" y="16154"/>
                </a:lnTo>
                <a:lnTo>
                  <a:pt x="55991" y="14544"/>
                </a:lnTo>
                <a:lnTo>
                  <a:pt x="63044" y="12517"/>
                </a:lnTo>
                <a:lnTo>
                  <a:pt x="69652" y="11166"/>
                </a:lnTo>
                <a:lnTo>
                  <a:pt x="75962" y="10266"/>
                </a:lnTo>
                <a:lnTo>
                  <a:pt x="82074" y="9665"/>
                </a:lnTo>
                <a:lnTo>
                  <a:pt x="89006" y="9265"/>
                </a:lnTo>
                <a:lnTo>
                  <a:pt x="104328" y="8820"/>
                </a:lnTo>
                <a:lnTo>
                  <a:pt x="111462" y="7749"/>
                </a:lnTo>
                <a:lnTo>
                  <a:pt x="118123" y="6083"/>
                </a:lnTo>
                <a:lnTo>
                  <a:pt x="124468" y="4019"/>
                </a:lnTo>
                <a:lnTo>
                  <a:pt x="130604" y="2644"/>
                </a:lnTo>
                <a:lnTo>
                  <a:pt x="136599" y="1726"/>
                </a:lnTo>
                <a:lnTo>
                  <a:pt x="142501" y="1115"/>
                </a:lnTo>
                <a:lnTo>
                  <a:pt x="148340" y="707"/>
                </a:lnTo>
                <a:lnTo>
                  <a:pt x="154138" y="436"/>
                </a:lnTo>
                <a:lnTo>
                  <a:pt x="165661" y="134"/>
                </a:lnTo>
                <a:lnTo>
                  <a:pt x="177132" y="0"/>
                </a:lnTo>
                <a:lnTo>
                  <a:pt x="182858" y="916"/>
                </a:lnTo>
                <a:lnTo>
                  <a:pt x="188580" y="2480"/>
                </a:lnTo>
                <a:lnTo>
                  <a:pt x="205739" y="8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"/>
          <p:cNvSpPr/>
          <p:nvPr/>
        </p:nvSpPr>
        <p:spPr>
          <a:xfrm>
            <a:off x="2626042" y="3034699"/>
            <a:ext cx="351473" cy="179988"/>
          </a:xfrm>
          <a:custGeom>
            <a:avLst/>
            <a:gdLst/>
            <a:ahLst/>
            <a:cxnLst/>
            <a:rect l="0" t="0" r="0" b="0"/>
            <a:pathLst>
              <a:path w="351473" h="179988">
                <a:moveTo>
                  <a:pt x="0" y="85690"/>
                </a:moveTo>
                <a:lnTo>
                  <a:pt x="0" y="70090"/>
                </a:lnTo>
                <a:lnTo>
                  <a:pt x="2540" y="66692"/>
                </a:lnTo>
                <a:lnTo>
                  <a:pt x="6844" y="62007"/>
                </a:lnTo>
                <a:lnTo>
                  <a:pt x="14622" y="54014"/>
                </a:lnTo>
                <a:lnTo>
                  <a:pt x="20151" y="48435"/>
                </a:lnTo>
                <a:lnTo>
                  <a:pt x="23911" y="45613"/>
                </a:lnTo>
                <a:lnTo>
                  <a:pt x="28324" y="42780"/>
                </a:lnTo>
                <a:lnTo>
                  <a:pt x="33170" y="39939"/>
                </a:lnTo>
                <a:lnTo>
                  <a:pt x="37353" y="37092"/>
                </a:lnTo>
                <a:lnTo>
                  <a:pt x="41095" y="34241"/>
                </a:lnTo>
                <a:lnTo>
                  <a:pt x="44541" y="31389"/>
                </a:lnTo>
                <a:lnTo>
                  <a:pt x="48744" y="28534"/>
                </a:lnTo>
                <a:lnTo>
                  <a:pt x="53451" y="25679"/>
                </a:lnTo>
                <a:lnTo>
                  <a:pt x="58494" y="22823"/>
                </a:lnTo>
                <a:lnTo>
                  <a:pt x="69177" y="17109"/>
                </a:lnTo>
                <a:lnTo>
                  <a:pt x="74693" y="14252"/>
                </a:lnTo>
                <a:lnTo>
                  <a:pt x="80276" y="12348"/>
                </a:lnTo>
                <a:lnTo>
                  <a:pt x="85902" y="11078"/>
                </a:lnTo>
                <a:lnTo>
                  <a:pt x="91558" y="10231"/>
                </a:lnTo>
                <a:lnTo>
                  <a:pt x="97234" y="8714"/>
                </a:lnTo>
                <a:lnTo>
                  <a:pt x="102923" y="6751"/>
                </a:lnTo>
                <a:lnTo>
                  <a:pt x="108620" y="4489"/>
                </a:lnTo>
                <a:lnTo>
                  <a:pt x="114323" y="2981"/>
                </a:lnTo>
                <a:lnTo>
                  <a:pt x="120031" y="1976"/>
                </a:lnTo>
                <a:lnTo>
                  <a:pt x="130499" y="859"/>
                </a:lnTo>
                <a:lnTo>
                  <a:pt x="138327" y="363"/>
                </a:lnTo>
                <a:lnTo>
                  <a:pt x="147521" y="142"/>
                </a:lnTo>
                <a:lnTo>
                  <a:pt x="164395" y="0"/>
                </a:lnTo>
                <a:lnTo>
                  <a:pt x="173395" y="2521"/>
                </a:lnTo>
                <a:lnTo>
                  <a:pt x="182792" y="6816"/>
                </a:lnTo>
                <a:lnTo>
                  <a:pt x="190143" y="11900"/>
                </a:lnTo>
                <a:lnTo>
                  <a:pt x="196586" y="14795"/>
                </a:lnTo>
                <a:lnTo>
                  <a:pt x="199637" y="15567"/>
                </a:lnTo>
                <a:lnTo>
                  <a:pt x="201671" y="17034"/>
                </a:lnTo>
                <a:lnTo>
                  <a:pt x="203027" y="18965"/>
                </a:lnTo>
                <a:lnTo>
                  <a:pt x="203932" y="21204"/>
                </a:lnTo>
                <a:lnTo>
                  <a:pt x="207476" y="26232"/>
                </a:lnTo>
                <a:lnTo>
                  <a:pt x="209755" y="28907"/>
                </a:lnTo>
                <a:lnTo>
                  <a:pt x="210322" y="31642"/>
                </a:lnTo>
                <a:lnTo>
                  <a:pt x="209747" y="34418"/>
                </a:lnTo>
                <a:lnTo>
                  <a:pt x="208411" y="37222"/>
                </a:lnTo>
                <a:lnTo>
                  <a:pt x="207521" y="40996"/>
                </a:lnTo>
                <a:lnTo>
                  <a:pt x="206927" y="45416"/>
                </a:lnTo>
                <a:lnTo>
                  <a:pt x="206532" y="50269"/>
                </a:lnTo>
                <a:lnTo>
                  <a:pt x="205315" y="54456"/>
                </a:lnTo>
                <a:lnTo>
                  <a:pt x="203552" y="58200"/>
                </a:lnTo>
                <a:lnTo>
                  <a:pt x="201424" y="61648"/>
                </a:lnTo>
                <a:lnTo>
                  <a:pt x="199052" y="65853"/>
                </a:lnTo>
                <a:lnTo>
                  <a:pt x="193878" y="75604"/>
                </a:lnTo>
                <a:lnTo>
                  <a:pt x="192117" y="79919"/>
                </a:lnTo>
                <a:lnTo>
                  <a:pt x="190943" y="83748"/>
                </a:lnTo>
                <a:lnTo>
                  <a:pt x="190160" y="87253"/>
                </a:lnTo>
                <a:lnTo>
                  <a:pt x="188686" y="91495"/>
                </a:lnTo>
                <a:lnTo>
                  <a:pt x="186751" y="96227"/>
                </a:lnTo>
                <a:lnTo>
                  <a:pt x="184508" y="101288"/>
                </a:lnTo>
                <a:lnTo>
                  <a:pt x="181108" y="105614"/>
                </a:lnTo>
                <a:lnTo>
                  <a:pt x="176936" y="109450"/>
                </a:lnTo>
                <a:lnTo>
                  <a:pt x="172250" y="112960"/>
                </a:lnTo>
                <a:lnTo>
                  <a:pt x="168173" y="116253"/>
                </a:lnTo>
                <a:lnTo>
                  <a:pt x="164503" y="119401"/>
                </a:lnTo>
                <a:lnTo>
                  <a:pt x="161104" y="122451"/>
                </a:lnTo>
                <a:lnTo>
                  <a:pt x="154787" y="128381"/>
                </a:lnTo>
                <a:lnTo>
                  <a:pt x="140081" y="142818"/>
                </a:lnTo>
                <a:lnTo>
                  <a:pt x="134331" y="148545"/>
                </a:lnTo>
                <a:lnTo>
                  <a:pt x="132416" y="151406"/>
                </a:lnTo>
                <a:lnTo>
                  <a:pt x="131140" y="154266"/>
                </a:lnTo>
                <a:lnTo>
                  <a:pt x="130289" y="157125"/>
                </a:lnTo>
                <a:lnTo>
                  <a:pt x="129722" y="159984"/>
                </a:lnTo>
                <a:lnTo>
                  <a:pt x="129344" y="162842"/>
                </a:lnTo>
                <a:lnTo>
                  <a:pt x="128737" y="169722"/>
                </a:lnTo>
                <a:lnTo>
                  <a:pt x="128654" y="173203"/>
                </a:lnTo>
                <a:lnTo>
                  <a:pt x="128601" y="178648"/>
                </a:lnTo>
                <a:lnTo>
                  <a:pt x="129549" y="179095"/>
                </a:lnTo>
                <a:lnTo>
                  <a:pt x="135434" y="179723"/>
                </a:lnTo>
                <a:lnTo>
                  <a:pt x="145956" y="179936"/>
                </a:lnTo>
                <a:lnTo>
                  <a:pt x="178862" y="179987"/>
                </a:lnTo>
                <a:lnTo>
                  <a:pt x="189349" y="177448"/>
                </a:lnTo>
                <a:lnTo>
                  <a:pt x="194813" y="175437"/>
                </a:lnTo>
                <a:lnTo>
                  <a:pt x="201313" y="174096"/>
                </a:lnTo>
                <a:lnTo>
                  <a:pt x="208504" y="173203"/>
                </a:lnTo>
                <a:lnTo>
                  <a:pt x="216155" y="172607"/>
                </a:lnTo>
                <a:lnTo>
                  <a:pt x="223161" y="171258"/>
                </a:lnTo>
                <a:lnTo>
                  <a:pt x="229736" y="169405"/>
                </a:lnTo>
                <a:lnTo>
                  <a:pt x="236025" y="167218"/>
                </a:lnTo>
                <a:lnTo>
                  <a:pt x="242123" y="165759"/>
                </a:lnTo>
                <a:lnTo>
                  <a:pt x="248093" y="164787"/>
                </a:lnTo>
                <a:lnTo>
                  <a:pt x="253977" y="164139"/>
                </a:lnTo>
                <a:lnTo>
                  <a:pt x="259806" y="163707"/>
                </a:lnTo>
                <a:lnTo>
                  <a:pt x="265597" y="163419"/>
                </a:lnTo>
                <a:lnTo>
                  <a:pt x="277110" y="163099"/>
                </a:lnTo>
                <a:lnTo>
                  <a:pt x="325001" y="162848"/>
                </a:lnTo>
                <a:lnTo>
                  <a:pt x="351472" y="1628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"/>
          <p:cNvSpPr/>
          <p:nvPr/>
        </p:nvSpPr>
        <p:spPr>
          <a:xfrm>
            <a:off x="2660332" y="4191952"/>
            <a:ext cx="17137" cy="240031"/>
          </a:xfrm>
          <a:custGeom>
            <a:avLst/>
            <a:gdLst/>
            <a:ahLst/>
            <a:cxnLst/>
            <a:rect l="0" t="0" r="0" b="0"/>
            <a:pathLst>
              <a:path w="17137" h="240031">
                <a:moveTo>
                  <a:pt x="0" y="0"/>
                </a:moveTo>
                <a:lnTo>
                  <a:pt x="8542" y="0"/>
                </a:lnTo>
                <a:lnTo>
                  <a:pt x="8572" y="44542"/>
                </a:lnTo>
                <a:lnTo>
                  <a:pt x="9525" y="48744"/>
                </a:lnTo>
                <a:lnTo>
                  <a:pt x="11112" y="53451"/>
                </a:lnTo>
                <a:lnTo>
                  <a:pt x="13124" y="58494"/>
                </a:lnTo>
                <a:lnTo>
                  <a:pt x="14464" y="64714"/>
                </a:lnTo>
                <a:lnTo>
                  <a:pt x="15358" y="71717"/>
                </a:lnTo>
                <a:lnTo>
                  <a:pt x="15953" y="79244"/>
                </a:lnTo>
                <a:lnTo>
                  <a:pt x="16351" y="86167"/>
                </a:lnTo>
                <a:lnTo>
                  <a:pt x="16792" y="98939"/>
                </a:lnTo>
                <a:lnTo>
                  <a:pt x="17040" y="116840"/>
                </a:lnTo>
                <a:lnTo>
                  <a:pt x="17114" y="138759"/>
                </a:lnTo>
                <a:lnTo>
                  <a:pt x="16172" y="145846"/>
                </a:lnTo>
                <a:lnTo>
                  <a:pt x="14591" y="152476"/>
                </a:lnTo>
                <a:lnTo>
                  <a:pt x="12585" y="158801"/>
                </a:lnTo>
                <a:lnTo>
                  <a:pt x="11247" y="164922"/>
                </a:lnTo>
                <a:lnTo>
                  <a:pt x="10356" y="170908"/>
                </a:lnTo>
                <a:lnTo>
                  <a:pt x="9761" y="176804"/>
                </a:lnTo>
                <a:lnTo>
                  <a:pt x="9365" y="182639"/>
                </a:lnTo>
                <a:lnTo>
                  <a:pt x="9101" y="188435"/>
                </a:lnTo>
                <a:lnTo>
                  <a:pt x="8729" y="203153"/>
                </a:lnTo>
                <a:lnTo>
                  <a:pt x="8604" y="216659"/>
                </a:lnTo>
                <a:lnTo>
                  <a:pt x="9546" y="219687"/>
                </a:lnTo>
                <a:lnTo>
                  <a:pt x="11126" y="222658"/>
                </a:lnTo>
                <a:lnTo>
                  <a:pt x="13133" y="225591"/>
                </a:lnTo>
                <a:lnTo>
                  <a:pt x="14470" y="228499"/>
                </a:lnTo>
                <a:lnTo>
                  <a:pt x="15362" y="231391"/>
                </a:lnTo>
                <a:lnTo>
                  <a:pt x="17136" y="239986"/>
                </a:lnTo>
                <a:lnTo>
                  <a:pt x="857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"/>
          <p:cNvSpPr/>
          <p:nvPr/>
        </p:nvSpPr>
        <p:spPr>
          <a:xfrm>
            <a:off x="2492857" y="4630502"/>
            <a:ext cx="364644" cy="384411"/>
          </a:xfrm>
          <a:custGeom>
            <a:avLst/>
            <a:gdLst/>
            <a:ahLst/>
            <a:cxnLst/>
            <a:rect l="0" t="0" r="0" b="0"/>
            <a:pathLst>
              <a:path w="364644" h="384411">
                <a:moveTo>
                  <a:pt x="47460" y="144380"/>
                </a:moveTo>
                <a:lnTo>
                  <a:pt x="47460" y="136161"/>
                </a:lnTo>
                <a:lnTo>
                  <a:pt x="40079" y="128458"/>
                </a:lnTo>
                <a:lnTo>
                  <a:pt x="38729" y="128050"/>
                </a:lnTo>
                <a:lnTo>
                  <a:pt x="34690" y="127597"/>
                </a:lnTo>
                <a:lnTo>
                  <a:pt x="33231" y="126524"/>
                </a:lnTo>
                <a:lnTo>
                  <a:pt x="32259" y="124856"/>
                </a:lnTo>
                <a:lnTo>
                  <a:pt x="31611" y="122792"/>
                </a:lnTo>
                <a:lnTo>
                  <a:pt x="32132" y="120463"/>
                </a:lnTo>
                <a:lnTo>
                  <a:pt x="35250" y="115335"/>
                </a:lnTo>
                <a:lnTo>
                  <a:pt x="37271" y="107342"/>
                </a:lnTo>
                <a:lnTo>
                  <a:pt x="37810" y="102543"/>
                </a:lnTo>
                <a:lnTo>
                  <a:pt x="39122" y="98391"/>
                </a:lnTo>
                <a:lnTo>
                  <a:pt x="45519" y="87045"/>
                </a:lnTo>
                <a:lnTo>
                  <a:pt x="50725" y="77305"/>
                </a:lnTo>
                <a:lnTo>
                  <a:pt x="59011" y="65663"/>
                </a:lnTo>
                <a:lnTo>
                  <a:pt x="67199" y="56690"/>
                </a:lnTo>
                <a:lnTo>
                  <a:pt x="82519" y="40928"/>
                </a:lnTo>
                <a:lnTo>
                  <a:pt x="100211" y="23086"/>
                </a:lnTo>
                <a:lnTo>
                  <a:pt x="109323" y="16494"/>
                </a:lnTo>
                <a:lnTo>
                  <a:pt x="114419" y="13402"/>
                </a:lnTo>
                <a:lnTo>
                  <a:pt x="125162" y="9968"/>
                </a:lnTo>
                <a:lnTo>
                  <a:pt x="130694" y="9052"/>
                </a:lnTo>
                <a:lnTo>
                  <a:pt x="139380" y="5494"/>
                </a:lnTo>
                <a:lnTo>
                  <a:pt x="143030" y="3212"/>
                </a:lnTo>
                <a:lnTo>
                  <a:pt x="148321" y="1691"/>
                </a:lnTo>
                <a:lnTo>
                  <a:pt x="154706" y="676"/>
                </a:lnTo>
                <a:lnTo>
                  <a:pt x="161820" y="0"/>
                </a:lnTo>
                <a:lnTo>
                  <a:pt x="167515" y="502"/>
                </a:lnTo>
                <a:lnTo>
                  <a:pt x="172264" y="1788"/>
                </a:lnTo>
                <a:lnTo>
                  <a:pt x="180081" y="4806"/>
                </a:lnTo>
                <a:lnTo>
                  <a:pt x="190789" y="7458"/>
                </a:lnTo>
                <a:lnTo>
                  <a:pt x="200379" y="11453"/>
                </a:lnTo>
                <a:lnTo>
                  <a:pt x="208452" y="16404"/>
                </a:lnTo>
                <a:lnTo>
                  <a:pt x="211938" y="19057"/>
                </a:lnTo>
                <a:lnTo>
                  <a:pt x="218351" y="27086"/>
                </a:lnTo>
                <a:lnTo>
                  <a:pt x="224377" y="37004"/>
                </a:lnTo>
                <a:lnTo>
                  <a:pt x="230230" y="47763"/>
                </a:lnTo>
                <a:lnTo>
                  <a:pt x="233466" y="58894"/>
                </a:lnTo>
                <a:lnTo>
                  <a:pt x="234904" y="70191"/>
                </a:lnTo>
                <a:lnTo>
                  <a:pt x="235543" y="81562"/>
                </a:lnTo>
                <a:lnTo>
                  <a:pt x="235828" y="95506"/>
                </a:lnTo>
                <a:lnTo>
                  <a:pt x="236010" y="127741"/>
                </a:lnTo>
                <a:lnTo>
                  <a:pt x="235073" y="136145"/>
                </a:lnTo>
                <a:lnTo>
                  <a:pt x="233495" y="144605"/>
                </a:lnTo>
                <a:lnTo>
                  <a:pt x="231491" y="153102"/>
                </a:lnTo>
                <a:lnTo>
                  <a:pt x="229202" y="161625"/>
                </a:lnTo>
                <a:lnTo>
                  <a:pt x="224119" y="178714"/>
                </a:lnTo>
                <a:lnTo>
                  <a:pt x="220478" y="187272"/>
                </a:lnTo>
                <a:lnTo>
                  <a:pt x="216145" y="195835"/>
                </a:lnTo>
                <a:lnTo>
                  <a:pt x="211352" y="204401"/>
                </a:lnTo>
                <a:lnTo>
                  <a:pt x="207204" y="212969"/>
                </a:lnTo>
                <a:lnTo>
                  <a:pt x="203486" y="221538"/>
                </a:lnTo>
                <a:lnTo>
                  <a:pt x="200055" y="230109"/>
                </a:lnTo>
                <a:lnTo>
                  <a:pt x="195862" y="238680"/>
                </a:lnTo>
                <a:lnTo>
                  <a:pt x="191162" y="247252"/>
                </a:lnTo>
                <a:lnTo>
                  <a:pt x="186124" y="255824"/>
                </a:lnTo>
                <a:lnTo>
                  <a:pt x="180860" y="263443"/>
                </a:lnTo>
                <a:lnTo>
                  <a:pt x="175446" y="270428"/>
                </a:lnTo>
                <a:lnTo>
                  <a:pt x="169932" y="276989"/>
                </a:lnTo>
                <a:lnTo>
                  <a:pt x="165303" y="283269"/>
                </a:lnTo>
                <a:lnTo>
                  <a:pt x="161264" y="289360"/>
                </a:lnTo>
                <a:lnTo>
                  <a:pt x="153285" y="301208"/>
                </a:lnTo>
                <a:lnTo>
                  <a:pt x="143388" y="312824"/>
                </a:lnTo>
                <a:lnTo>
                  <a:pt x="132640" y="321796"/>
                </a:lnTo>
                <a:lnTo>
                  <a:pt x="121513" y="329912"/>
                </a:lnTo>
                <a:lnTo>
                  <a:pt x="110218" y="339869"/>
                </a:lnTo>
                <a:lnTo>
                  <a:pt x="101387" y="348104"/>
                </a:lnTo>
                <a:lnTo>
                  <a:pt x="97699" y="351634"/>
                </a:lnTo>
                <a:lnTo>
                  <a:pt x="93335" y="353987"/>
                </a:lnTo>
                <a:lnTo>
                  <a:pt x="78092" y="358250"/>
                </a:lnTo>
                <a:lnTo>
                  <a:pt x="67107" y="362624"/>
                </a:lnTo>
                <a:lnTo>
                  <a:pt x="58414" y="365203"/>
                </a:lnTo>
                <a:lnTo>
                  <a:pt x="50424" y="366348"/>
                </a:lnTo>
                <a:lnTo>
                  <a:pt x="40522" y="366858"/>
                </a:lnTo>
                <a:lnTo>
                  <a:pt x="36167" y="366041"/>
                </a:lnTo>
                <a:lnTo>
                  <a:pt x="25487" y="361293"/>
                </a:lnTo>
                <a:lnTo>
                  <a:pt x="19279" y="359848"/>
                </a:lnTo>
                <a:lnTo>
                  <a:pt x="13345" y="356666"/>
                </a:lnTo>
                <a:lnTo>
                  <a:pt x="10429" y="354484"/>
                </a:lnTo>
                <a:lnTo>
                  <a:pt x="8486" y="352077"/>
                </a:lnTo>
                <a:lnTo>
                  <a:pt x="7190" y="349520"/>
                </a:lnTo>
                <a:lnTo>
                  <a:pt x="6325" y="346863"/>
                </a:lnTo>
                <a:lnTo>
                  <a:pt x="2826" y="341370"/>
                </a:lnTo>
                <a:lnTo>
                  <a:pt x="559" y="338571"/>
                </a:lnTo>
                <a:lnTo>
                  <a:pt x="0" y="335753"/>
                </a:lnTo>
                <a:lnTo>
                  <a:pt x="580" y="332923"/>
                </a:lnTo>
                <a:lnTo>
                  <a:pt x="2812" y="327237"/>
                </a:lnTo>
                <a:lnTo>
                  <a:pt x="5021" y="317728"/>
                </a:lnTo>
                <a:lnTo>
                  <a:pt x="8913" y="308419"/>
                </a:lnTo>
                <a:lnTo>
                  <a:pt x="11284" y="305174"/>
                </a:lnTo>
                <a:lnTo>
                  <a:pt x="13818" y="303011"/>
                </a:lnTo>
                <a:lnTo>
                  <a:pt x="24475" y="297427"/>
                </a:lnTo>
                <a:lnTo>
                  <a:pt x="61907" y="278609"/>
                </a:lnTo>
                <a:lnTo>
                  <a:pt x="69474" y="277681"/>
                </a:lnTo>
                <a:lnTo>
                  <a:pt x="78329" y="278015"/>
                </a:lnTo>
                <a:lnTo>
                  <a:pt x="88041" y="279190"/>
                </a:lnTo>
                <a:lnTo>
                  <a:pt x="97375" y="279974"/>
                </a:lnTo>
                <a:lnTo>
                  <a:pt x="106454" y="280496"/>
                </a:lnTo>
                <a:lnTo>
                  <a:pt x="115364" y="280844"/>
                </a:lnTo>
                <a:lnTo>
                  <a:pt x="124162" y="282028"/>
                </a:lnTo>
                <a:lnTo>
                  <a:pt x="132885" y="283770"/>
                </a:lnTo>
                <a:lnTo>
                  <a:pt x="141557" y="285884"/>
                </a:lnTo>
                <a:lnTo>
                  <a:pt x="150196" y="288246"/>
                </a:lnTo>
                <a:lnTo>
                  <a:pt x="167416" y="293411"/>
                </a:lnTo>
                <a:lnTo>
                  <a:pt x="218905" y="310154"/>
                </a:lnTo>
                <a:lnTo>
                  <a:pt x="227479" y="313951"/>
                </a:lnTo>
                <a:lnTo>
                  <a:pt x="236053" y="318388"/>
                </a:lnTo>
                <a:lnTo>
                  <a:pt x="244626" y="323250"/>
                </a:lnTo>
                <a:lnTo>
                  <a:pt x="252246" y="328396"/>
                </a:lnTo>
                <a:lnTo>
                  <a:pt x="259232" y="333733"/>
                </a:lnTo>
                <a:lnTo>
                  <a:pt x="265794" y="339195"/>
                </a:lnTo>
                <a:lnTo>
                  <a:pt x="273026" y="343790"/>
                </a:lnTo>
                <a:lnTo>
                  <a:pt x="280705" y="347805"/>
                </a:lnTo>
                <a:lnTo>
                  <a:pt x="295904" y="354806"/>
                </a:lnTo>
                <a:lnTo>
                  <a:pt x="309010" y="361092"/>
                </a:lnTo>
                <a:lnTo>
                  <a:pt x="318644" y="367062"/>
                </a:lnTo>
                <a:lnTo>
                  <a:pt x="322547" y="369987"/>
                </a:lnTo>
                <a:lnTo>
                  <a:pt x="327054" y="371938"/>
                </a:lnTo>
                <a:lnTo>
                  <a:pt x="337141" y="374104"/>
                </a:lnTo>
                <a:lnTo>
                  <a:pt x="345435" y="377607"/>
                </a:lnTo>
                <a:lnTo>
                  <a:pt x="352296" y="381387"/>
                </a:lnTo>
                <a:lnTo>
                  <a:pt x="361921" y="383813"/>
                </a:lnTo>
                <a:lnTo>
                  <a:pt x="364643" y="3844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"/>
          <p:cNvSpPr/>
          <p:nvPr/>
        </p:nvSpPr>
        <p:spPr>
          <a:xfrm>
            <a:off x="3663314" y="3137535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4" y="2540"/>
                </a:lnTo>
                <a:lnTo>
                  <a:pt x="12771" y="4551"/>
                </a:lnTo>
                <a:lnTo>
                  <a:pt x="15182" y="5891"/>
                </a:lnTo>
                <a:lnTo>
                  <a:pt x="17741" y="6785"/>
                </a:lnTo>
                <a:lnTo>
                  <a:pt x="20401" y="7380"/>
                </a:lnTo>
                <a:lnTo>
                  <a:pt x="23125" y="7778"/>
                </a:lnTo>
                <a:lnTo>
                  <a:pt x="25895" y="8042"/>
                </a:lnTo>
                <a:lnTo>
                  <a:pt x="28693" y="8219"/>
                </a:lnTo>
                <a:lnTo>
                  <a:pt x="36883" y="8415"/>
                </a:lnTo>
                <a:lnTo>
                  <a:pt x="41734" y="8467"/>
                </a:lnTo>
                <a:lnTo>
                  <a:pt x="45920" y="7550"/>
                </a:lnTo>
                <a:lnTo>
                  <a:pt x="49664" y="5985"/>
                </a:lnTo>
                <a:lnTo>
                  <a:pt x="53112" y="3990"/>
                </a:lnTo>
                <a:lnTo>
                  <a:pt x="57315" y="2660"/>
                </a:lnTo>
                <a:lnTo>
                  <a:pt x="62023" y="1773"/>
                </a:lnTo>
                <a:lnTo>
                  <a:pt x="67066" y="1182"/>
                </a:lnTo>
                <a:lnTo>
                  <a:pt x="72333" y="788"/>
                </a:lnTo>
                <a:lnTo>
                  <a:pt x="77750" y="525"/>
                </a:lnTo>
                <a:lnTo>
                  <a:pt x="91935" y="155"/>
                </a:lnTo>
                <a:lnTo>
                  <a:pt x="152672" y="0"/>
                </a:lnTo>
                <a:lnTo>
                  <a:pt x="164405" y="0"/>
                </a:lnTo>
                <a:lnTo>
                  <a:pt x="167706" y="952"/>
                </a:lnTo>
                <a:lnTo>
                  <a:pt x="170859" y="2540"/>
                </a:lnTo>
                <a:lnTo>
                  <a:pt x="173914" y="4551"/>
                </a:lnTo>
                <a:lnTo>
                  <a:pt x="176902" y="5891"/>
                </a:lnTo>
                <a:lnTo>
                  <a:pt x="179848" y="6785"/>
                </a:lnTo>
                <a:lnTo>
                  <a:pt x="182764" y="7380"/>
                </a:lnTo>
                <a:lnTo>
                  <a:pt x="185660" y="7778"/>
                </a:lnTo>
                <a:lnTo>
                  <a:pt x="188544" y="8042"/>
                </a:lnTo>
                <a:lnTo>
                  <a:pt x="19716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"/>
          <p:cNvSpPr/>
          <p:nvPr/>
        </p:nvSpPr>
        <p:spPr>
          <a:xfrm>
            <a:off x="3946207" y="2957617"/>
            <a:ext cx="68581" cy="282789"/>
          </a:xfrm>
          <a:custGeom>
            <a:avLst/>
            <a:gdLst/>
            <a:ahLst/>
            <a:cxnLst/>
            <a:rect l="0" t="0" r="0" b="0"/>
            <a:pathLst>
              <a:path w="68581" h="282789">
                <a:moveTo>
                  <a:pt x="0" y="8468"/>
                </a:moveTo>
                <a:lnTo>
                  <a:pt x="0" y="0"/>
                </a:lnTo>
                <a:lnTo>
                  <a:pt x="2540" y="2482"/>
                </a:lnTo>
                <a:lnTo>
                  <a:pt x="7381" y="7285"/>
                </a:lnTo>
                <a:lnTo>
                  <a:pt x="8043" y="10482"/>
                </a:lnTo>
                <a:lnTo>
                  <a:pt x="8219" y="12668"/>
                </a:lnTo>
                <a:lnTo>
                  <a:pt x="9290" y="15078"/>
                </a:lnTo>
                <a:lnTo>
                  <a:pt x="10956" y="17637"/>
                </a:lnTo>
                <a:lnTo>
                  <a:pt x="13019" y="20295"/>
                </a:lnTo>
                <a:lnTo>
                  <a:pt x="14395" y="23973"/>
                </a:lnTo>
                <a:lnTo>
                  <a:pt x="15311" y="28329"/>
                </a:lnTo>
                <a:lnTo>
                  <a:pt x="15922" y="33139"/>
                </a:lnTo>
                <a:lnTo>
                  <a:pt x="17283" y="37297"/>
                </a:lnTo>
                <a:lnTo>
                  <a:pt x="19142" y="41023"/>
                </a:lnTo>
                <a:lnTo>
                  <a:pt x="21333" y="44458"/>
                </a:lnTo>
                <a:lnTo>
                  <a:pt x="22795" y="48654"/>
                </a:lnTo>
                <a:lnTo>
                  <a:pt x="23769" y="53356"/>
                </a:lnTo>
                <a:lnTo>
                  <a:pt x="24419" y="58396"/>
                </a:lnTo>
                <a:lnTo>
                  <a:pt x="25804" y="63661"/>
                </a:lnTo>
                <a:lnTo>
                  <a:pt x="27680" y="69075"/>
                </a:lnTo>
                <a:lnTo>
                  <a:pt x="29884" y="74590"/>
                </a:lnTo>
                <a:lnTo>
                  <a:pt x="31352" y="81124"/>
                </a:lnTo>
                <a:lnTo>
                  <a:pt x="32331" y="88338"/>
                </a:lnTo>
                <a:lnTo>
                  <a:pt x="32984" y="96004"/>
                </a:lnTo>
                <a:lnTo>
                  <a:pt x="34372" y="103021"/>
                </a:lnTo>
                <a:lnTo>
                  <a:pt x="36250" y="109603"/>
                </a:lnTo>
                <a:lnTo>
                  <a:pt x="38454" y="115896"/>
                </a:lnTo>
                <a:lnTo>
                  <a:pt x="40876" y="121997"/>
                </a:lnTo>
                <a:lnTo>
                  <a:pt x="43443" y="127969"/>
                </a:lnTo>
                <a:lnTo>
                  <a:pt x="46107" y="133855"/>
                </a:lnTo>
                <a:lnTo>
                  <a:pt x="47883" y="140637"/>
                </a:lnTo>
                <a:lnTo>
                  <a:pt x="49067" y="148015"/>
                </a:lnTo>
                <a:lnTo>
                  <a:pt x="49856" y="155792"/>
                </a:lnTo>
                <a:lnTo>
                  <a:pt x="51335" y="162881"/>
                </a:lnTo>
                <a:lnTo>
                  <a:pt x="53274" y="169513"/>
                </a:lnTo>
                <a:lnTo>
                  <a:pt x="55518" y="175839"/>
                </a:lnTo>
                <a:lnTo>
                  <a:pt x="57015" y="181961"/>
                </a:lnTo>
                <a:lnTo>
                  <a:pt x="58012" y="187947"/>
                </a:lnTo>
                <a:lnTo>
                  <a:pt x="58678" y="193843"/>
                </a:lnTo>
                <a:lnTo>
                  <a:pt x="59120" y="199679"/>
                </a:lnTo>
                <a:lnTo>
                  <a:pt x="59416" y="205474"/>
                </a:lnTo>
                <a:lnTo>
                  <a:pt x="59613" y="211243"/>
                </a:lnTo>
                <a:lnTo>
                  <a:pt x="60697" y="216993"/>
                </a:lnTo>
                <a:lnTo>
                  <a:pt x="62373" y="222732"/>
                </a:lnTo>
                <a:lnTo>
                  <a:pt x="64442" y="228463"/>
                </a:lnTo>
                <a:lnTo>
                  <a:pt x="65821" y="234189"/>
                </a:lnTo>
                <a:lnTo>
                  <a:pt x="66741" y="239911"/>
                </a:lnTo>
                <a:lnTo>
                  <a:pt x="67354" y="245631"/>
                </a:lnTo>
                <a:lnTo>
                  <a:pt x="67763" y="250396"/>
                </a:lnTo>
                <a:lnTo>
                  <a:pt x="68217" y="258231"/>
                </a:lnTo>
                <a:lnTo>
                  <a:pt x="68418" y="264889"/>
                </a:lnTo>
                <a:lnTo>
                  <a:pt x="68566" y="275936"/>
                </a:lnTo>
                <a:lnTo>
                  <a:pt x="68580" y="2827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"/>
          <p:cNvSpPr/>
          <p:nvPr/>
        </p:nvSpPr>
        <p:spPr>
          <a:xfrm>
            <a:off x="3166110" y="3531870"/>
            <a:ext cx="197168" cy="25611"/>
          </a:xfrm>
          <a:custGeom>
            <a:avLst/>
            <a:gdLst/>
            <a:ahLst/>
            <a:cxnLst/>
            <a:rect l="0" t="0" r="0" b="0"/>
            <a:pathLst>
              <a:path w="197168" h="2561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19"/>
                </a:lnTo>
                <a:lnTo>
                  <a:pt x="6843" y="9289"/>
                </a:lnTo>
                <a:lnTo>
                  <a:pt x="9325" y="10955"/>
                </a:lnTo>
                <a:lnTo>
                  <a:pt x="11931" y="13019"/>
                </a:lnTo>
                <a:lnTo>
                  <a:pt x="14622" y="14394"/>
                </a:lnTo>
                <a:lnTo>
                  <a:pt x="17368" y="15311"/>
                </a:lnTo>
                <a:lnTo>
                  <a:pt x="20150" y="15922"/>
                </a:lnTo>
                <a:lnTo>
                  <a:pt x="25783" y="16601"/>
                </a:lnTo>
                <a:lnTo>
                  <a:pt x="28619" y="16783"/>
                </a:lnTo>
                <a:lnTo>
                  <a:pt x="31461" y="17855"/>
                </a:lnTo>
                <a:lnTo>
                  <a:pt x="34309" y="19524"/>
                </a:lnTo>
                <a:lnTo>
                  <a:pt x="37160" y="21588"/>
                </a:lnTo>
                <a:lnTo>
                  <a:pt x="40966" y="22964"/>
                </a:lnTo>
                <a:lnTo>
                  <a:pt x="45408" y="23882"/>
                </a:lnTo>
                <a:lnTo>
                  <a:pt x="50274" y="24494"/>
                </a:lnTo>
                <a:lnTo>
                  <a:pt x="55423" y="24902"/>
                </a:lnTo>
                <a:lnTo>
                  <a:pt x="60762" y="25174"/>
                </a:lnTo>
                <a:lnTo>
                  <a:pt x="71772" y="25475"/>
                </a:lnTo>
                <a:lnTo>
                  <a:pt x="83016" y="25610"/>
                </a:lnTo>
                <a:lnTo>
                  <a:pt x="87729" y="24693"/>
                </a:lnTo>
                <a:lnTo>
                  <a:pt x="91824" y="23130"/>
                </a:lnTo>
                <a:lnTo>
                  <a:pt x="95505" y="21134"/>
                </a:lnTo>
                <a:lnTo>
                  <a:pt x="99865" y="19804"/>
                </a:lnTo>
                <a:lnTo>
                  <a:pt x="104676" y="18918"/>
                </a:lnTo>
                <a:lnTo>
                  <a:pt x="109789" y="18327"/>
                </a:lnTo>
                <a:lnTo>
                  <a:pt x="115102" y="17933"/>
                </a:lnTo>
                <a:lnTo>
                  <a:pt x="120550" y="17670"/>
                </a:lnTo>
                <a:lnTo>
                  <a:pt x="134778" y="17300"/>
                </a:lnTo>
                <a:lnTo>
                  <a:pt x="152670" y="17175"/>
                </a:lnTo>
                <a:lnTo>
                  <a:pt x="157025" y="16213"/>
                </a:lnTo>
                <a:lnTo>
                  <a:pt x="160881" y="14618"/>
                </a:lnTo>
                <a:lnTo>
                  <a:pt x="164403" y="12603"/>
                </a:lnTo>
                <a:lnTo>
                  <a:pt x="167705" y="11259"/>
                </a:lnTo>
                <a:lnTo>
                  <a:pt x="170858" y="10364"/>
                </a:lnTo>
                <a:lnTo>
                  <a:pt x="173912" y="9766"/>
                </a:lnTo>
                <a:lnTo>
                  <a:pt x="179847" y="9103"/>
                </a:lnTo>
                <a:lnTo>
                  <a:pt x="182763" y="8926"/>
                </a:lnTo>
                <a:lnTo>
                  <a:pt x="185659" y="7856"/>
                </a:lnTo>
                <a:lnTo>
                  <a:pt x="188542" y="6189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5"/>
          <p:cNvSpPr/>
          <p:nvPr/>
        </p:nvSpPr>
        <p:spPr>
          <a:xfrm>
            <a:off x="3466147" y="3368995"/>
            <a:ext cx="265749" cy="240024"/>
          </a:xfrm>
          <a:custGeom>
            <a:avLst/>
            <a:gdLst/>
            <a:ahLst/>
            <a:cxnLst/>
            <a:rect l="0" t="0" r="0" b="0"/>
            <a:pathLst>
              <a:path w="265749" h="240024">
                <a:moveTo>
                  <a:pt x="0" y="25715"/>
                </a:moveTo>
                <a:lnTo>
                  <a:pt x="7381" y="18334"/>
                </a:lnTo>
                <a:lnTo>
                  <a:pt x="13123" y="15132"/>
                </a:lnTo>
                <a:lnTo>
                  <a:pt x="21072" y="11486"/>
                </a:lnTo>
                <a:lnTo>
                  <a:pt x="27781" y="9866"/>
                </a:lnTo>
                <a:lnTo>
                  <a:pt x="31855" y="8481"/>
                </a:lnTo>
                <a:lnTo>
                  <a:pt x="36477" y="6606"/>
                </a:lnTo>
                <a:lnTo>
                  <a:pt x="41463" y="4403"/>
                </a:lnTo>
                <a:lnTo>
                  <a:pt x="46692" y="2934"/>
                </a:lnTo>
                <a:lnTo>
                  <a:pt x="52083" y="1955"/>
                </a:lnTo>
                <a:lnTo>
                  <a:pt x="57582" y="1303"/>
                </a:lnTo>
                <a:lnTo>
                  <a:pt x="62200" y="867"/>
                </a:lnTo>
                <a:lnTo>
                  <a:pt x="69872" y="384"/>
                </a:lnTo>
                <a:lnTo>
                  <a:pt x="78997" y="169"/>
                </a:lnTo>
                <a:lnTo>
                  <a:pt x="126953" y="0"/>
                </a:lnTo>
                <a:lnTo>
                  <a:pt x="131308" y="952"/>
                </a:lnTo>
                <a:lnTo>
                  <a:pt x="138687" y="4549"/>
                </a:lnTo>
                <a:lnTo>
                  <a:pt x="145141" y="9322"/>
                </a:lnTo>
                <a:lnTo>
                  <a:pt x="151184" y="14619"/>
                </a:lnTo>
                <a:lnTo>
                  <a:pt x="157046" y="20148"/>
                </a:lnTo>
                <a:lnTo>
                  <a:pt x="158989" y="22956"/>
                </a:lnTo>
                <a:lnTo>
                  <a:pt x="161150" y="28616"/>
                </a:lnTo>
                <a:lnTo>
                  <a:pt x="161725" y="32412"/>
                </a:lnTo>
                <a:lnTo>
                  <a:pt x="162109" y="36847"/>
                </a:lnTo>
                <a:lnTo>
                  <a:pt x="162366" y="41708"/>
                </a:lnTo>
                <a:lnTo>
                  <a:pt x="160631" y="46855"/>
                </a:lnTo>
                <a:lnTo>
                  <a:pt x="157570" y="52191"/>
                </a:lnTo>
                <a:lnTo>
                  <a:pt x="153624" y="57653"/>
                </a:lnTo>
                <a:lnTo>
                  <a:pt x="150041" y="63199"/>
                </a:lnTo>
                <a:lnTo>
                  <a:pt x="146700" y="68802"/>
                </a:lnTo>
                <a:lnTo>
                  <a:pt x="143520" y="74442"/>
                </a:lnTo>
                <a:lnTo>
                  <a:pt x="137446" y="85789"/>
                </a:lnTo>
                <a:lnTo>
                  <a:pt x="125787" y="108595"/>
                </a:lnTo>
                <a:lnTo>
                  <a:pt x="121958" y="114306"/>
                </a:lnTo>
                <a:lnTo>
                  <a:pt x="117500" y="120018"/>
                </a:lnTo>
                <a:lnTo>
                  <a:pt x="112623" y="125731"/>
                </a:lnTo>
                <a:lnTo>
                  <a:pt x="108420" y="131445"/>
                </a:lnTo>
                <a:lnTo>
                  <a:pt x="104665" y="137159"/>
                </a:lnTo>
                <a:lnTo>
                  <a:pt x="101209" y="142873"/>
                </a:lnTo>
                <a:lnTo>
                  <a:pt x="97000" y="148588"/>
                </a:lnTo>
                <a:lnTo>
                  <a:pt x="92289" y="154303"/>
                </a:lnTo>
                <a:lnTo>
                  <a:pt x="87244" y="160017"/>
                </a:lnTo>
                <a:lnTo>
                  <a:pt x="82927" y="165733"/>
                </a:lnTo>
                <a:lnTo>
                  <a:pt x="79097" y="171447"/>
                </a:lnTo>
                <a:lnTo>
                  <a:pt x="75592" y="177162"/>
                </a:lnTo>
                <a:lnTo>
                  <a:pt x="72302" y="181925"/>
                </a:lnTo>
                <a:lnTo>
                  <a:pt x="69156" y="186052"/>
                </a:lnTo>
                <a:lnTo>
                  <a:pt x="63121" y="193179"/>
                </a:lnTo>
                <a:lnTo>
                  <a:pt x="57264" y="199520"/>
                </a:lnTo>
                <a:lnTo>
                  <a:pt x="48611" y="208446"/>
                </a:lnTo>
                <a:lnTo>
                  <a:pt x="46695" y="211353"/>
                </a:lnTo>
                <a:lnTo>
                  <a:pt x="44566" y="217123"/>
                </a:lnTo>
                <a:lnTo>
                  <a:pt x="43367" y="221176"/>
                </a:lnTo>
                <a:lnTo>
                  <a:pt x="43012" y="226927"/>
                </a:lnTo>
                <a:lnTo>
                  <a:pt x="42907" y="234664"/>
                </a:lnTo>
                <a:lnTo>
                  <a:pt x="43844" y="236451"/>
                </a:lnTo>
                <a:lnTo>
                  <a:pt x="45422" y="237644"/>
                </a:lnTo>
                <a:lnTo>
                  <a:pt x="47426" y="238438"/>
                </a:lnTo>
                <a:lnTo>
                  <a:pt x="54798" y="239556"/>
                </a:lnTo>
                <a:lnTo>
                  <a:pt x="63015" y="239888"/>
                </a:lnTo>
                <a:lnTo>
                  <a:pt x="75277" y="240000"/>
                </a:lnTo>
                <a:lnTo>
                  <a:pt x="100518" y="240023"/>
                </a:lnTo>
                <a:lnTo>
                  <a:pt x="106065" y="239072"/>
                </a:lnTo>
                <a:lnTo>
                  <a:pt x="111667" y="237486"/>
                </a:lnTo>
                <a:lnTo>
                  <a:pt x="117307" y="235475"/>
                </a:lnTo>
                <a:lnTo>
                  <a:pt x="122972" y="234135"/>
                </a:lnTo>
                <a:lnTo>
                  <a:pt x="128654" y="233242"/>
                </a:lnTo>
                <a:lnTo>
                  <a:pt x="134347" y="232646"/>
                </a:lnTo>
                <a:lnTo>
                  <a:pt x="140047" y="232249"/>
                </a:lnTo>
                <a:lnTo>
                  <a:pt x="145752" y="231984"/>
                </a:lnTo>
                <a:lnTo>
                  <a:pt x="151461" y="231808"/>
                </a:lnTo>
                <a:lnTo>
                  <a:pt x="158124" y="230737"/>
                </a:lnTo>
                <a:lnTo>
                  <a:pt x="165423" y="229072"/>
                </a:lnTo>
                <a:lnTo>
                  <a:pt x="173147" y="227009"/>
                </a:lnTo>
                <a:lnTo>
                  <a:pt x="180201" y="225633"/>
                </a:lnTo>
                <a:lnTo>
                  <a:pt x="186809" y="224716"/>
                </a:lnTo>
                <a:lnTo>
                  <a:pt x="193120" y="224105"/>
                </a:lnTo>
                <a:lnTo>
                  <a:pt x="199231" y="223697"/>
                </a:lnTo>
                <a:lnTo>
                  <a:pt x="205211" y="223426"/>
                </a:lnTo>
                <a:lnTo>
                  <a:pt x="216935" y="223124"/>
                </a:lnTo>
                <a:lnTo>
                  <a:pt x="265748" y="22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"/>
          <p:cNvSpPr/>
          <p:nvPr/>
        </p:nvSpPr>
        <p:spPr>
          <a:xfrm>
            <a:off x="3260407" y="3883342"/>
            <a:ext cx="248603" cy="33907"/>
          </a:xfrm>
          <a:custGeom>
            <a:avLst/>
            <a:gdLst/>
            <a:ahLst/>
            <a:cxnLst/>
            <a:rect l="0" t="0" r="0" b="0"/>
            <a:pathLst>
              <a:path w="248603" h="33907">
                <a:moveTo>
                  <a:pt x="0" y="17145"/>
                </a:moveTo>
                <a:lnTo>
                  <a:pt x="4551" y="17145"/>
                </a:lnTo>
                <a:lnTo>
                  <a:pt x="5891" y="18098"/>
                </a:lnTo>
                <a:lnTo>
                  <a:pt x="6785" y="19685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0"/>
                </a:lnTo>
                <a:lnTo>
                  <a:pt x="12770" y="24526"/>
                </a:lnTo>
                <a:lnTo>
                  <a:pt x="15181" y="25876"/>
                </a:lnTo>
                <a:lnTo>
                  <a:pt x="17740" y="27728"/>
                </a:lnTo>
                <a:lnTo>
                  <a:pt x="20400" y="29916"/>
                </a:lnTo>
                <a:lnTo>
                  <a:pt x="23125" y="31374"/>
                </a:lnTo>
                <a:lnTo>
                  <a:pt x="25894" y="32346"/>
                </a:lnTo>
                <a:lnTo>
                  <a:pt x="28693" y="32994"/>
                </a:lnTo>
                <a:lnTo>
                  <a:pt x="32464" y="33426"/>
                </a:lnTo>
                <a:lnTo>
                  <a:pt x="36882" y="33714"/>
                </a:lnTo>
                <a:lnTo>
                  <a:pt x="41733" y="33906"/>
                </a:lnTo>
                <a:lnTo>
                  <a:pt x="46872" y="33082"/>
                </a:lnTo>
                <a:lnTo>
                  <a:pt x="52203" y="31579"/>
                </a:lnTo>
                <a:lnTo>
                  <a:pt x="57662" y="29626"/>
                </a:lnTo>
                <a:lnTo>
                  <a:pt x="62254" y="28323"/>
                </a:lnTo>
                <a:lnTo>
                  <a:pt x="66268" y="27454"/>
                </a:lnTo>
                <a:lnTo>
                  <a:pt x="69896" y="26876"/>
                </a:lnTo>
                <a:lnTo>
                  <a:pt x="74220" y="26490"/>
                </a:lnTo>
                <a:lnTo>
                  <a:pt x="79007" y="26232"/>
                </a:lnTo>
                <a:lnTo>
                  <a:pt x="84104" y="26061"/>
                </a:lnTo>
                <a:lnTo>
                  <a:pt x="90359" y="24994"/>
                </a:lnTo>
                <a:lnTo>
                  <a:pt x="97387" y="23330"/>
                </a:lnTo>
                <a:lnTo>
                  <a:pt x="104930" y="21269"/>
                </a:lnTo>
                <a:lnTo>
                  <a:pt x="111863" y="19894"/>
                </a:lnTo>
                <a:lnTo>
                  <a:pt x="118391" y="18978"/>
                </a:lnTo>
                <a:lnTo>
                  <a:pt x="124647" y="18367"/>
                </a:lnTo>
                <a:lnTo>
                  <a:pt x="130723" y="17960"/>
                </a:lnTo>
                <a:lnTo>
                  <a:pt x="136679" y="17688"/>
                </a:lnTo>
                <a:lnTo>
                  <a:pt x="148376" y="17386"/>
                </a:lnTo>
                <a:lnTo>
                  <a:pt x="159925" y="17252"/>
                </a:lnTo>
                <a:lnTo>
                  <a:pt x="165671" y="16264"/>
                </a:lnTo>
                <a:lnTo>
                  <a:pt x="171408" y="14653"/>
                </a:lnTo>
                <a:lnTo>
                  <a:pt x="177137" y="12626"/>
                </a:lnTo>
                <a:lnTo>
                  <a:pt x="181909" y="11275"/>
                </a:lnTo>
                <a:lnTo>
                  <a:pt x="186043" y="10374"/>
                </a:lnTo>
                <a:lnTo>
                  <a:pt x="189751" y="9774"/>
                </a:lnTo>
                <a:lnTo>
                  <a:pt x="194128" y="9373"/>
                </a:lnTo>
                <a:lnTo>
                  <a:pt x="198951" y="9106"/>
                </a:lnTo>
                <a:lnTo>
                  <a:pt x="208438" y="8810"/>
                </a:lnTo>
                <a:lnTo>
                  <a:pt x="222289" y="8620"/>
                </a:lnTo>
                <a:lnTo>
                  <a:pt x="234197" y="8582"/>
                </a:lnTo>
                <a:lnTo>
                  <a:pt x="236142" y="7626"/>
                </a:lnTo>
                <a:lnTo>
                  <a:pt x="237438" y="6037"/>
                </a:lnTo>
                <a:lnTo>
                  <a:pt x="238302" y="4024"/>
                </a:lnTo>
                <a:lnTo>
                  <a:pt x="239830" y="2683"/>
                </a:lnTo>
                <a:lnTo>
                  <a:pt x="241802" y="1789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"/>
          <p:cNvSpPr/>
          <p:nvPr/>
        </p:nvSpPr>
        <p:spPr>
          <a:xfrm>
            <a:off x="3586162" y="3737724"/>
            <a:ext cx="214195" cy="341436"/>
          </a:xfrm>
          <a:custGeom>
            <a:avLst/>
            <a:gdLst/>
            <a:ahLst/>
            <a:cxnLst/>
            <a:rect l="0" t="0" r="0" b="0"/>
            <a:pathLst>
              <a:path w="214195" h="341436">
                <a:moveTo>
                  <a:pt x="0" y="42748"/>
                </a:moveTo>
                <a:lnTo>
                  <a:pt x="0" y="38197"/>
                </a:lnTo>
                <a:lnTo>
                  <a:pt x="953" y="35904"/>
                </a:lnTo>
                <a:lnTo>
                  <a:pt x="7381" y="27148"/>
                </a:lnTo>
                <a:lnTo>
                  <a:pt x="13123" y="23749"/>
                </a:lnTo>
                <a:lnTo>
                  <a:pt x="17321" y="21510"/>
                </a:lnTo>
                <a:lnTo>
                  <a:pt x="22025" y="20017"/>
                </a:lnTo>
                <a:lnTo>
                  <a:pt x="27066" y="19021"/>
                </a:lnTo>
                <a:lnTo>
                  <a:pt x="32331" y="18358"/>
                </a:lnTo>
                <a:lnTo>
                  <a:pt x="36794" y="17915"/>
                </a:lnTo>
                <a:lnTo>
                  <a:pt x="40722" y="17620"/>
                </a:lnTo>
                <a:lnTo>
                  <a:pt x="44293" y="17424"/>
                </a:lnTo>
                <a:lnTo>
                  <a:pt x="48579" y="16340"/>
                </a:lnTo>
                <a:lnTo>
                  <a:pt x="53341" y="14665"/>
                </a:lnTo>
                <a:lnTo>
                  <a:pt x="58420" y="12596"/>
                </a:lnTo>
                <a:lnTo>
                  <a:pt x="63712" y="11217"/>
                </a:lnTo>
                <a:lnTo>
                  <a:pt x="69145" y="10297"/>
                </a:lnTo>
                <a:lnTo>
                  <a:pt x="74671" y="9684"/>
                </a:lnTo>
                <a:lnTo>
                  <a:pt x="80261" y="8323"/>
                </a:lnTo>
                <a:lnTo>
                  <a:pt x="85892" y="6463"/>
                </a:lnTo>
                <a:lnTo>
                  <a:pt x="91551" y="4271"/>
                </a:lnTo>
                <a:lnTo>
                  <a:pt x="97230" y="2809"/>
                </a:lnTo>
                <a:lnTo>
                  <a:pt x="102920" y="1834"/>
                </a:lnTo>
                <a:lnTo>
                  <a:pt x="108618" y="1185"/>
                </a:lnTo>
                <a:lnTo>
                  <a:pt x="114322" y="752"/>
                </a:lnTo>
                <a:lnTo>
                  <a:pt x="120029" y="463"/>
                </a:lnTo>
                <a:lnTo>
                  <a:pt x="131452" y="142"/>
                </a:lnTo>
                <a:lnTo>
                  <a:pt x="142878" y="0"/>
                </a:lnTo>
                <a:lnTo>
                  <a:pt x="147639" y="914"/>
                </a:lnTo>
                <a:lnTo>
                  <a:pt x="151766" y="2476"/>
                </a:lnTo>
                <a:lnTo>
                  <a:pt x="155470" y="4470"/>
                </a:lnTo>
                <a:lnTo>
                  <a:pt x="157939" y="6752"/>
                </a:lnTo>
                <a:lnTo>
                  <a:pt x="159585" y="9225"/>
                </a:lnTo>
                <a:lnTo>
                  <a:pt x="160683" y="11827"/>
                </a:lnTo>
                <a:lnTo>
                  <a:pt x="166778" y="20040"/>
                </a:lnTo>
                <a:lnTo>
                  <a:pt x="168335" y="22847"/>
                </a:lnTo>
                <a:lnTo>
                  <a:pt x="170066" y="28506"/>
                </a:lnTo>
                <a:lnTo>
                  <a:pt x="169575" y="32300"/>
                </a:lnTo>
                <a:lnTo>
                  <a:pt x="166489" y="41597"/>
                </a:lnTo>
                <a:lnTo>
                  <a:pt x="161942" y="52079"/>
                </a:lnTo>
                <a:lnTo>
                  <a:pt x="159397" y="57541"/>
                </a:lnTo>
                <a:lnTo>
                  <a:pt x="155795" y="63088"/>
                </a:lnTo>
                <a:lnTo>
                  <a:pt x="151488" y="68690"/>
                </a:lnTo>
                <a:lnTo>
                  <a:pt x="146712" y="74330"/>
                </a:lnTo>
                <a:lnTo>
                  <a:pt x="142575" y="79996"/>
                </a:lnTo>
                <a:lnTo>
                  <a:pt x="138865" y="85677"/>
                </a:lnTo>
                <a:lnTo>
                  <a:pt x="135439" y="91370"/>
                </a:lnTo>
                <a:lnTo>
                  <a:pt x="131251" y="97070"/>
                </a:lnTo>
                <a:lnTo>
                  <a:pt x="126553" y="102776"/>
                </a:lnTo>
                <a:lnTo>
                  <a:pt x="121516" y="108484"/>
                </a:lnTo>
                <a:lnTo>
                  <a:pt x="110840" y="119907"/>
                </a:lnTo>
                <a:lnTo>
                  <a:pt x="105325" y="125620"/>
                </a:lnTo>
                <a:lnTo>
                  <a:pt x="99745" y="130381"/>
                </a:lnTo>
                <a:lnTo>
                  <a:pt x="94119" y="134507"/>
                </a:lnTo>
                <a:lnTo>
                  <a:pt x="88464" y="138211"/>
                </a:lnTo>
                <a:lnTo>
                  <a:pt x="83740" y="141633"/>
                </a:lnTo>
                <a:lnTo>
                  <a:pt x="79640" y="144866"/>
                </a:lnTo>
                <a:lnTo>
                  <a:pt x="75953" y="147974"/>
                </a:lnTo>
                <a:lnTo>
                  <a:pt x="71591" y="150999"/>
                </a:lnTo>
                <a:lnTo>
                  <a:pt x="66777" y="153968"/>
                </a:lnTo>
                <a:lnTo>
                  <a:pt x="61663" y="156899"/>
                </a:lnTo>
                <a:lnTo>
                  <a:pt x="57301" y="159807"/>
                </a:lnTo>
                <a:lnTo>
                  <a:pt x="53441" y="162697"/>
                </a:lnTo>
                <a:lnTo>
                  <a:pt x="43481" y="170830"/>
                </a:lnTo>
                <a:lnTo>
                  <a:pt x="38046" y="171236"/>
                </a:lnTo>
                <a:lnTo>
                  <a:pt x="40087" y="171292"/>
                </a:lnTo>
                <a:lnTo>
                  <a:pt x="41012" y="170354"/>
                </a:lnTo>
                <a:lnTo>
                  <a:pt x="41629" y="168776"/>
                </a:lnTo>
                <a:lnTo>
                  <a:pt x="42790" y="163115"/>
                </a:lnTo>
                <a:lnTo>
                  <a:pt x="47392" y="158316"/>
                </a:lnTo>
                <a:lnTo>
                  <a:pt x="50644" y="155989"/>
                </a:lnTo>
                <a:lnTo>
                  <a:pt x="54718" y="153484"/>
                </a:lnTo>
                <a:lnTo>
                  <a:pt x="59339" y="150862"/>
                </a:lnTo>
                <a:lnTo>
                  <a:pt x="64324" y="149114"/>
                </a:lnTo>
                <a:lnTo>
                  <a:pt x="69553" y="147949"/>
                </a:lnTo>
                <a:lnTo>
                  <a:pt x="74943" y="147172"/>
                </a:lnTo>
                <a:lnTo>
                  <a:pt x="79490" y="146654"/>
                </a:lnTo>
                <a:lnTo>
                  <a:pt x="83474" y="146309"/>
                </a:lnTo>
                <a:lnTo>
                  <a:pt x="87082" y="146078"/>
                </a:lnTo>
                <a:lnTo>
                  <a:pt x="91392" y="145925"/>
                </a:lnTo>
                <a:lnTo>
                  <a:pt x="106560" y="145709"/>
                </a:lnTo>
                <a:lnTo>
                  <a:pt x="134412" y="145630"/>
                </a:lnTo>
                <a:lnTo>
                  <a:pt x="140091" y="146578"/>
                </a:lnTo>
                <a:lnTo>
                  <a:pt x="145781" y="148164"/>
                </a:lnTo>
                <a:lnTo>
                  <a:pt x="151480" y="150172"/>
                </a:lnTo>
                <a:lnTo>
                  <a:pt x="156232" y="152464"/>
                </a:lnTo>
                <a:lnTo>
                  <a:pt x="160352" y="154945"/>
                </a:lnTo>
                <a:lnTo>
                  <a:pt x="164052" y="157551"/>
                </a:lnTo>
                <a:lnTo>
                  <a:pt x="168423" y="160241"/>
                </a:lnTo>
                <a:lnTo>
                  <a:pt x="173242" y="162987"/>
                </a:lnTo>
                <a:lnTo>
                  <a:pt x="178360" y="165769"/>
                </a:lnTo>
                <a:lnTo>
                  <a:pt x="182724" y="168577"/>
                </a:lnTo>
                <a:lnTo>
                  <a:pt x="186586" y="171402"/>
                </a:lnTo>
                <a:lnTo>
                  <a:pt x="190113" y="174237"/>
                </a:lnTo>
                <a:lnTo>
                  <a:pt x="196572" y="179928"/>
                </a:lnTo>
                <a:lnTo>
                  <a:pt x="199628" y="182779"/>
                </a:lnTo>
                <a:lnTo>
                  <a:pt x="201666" y="185632"/>
                </a:lnTo>
                <a:lnTo>
                  <a:pt x="205485" y="195151"/>
                </a:lnTo>
                <a:lnTo>
                  <a:pt x="209754" y="204462"/>
                </a:lnTo>
                <a:lnTo>
                  <a:pt x="212287" y="212411"/>
                </a:lnTo>
                <a:lnTo>
                  <a:pt x="213412" y="220072"/>
                </a:lnTo>
                <a:lnTo>
                  <a:pt x="213912" y="229826"/>
                </a:lnTo>
                <a:lnTo>
                  <a:pt x="214135" y="240511"/>
                </a:lnTo>
                <a:lnTo>
                  <a:pt x="214194" y="246028"/>
                </a:lnTo>
                <a:lnTo>
                  <a:pt x="212329" y="251610"/>
                </a:lnTo>
                <a:lnTo>
                  <a:pt x="209179" y="257237"/>
                </a:lnTo>
                <a:lnTo>
                  <a:pt x="205176" y="262893"/>
                </a:lnTo>
                <a:lnTo>
                  <a:pt x="201554" y="268569"/>
                </a:lnTo>
                <a:lnTo>
                  <a:pt x="198187" y="274258"/>
                </a:lnTo>
                <a:lnTo>
                  <a:pt x="194989" y="279955"/>
                </a:lnTo>
                <a:lnTo>
                  <a:pt x="190953" y="284706"/>
                </a:lnTo>
                <a:lnTo>
                  <a:pt x="186357" y="288826"/>
                </a:lnTo>
                <a:lnTo>
                  <a:pt x="181388" y="292525"/>
                </a:lnTo>
                <a:lnTo>
                  <a:pt x="177123" y="296896"/>
                </a:lnTo>
                <a:lnTo>
                  <a:pt x="173327" y="301715"/>
                </a:lnTo>
                <a:lnTo>
                  <a:pt x="169844" y="306833"/>
                </a:lnTo>
                <a:lnTo>
                  <a:pt x="165617" y="311197"/>
                </a:lnTo>
                <a:lnTo>
                  <a:pt x="160894" y="315059"/>
                </a:lnTo>
                <a:lnTo>
                  <a:pt x="155840" y="318586"/>
                </a:lnTo>
                <a:lnTo>
                  <a:pt x="151518" y="321890"/>
                </a:lnTo>
                <a:lnTo>
                  <a:pt x="147685" y="325045"/>
                </a:lnTo>
                <a:lnTo>
                  <a:pt x="144176" y="328101"/>
                </a:lnTo>
                <a:lnTo>
                  <a:pt x="139933" y="330138"/>
                </a:lnTo>
                <a:lnTo>
                  <a:pt x="135198" y="331497"/>
                </a:lnTo>
                <a:lnTo>
                  <a:pt x="130137" y="332402"/>
                </a:lnTo>
                <a:lnTo>
                  <a:pt x="124858" y="333958"/>
                </a:lnTo>
                <a:lnTo>
                  <a:pt x="119434" y="335948"/>
                </a:lnTo>
                <a:lnTo>
                  <a:pt x="113912" y="338227"/>
                </a:lnTo>
                <a:lnTo>
                  <a:pt x="108327" y="339747"/>
                </a:lnTo>
                <a:lnTo>
                  <a:pt x="102698" y="340759"/>
                </a:lnTo>
                <a:lnTo>
                  <a:pt x="97040" y="341435"/>
                </a:lnTo>
                <a:lnTo>
                  <a:pt x="92316" y="340933"/>
                </a:lnTo>
                <a:lnTo>
                  <a:pt x="88214" y="339646"/>
                </a:lnTo>
                <a:lnTo>
                  <a:pt x="84527" y="337834"/>
                </a:lnTo>
                <a:lnTo>
                  <a:pt x="80164" y="336628"/>
                </a:lnTo>
                <a:lnTo>
                  <a:pt x="75350" y="335823"/>
                </a:lnTo>
                <a:lnTo>
                  <a:pt x="70236" y="335286"/>
                </a:lnTo>
                <a:lnTo>
                  <a:pt x="65874" y="333976"/>
                </a:lnTo>
                <a:lnTo>
                  <a:pt x="62014" y="332150"/>
                </a:lnTo>
                <a:lnTo>
                  <a:pt x="58488" y="329980"/>
                </a:lnTo>
                <a:lnTo>
                  <a:pt x="52029" y="327570"/>
                </a:lnTo>
                <a:lnTo>
                  <a:pt x="48974" y="326926"/>
                </a:lnTo>
                <a:lnTo>
                  <a:pt x="45032" y="325545"/>
                </a:lnTo>
                <a:lnTo>
                  <a:pt x="40499" y="323672"/>
                </a:lnTo>
                <a:lnTo>
                  <a:pt x="35571" y="321471"/>
                </a:lnTo>
                <a:lnTo>
                  <a:pt x="31334" y="320003"/>
                </a:lnTo>
                <a:lnTo>
                  <a:pt x="27557" y="319025"/>
                </a:lnTo>
                <a:lnTo>
                  <a:pt x="24086" y="318372"/>
                </a:lnTo>
                <a:lnTo>
                  <a:pt x="17690" y="315108"/>
                </a:lnTo>
                <a:lnTo>
                  <a:pt x="14651" y="312904"/>
                </a:lnTo>
                <a:lnTo>
                  <a:pt x="8734" y="310455"/>
                </a:lnTo>
                <a:lnTo>
                  <a:pt x="0" y="308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8"/>
          <p:cNvSpPr/>
          <p:nvPr/>
        </p:nvSpPr>
        <p:spPr>
          <a:xfrm>
            <a:off x="3586162" y="40462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9"/>
          <p:cNvSpPr/>
          <p:nvPr/>
        </p:nvSpPr>
        <p:spPr>
          <a:xfrm>
            <a:off x="3260407" y="4337685"/>
            <a:ext cx="197169" cy="17145"/>
          </a:xfrm>
          <a:custGeom>
            <a:avLst/>
            <a:gdLst/>
            <a:ahLst/>
            <a:cxnLst/>
            <a:rect l="0" t="0" r="0" b="0"/>
            <a:pathLst>
              <a:path w="197169" h="17145">
                <a:moveTo>
                  <a:pt x="0" y="17144"/>
                </a:moveTo>
                <a:lnTo>
                  <a:pt x="28969" y="17144"/>
                </a:lnTo>
                <a:lnTo>
                  <a:pt x="32648" y="16192"/>
                </a:lnTo>
                <a:lnTo>
                  <a:pt x="37005" y="14605"/>
                </a:lnTo>
                <a:lnTo>
                  <a:pt x="41815" y="12594"/>
                </a:lnTo>
                <a:lnTo>
                  <a:pt x="45974" y="11253"/>
                </a:lnTo>
                <a:lnTo>
                  <a:pt x="49699" y="10360"/>
                </a:lnTo>
                <a:lnTo>
                  <a:pt x="53136" y="9764"/>
                </a:lnTo>
                <a:lnTo>
                  <a:pt x="57331" y="9367"/>
                </a:lnTo>
                <a:lnTo>
                  <a:pt x="62034" y="9102"/>
                </a:lnTo>
                <a:lnTo>
                  <a:pt x="67073" y="8925"/>
                </a:lnTo>
                <a:lnTo>
                  <a:pt x="72338" y="9760"/>
                </a:lnTo>
                <a:lnTo>
                  <a:pt x="77753" y="11269"/>
                </a:lnTo>
                <a:lnTo>
                  <a:pt x="83268" y="13228"/>
                </a:lnTo>
                <a:lnTo>
                  <a:pt x="87897" y="14533"/>
                </a:lnTo>
                <a:lnTo>
                  <a:pt x="91935" y="15404"/>
                </a:lnTo>
                <a:lnTo>
                  <a:pt x="95580" y="15984"/>
                </a:lnTo>
                <a:lnTo>
                  <a:pt x="99915" y="16371"/>
                </a:lnTo>
                <a:lnTo>
                  <a:pt x="104710" y="16629"/>
                </a:lnTo>
                <a:lnTo>
                  <a:pt x="118020" y="16992"/>
                </a:lnTo>
                <a:lnTo>
                  <a:pt x="121543" y="17042"/>
                </a:lnTo>
                <a:lnTo>
                  <a:pt x="125796" y="16124"/>
                </a:lnTo>
                <a:lnTo>
                  <a:pt x="130536" y="14559"/>
                </a:lnTo>
                <a:lnTo>
                  <a:pt x="135602" y="12563"/>
                </a:lnTo>
                <a:lnTo>
                  <a:pt x="139931" y="11233"/>
                </a:lnTo>
                <a:lnTo>
                  <a:pt x="143770" y="10346"/>
                </a:lnTo>
                <a:lnTo>
                  <a:pt x="147282" y="9755"/>
                </a:lnTo>
                <a:lnTo>
                  <a:pt x="151528" y="9360"/>
                </a:lnTo>
                <a:lnTo>
                  <a:pt x="156264" y="9098"/>
                </a:lnTo>
                <a:lnTo>
                  <a:pt x="165653" y="8806"/>
                </a:lnTo>
                <a:lnTo>
                  <a:pt x="179442" y="8618"/>
                </a:lnTo>
                <a:lnTo>
                  <a:pt x="186787" y="8581"/>
                </a:lnTo>
                <a:lnTo>
                  <a:pt x="188342" y="7626"/>
                </a:lnTo>
                <a:lnTo>
                  <a:pt x="190331" y="6036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0"/>
          <p:cNvSpPr/>
          <p:nvPr/>
        </p:nvSpPr>
        <p:spPr>
          <a:xfrm>
            <a:off x="3534727" y="4201831"/>
            <a:ext cx="325756" cy="281107"/>
          </a:xfrm>
          <a:custGeom>
            <a:avLst/>
            <a:gdLst/>
            <a:ahLst/>
            <a:cxnLst/>
            <a:rect l="0" t="0" r="0" b="0"/>
            <a:pathLst>
              <a:path w="325756" h="281107">
                <a:moveTo>
                  <a:pt x="0" y="50129"/>
                </a:moveTo>
                <a:lnTo>
                  <a:pt x="4551" y="45578"/>
                </a:lnTo>
                <a:lnTo>
                  <a:pt x="5891" y="43285"/>
                </a:lnTo>
                <a:lnTo>
                  <a:pt x="8219" y="34529"/>
                </a:lnTo>
                <a:lnTo>
                  <a:pt x="17569" y="28890"/>
                </a:lnTo>
                <a:lnTo>
                  <a:pt x="24636" y="26402"/>
                </a:lnTo>
                <a:lnTo>
                  <a:pt x="31904" y="24343"/>
                </a:lnTo>
                <a:lnTo>
                  <a:pt x="41485" y="20253"/>
                </a:lnTo>
                <a:lnTo>
                  <a:pt x="46707" y="18782"/>
                </a:lnTo>
                <a:lnTo>
                  <a:pt x="52093" y="17801"/>
                </a:lnTo>
                <a:lnTo>
                  <a:pt x="57589" y="17147"/>
                </a:lnTo>
                <a:lnTo>
                  <a:pt x="66235" y="13880"/>
                </a:lnTo>
                <a:lnTo>
                  <a:pt x="69875" y="11676"/>
                </a:lnTo>
                <a:lnTo>
                  <a:pt x="78998" y="9226"/>
                </a:lnTo>
                <a:lnTo>
                  <a:pt x="84098" y="8573"/>
                </a:lnTo>
                <a:lnTo>
                  <a:pt x="89403" y="7185"/>
                </a:lnTo>
                <a:lnTo>
                  <a:pt x="94844" y="5307"/>
                </a:lnTo>
                <a:lnTo>
                  <a:pt x="100377" y="3102"/>
                </a:lnTo>
                <a:lnTo>
                  <a:pt x="105970" y="1633"/>
                </a:lnTo>
                <a:lnTo>
                  <a:pt x="111605" y="653"/>
                </a:lnTo>
                <a:lnTo>
                  <a:pt x="117265" y="0"/>
                </a:lnTo>
                <a:lnTo>
                  <a:pt x="121992" y="517"/>
                </a:lnTo>
                <a:lnTo>
                  <a:pt x="126095" y="1814"/>
                </a:lnTo>
                <a:lnTo>
                  <a:pt x="129784" y="3632"/>
                </a:lnTo>
                <a:lnTo>
                  <a:pt x="138961" y="5651"/>
                </a:lnTo>
                <a:lnTo>
                  <a:pt x="144076" y="6189"/>
                </a:lnTo>
                <a:lnTo>
                  <a:pt x="148438" y="7501"/>
                </a:lnTo>
                <a:lnTo>
                  <a:pt x="155826" y="11498"/>
                </a:lnTo>
                <a:lnTo>
                  <a:pt x="164823" y="13910"/>
                </a:lnTo>
                <a:lnTo>
                  <a:pt x="169890" y="14553"/>
                </a:lnTo>
                <a:lnTo>
                  <a:pt x="178059" y="17807"/>
                </a:lnTo>
                <a:lnTo>
                  <a:pt x="188013" y="24994"/>
                </a:lnTo>
                <a:lnTo>
                  <a:pt x="196995" y="33157"/>
                </a:lnTo>
                <a:lnTo>
                  <a:pt x="199910" y="35956"/>
                </a:lnTo>
                <a:lnTo>
                  <a:pt x="205689" y="44147"/>
                </a:lnTo>
                <a:lnTo>
                  <a:pt x="208563" y="48999"/>
                </a:lnTo>
                <a:lnTo>
                  <a:pt x="214297" y="56929"/>
                </a:lnTo>
                <a:lnTo>
                  <a:pt x="217160" y="60377"/>
                </a:lnTo>
                <a:lnTo>
                  <a:pt x="220341" y="66749"/>
                </a:lnTo>
                <a:lnTo>
                  <a:pt x="221754" y="73708"/>
                </a:lnTo>
                <a:lnTo>
                  <a:pt x="222131" y="78231"/>
                </a:lnTo>
                <a:lnTo>
                  <a:pt x="222550" y="87383"/>
                </a:lnTo>
                <a:lnTo>
                  <a:pt x="222736" y="94626"/>
                </a:lnTo>
                <a:lnTo>
                  <a:pt x="222872" y="124818"/>
                </a:lnTo>
                <a:lnTo>
                  <a:pt x="221924" y="129449"/>
                </a:lnTo>
                <a:lnTo>
                  <a:pt x="218330" y="137135"/>
                </a:lnTo>
                <a:lnTo>
                  <a:pt x="210952" y="151368"/>
                </a:lnTo>
                <a:lnTo>
                  <a:pt x="208056" y="159576"/>
                </a:lnTo>
                <a:lnTo>
                  <a:pt x="205817" y="167352"/>
                </a:lnTo>
                <a:lnTo>
                  <a:pt x="203886" y="172093"/>
                </a:lnTo>
                <a:lnTo>
                  <a:pt x="201647" y="177158"/>
                </a:lnTo>
                <a:lnTo>
                  <a:pt x="198249" y="181487"/>
                </a:lnTo>
                <a:lnTo>
                  <a:pt x="189393" y="188838"/>
                </a:lnTo>
                <a:lnTo>
                  <a:pt x="185317" y="193084"/>
                </a:lnTo>
                <a:lnTo>
                  <a:pt x="181647" y="197819"/>
                </a:lnTo>
                <a:lnTo>
                  <a:pt x="178248" y="202882"/>
                </a:lnTo>
                <a:lnTo>
                  <a:pt x="171931" y="211046"/>
                </a:lnTo>
                <a:lnTo>
                  <a:pt x="164997" y="218803"/>
                </a:lnTo>
                <a:lnTo>
                  <a:pt x="151335" y="232927"/>
                </a:lnTo>
                <a:lnTo>
                  <a:pt x="144095" y="240275"/>
                </a:lnTo>
                <a:lnTo>
                  <a:pt x="138926" y="244520"/>
                </a:lnTo>
                <a:lnTo>
                  <a:pt x="132622" y="249256"/>
                </a:lnTo>
                <a:lnTo>
                  <a:pt x="125562" y="254317"/>
                </a:lnTo>
                <a:lnTo>
                  <a:pt x="118951" y="257692"/>
                </a:lnTo>
                <a:lnTo>
                  <a:pt x="112638" y="259942"/>
                </a:lnTo>
                <a:lnTo>
                  <a:pt x="106524" y="261441"/>
                </a:lnTo>
                <a:lnTo>
                  <a:pt x="97192" y="265648"/>
                </a:lnTo>
                <a:lnTo>
                  <a:pt x="88916" y="270692"/>
                </a:lnTo>
                <a:lnTo>
                  <a:pt x="78888" y="276110"/>
                </a:lnTo>
                <a:lnTo>
                  <a:pt x="70621" y="279152"/>
                </a:lnTo>
                <a:lnTo>
                  <a:pt x="60612" y="280865"/>
                </a:lnTo>
                <a:lnTo>
                  <a:pt x="57554" y="281106"/>
                </a:lnTo>
                <a:lnTo>
                  <a:pt x="54561" y="280313"/>
                </a:lnTo>
                <a:lnTo>
                  <a:pt x="44591" y="274163"/>
                </a:lnTo>
                <a:lnTo>
                  <a:pt x="41091" y="273524"/>
                </a:lnTo>
                <a:lnTo>
                  <a:pt x="35634" y="273115"/>
                </a:lnTo>
                <a:lnTo>
                  <a:pt x="35186" y="272128"/>
                </a:lnTo>
                <a:lnTo>
                  <a:pt x="34555" y="266190"/>
                </a:lnTo>
                <a:lnTo>
                  <a:pt x="34408" y="261091"/>
                </a:lnTo>
                <a:lnTo>
                  <a:pt x="35321" y="258397"/>
                </a:lnTo>
                <a:lnTo>
                  <a:pt x="38876" y="252865"/>
                </a:lnTo>
                <a:lnTo>
                  <a:pt x="46232" y="244395"/>
                </a:lnTo>
                <a:lnTo>
                  <a:pt x="54203" y="238705"/>
                </a:lnTo>
                <a:lnTo>
                  <a:pt x="64095" y="233000"/>
                </a:lnTo>
                <a:lnTo>
                  <a:pt x="74841" y="227290"/>
                </a:lnTo>
                <a:lnTo>
                  <a:pt x="91602" y="218720"/>
                </a:lnTo>
                <a:lnTo>
                  <a:pt x="98215" y="215863"/>
                </a:lnTo>
                <a:lnTo>
                  <a:pt x="105482" y="213006"/>
                </a:lnTo>
                <a:lnTo>
                  <a:pt x="113184" y="210148"/>
                </a:lnTo>
                <a:lnTo>
                  <a:pt x="120223" y="207291"/>
                </a:lnTo>
                <a:lnTo>
                  <a:pt x="126821" y="204434"/>
                </a:lnTo>
                <a:lnTo>
                  <a:pt x="133125" y="201576"/>
                </a:lnTo>
                <a:lnTo>
                  <a:pt x="139232" y="199671"/>
                </a:lnTo>
                <a:lnTo>
                  <a:pt x="145209" y="198401"/>
                </a:lnTo>
                <a:lnTo>
                  <a:pt x="151099" y="197554"/>
                </a:lnTo>
                <a:lnTo>
                  <a:pt x="157882" y="196990"/>
                </a:lnTo>
                <a:lnTo>
                  <a:pt x="165262" y="196614"/>
                </a:lnTo>
                <a:lnTo>
                  <a:pt x="180130" y="196195"/>
                </a:lnTo>
                <a:lnTo>
                  <a:pt x="193088" y="196010"/>
                </a:lnTo>
                <a:lnTo>
                  <a:pt x="199210" y="196913"/>
                </a:lnTo>
                <a:lnTo>
                  <a:pt x="205197" y="198467"/>
                </a:lnTo>
                <a:lnTo>
                  <a:pt x="233043" y="207806"/>
                </a:lnTo>
                <a:lnTo>
                  <a:pt x="240135" y="209539"/>
                </a:lnTo>
                <a:lnTo>
                  <a:pt x="246768" y="210695"/>
                </a:lnTo>
                <a:lnTo>
                  <a:pt x="253094" y="211465"/>
                </a:lnTo>
                <a:lnTo>
                  <a:pt x="262664" y="214861"/>
                </a:lnTo>
                <a:lnTo>
                  <a:pt x="270092" y="219546"/>
                </a:lnTo>
                <a:lnTo>
                  <a:pt x="276569" y="224803"/>
                </a:lnTo>
                <a:lnTo>
                  <a:pt x="285162" y="230314"/>
                </a:lnTo>
                <a:lnTo>
                  <a:pt x="294378" y="235938"/>
                </a:lnTo>
                <a:lnTo>
                  <a:pt x="301650" y="241613"/>
                </a:lnTo>
                <a:lnTo>
                  <a:pt x="311098" y="250163"/>
                </a:lnTo>
                <a:lnTo>
                  <a:pt x="324029" y="262748"/>
                </a:lnTo>
                <a:lnTo>
                  <a:pt x="324604" y="264265"/>
                </a:lnTo>
                <a:lnTo>
                  <a:pt x="325755" y="273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1"/>
          <p:cNvSpPr/>
          <p:nvPr/>
        </p:nvSpPr>
        <p:spPr>
          <a:xfrm>
            <a:off x="3328987" y="482631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58420" y="17145"/>
                </a:lnTo>
                <a:lnTo>
                  <a:pt x="63712" y="16193"/>
                </a:lnTo>
                <a:lnTo>
                  <a:pt x="69145" y="14605"/>
                </a:lnTo>
                <a:lnTo>
                  <a:pt x="74671" y="12595"/>
                </a:lnTo>
                <a:lnTo>
                  <a:pt x="80261" y="11253"/>
                </a:lnTo>
                <a:lnTo>
                  <a:pt x="85892" y="10360"/>
                </a:lnTo>
                <a:lnTo>
                  <a:pt x="91551" y="9764"/>
                </a:lnTo>
                <a:lnTo>
                  <a:pt x="98182" y="9367"/>
                </a:lnTo>
                <a:lnTo>
                  <a:pt x="113169" y="8926"/>
                </a:lnTo>
                <a:lnTo>
                  <a:pt x="133338" y="8643"/>
                </a:lnTo>
                <a:lnTo>
                  <a:pt x="211462" y="8573"/>
                </a:lnTo>
                <a:lnTo>
                  <a:pt x="216222" y="7620"/>
                </a:lnTo>
                <a:lnTo>
                  <a:pt x="220348" y="6033"/>
                </a:lnTo>
                <a:lnTo>
                  <a:pt x="224051" y="4022"/>
                </a:lnTo>
                <a:lnTo>
                  <a:pt x="228425" y="2681"/>
                </a:lnTo>
                <a:lnTo>
                  <a:pt x="233246" y="1787"/>
                </a:lnTo>
                <a:lnTo>
                  <a:pt x="245570" y="353"/>
                </a:lnTo>
                <a:lnTo>
                  <a:pt x="249794" y="15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"/>
          <p:cNvSpPr/>
          <p:nvPr/>
        </p:nvSpPr>
        <p:spPr>
          <a:xfrm>
            <a:off x="3680459" y="4637722"/>
            <a:ext cx="77154" cy="325756"/>
          </a:xfrm>
          <a:custGeom>
            <a:avLst/>
            <a:gdLst/>
            <a:ahLst/>
            <a:cxnLst/>
            <a:rect l="0" t="0" r="0" b="0"/>
            <a:pathLst>
              <a:path w="77154" h="325756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731" y="14622"/>
                </a:lnTo>
                <a:lnTo>
                  <a:pt x="10584" y="17368"/>
                </a:lnTo>
                <a:lnTo>
                  <a:pt x="12771" y="20151"/>
                </a:lnTo>
                <a:lnTo>
                  <a:pt x="14229" y="23912"/>
                </a:lnTo>
                <a:lnTo>
                  <a:pt x="17234" y="39258"/>
                </a:lnTo>
                <a:lnTo>
                  <a:pt x="19110" y="46175"/>
                </a:lnTo>
                <a:lnTo>
                  <a:pt x="21312" y="53643"/>
                </a:lnTo>
                <a:lnTo>
                  <a:pt x="23733" y="60527"/>
                </a:lnTo>
                <a:lnTo>
                  <a:pt x="26300" y="67021"/>
                </a:lnTo>
                <a:lnTo>
                  <a:pt x="28964" y="73256"/>
                </a:lnTo>
                <a:lnTo>
                  <a:pt x="30739" y="80270"/>
                </a:lnTo>
                <a:lnTo>
                  <a:pt x="31923" y="87803"/>
                </a:lnTo>
                <a:lnTo>
                  <a:pt x="32712" y="95683"/>
                </a:lnTo>
                <a:lnTo>
                  <a:pt x="34191" y="102841"/>
                </a:lnTo>
                <a:lnTo>
                  <a:pt x="36129" y="109519"/>
                </a:lnTo>
                <a:lnTo>
                  <a:pt x="46084" y="138474"/>
                </a:lnTo>
                <a:lnTo>
                  <a:pt x="47868" y="146608"/>
                </a:lnTo>
                <a:lnTo>
                  <a:pt x="49057" y="154889"/>
                </a:lnTo>
                <a:lnTo>
                  <a:pt x="49850" y="163267"/>
                </a:lnTo>
                <a:lnTo>
                  <a:pt x="51331" y="170757"/>
                </a:lnTo>
                <a:lnTo>
                  <a:pt x="53271" y="177656"/>
                </a:lnTo>
                <a:lnTo>
                  <a:pt x="63228" y="206966"/>
                </a:lnTo>
                <a:lnTo>
                  <a:pt x="65012" y="214177"/>
                </a:lnTo>
                <a:lnTo>
                  <a:pt x="66201" y="220890"/>
                </a:lnTo>
                <a:lnTo>
                  <a:pt x="66995" y="227270"/>
                </a:lnTo>
                <a:lnTo>
                  <a:pt x="68476" y="234381"/>
                </a:lnTo>
                <a:lnTo>
                  <a:pt x="70415" y="241979"/>
                </a:lnTo>
                <a:lnTo>
                  <a:pt x="72661" y="249902"/>
                </a:lnTo>
                <a:lnTo>
                  <a:pt x="74159" y="257089"/>
                </a:lnTo>
                <a:lnTo>
                  <a:pt x="75157" y="263785"/>
                </a:lnTo>
                <a:lnTo>
                  <a:pt x="75822" y="270154"/>
                </a:lnTo>
                <a:lnTo>
                  <a:pt x="76562" y="279771"/>
                </a:lnTo>
                <a:lnTo>
                  <a:pt x="76890" y="287220"/>
                </a:lnTo>
                <a:lnTo>
                  <a:pt x="77075" y="296769"/>
                </a:lnTo>
                <a:lnTo>
                  <a:pt x="77153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"/>
          <p:cNvSpPr/>
          <p:nvPr/>
        </p:nvSpPr>
        <p:spPr>
          <a:xfrm>
            <a:off x="5857875" y="4303512"/>
            <a:ext cx="68546" cy="51288"/>
          </a:xfrm>
          <a:custGeom>
            <a:avLst/>
            <a:gdLst/>
            <a:ahLst/>
            <a:cxnLst/>
            <a:rect l="0" t="0" r="0" b="0"/>
            <a:pathLst>
              <a:path w="68546" h="51288">
                <a:moveTo>
                  <a:pt x="0" y="42745"/>
                </a:moveTo>
                <a:lnTo>
                  <a:pt x="34280" y="42745"/>
                </a:lnTo>
                <a:lnTo>
                  <a:pt x="29736" y="42745"/>
                </a:lnTo>
                <a:lnTo>
                  <a:pt x="28396" y="43698"/>
                </a:lnTo>
                <a:lnTo>
                  <a:pt x="27503" y="45285"/>
                </a:lnTo>
                <a:lnTo>
                  <a:pt x="26908" y="47296"/>
                </a:lnTo>
                <a:lnTo>
                  <a:pt x="25558" y="48636"/>
                </a:lnTo>
                <a:lnTo>
                  <a:pt x="23706" y="49530"/>
                </a:lnTo>
                <a:lnTo>
                  <a:pt x="21519" y="50126"/>
                </a:lnTo>
                <a:lnTo>
                  <a:pt x="19109" y="50523"/>
                </a:lnTo>
                <a:lnTo>
                  <a:pt x="16549" y="50788"/>
                </a:lnTo>
                <a:lnTo>
                  <a:pt x="9039" y="51287"/>
                </a:lnTo>
                <a:lnTo>
                  <a:pt x="7931" y="50344"/>
                </a:lnTo>
                <a:lnTo>
                  <a:pt x="6239" y="48764"/>
                </a:lnTo>
                <a:lnTo>
                  <a:pt x="1232" y="43934"/>
                </a:lnTo>
                <a:lnTo>
                  <a:pt x="822" y="42585"/>
                </a:lnTo>
                <a:lnTo>
                  <a:pt x="547" y="40734"/>
                </a:lnTo>
                <a:lnTo>
                  <a:pt x="108" y="35469"/>
                </a:lnTo>
                <a:lnTo>
                  <a:pt x="48" y="32209"/>
                </a:lnTo>
                <a:lnTo>
                  <a:pt x="9" y="26905"/>
                </a:lnTo>
                <a:lnTo>
                  <a:pt x="959" y="25518"/>
                </a:lnTo>
                <a:lnTo>
                  <a:pt x="2544" y="23640"/>
                </a:lnTo>
                <a:lnTo>
                  <a:pt x="4553" y="21436"/>
                </a:lnTo>
                <a:lnTo>
                  <a:pt x="9326" y="16447"/>
                </a:lnTo>
                <a:lnTo>
                  <a:pt x="11932" y="13783"/>
                </a:lnTo>
                <a:lnTo>
                  <a:pt x="14622" y="12007"/>
                </a:lnTo>
                <a:lnTo>
                  <a:pt x="17368" y="10823"/>
                </a:lnTo>
                <a:lnTo>
                  <a:pt x="20151" y="10034"/>
                </a:lnTo>
                <a:lnTo>
                  <a:pt x="22959" y="8555"/>
                </a:lnTo>
                <a:lnTo>
                  <a:pt x="25784" y="6617"/>
                </a:lnTo>
                <a:lnTo>
                  <a:pt x="28619" y="4372"/>
                </a:lnTo>
                <a:lnTo>
                  <a:pt x="31462" y="2875"/>
                </a:lnTo>
                <a:lnTo>
                  <a:pt x="34309" y="1878"/>
                </a:lnTo>
                <a:lnTo>
                  <a:pt x="41173" y="277"/>
                </a:lnTo>
                <a:lnTo>
                  <a:pt x="42688" y="145"/>
                </a:lnTo>
                <a:lnTo>
                  <a:pt x="44651" y="58"/>
                </a:lnTo>
                <a:lnTo>
                  <a:pt x="46912" y="0"/>
                </a:lnTo>
                <a:lnTo>
                  <a:pt x="49372" y="913"/>
                </a:lnTo>
                <a:lnTo>
                  <a:pt x="51965" y="2475"/>
                </a:lnTo>
                <a:lnTo>
                  <a:pt x="58418" y="7274"/>
                </a:lnTo>
                <a:lnTo>
                  <a:pt x="59901" y="8620"/>
                </a:lnTo>
                <a:lnTo>
                  <a:pt x="67248" y="15733"/>
                </a:lnTo>
                <a:lnTo>
                  <a:pt x="67692" y="17117"/>
                </a:lnTo>
                <a:lnTo>
                  <a:pt x="67988" y="18992"/>
                </a:lnTo>
                <a:lnTo>
                  <a:pt x="68185" y="21195"/>
                </a:lnTo>
                <a:lnTo>
                  <a:pt x="68317" y="23616"/>
                </a:lnTo>
                <a:lnTo>
                  <a:pt x="68545" y="32595"/>
                </a:lnTo>
                <a:lnTo>
                  <a:pt x="67604" y="34073"/>
                </a:lnTo>
                <a:lnTo>
                  <a:pt x="66024" y="36011"/>
                </a:lnTo>
                <a:lnTo>
                  <a:pt x="60359" y="42351"/>
                </a:lnTo>
                <a:lnTo>
                  <a:pt x="59289" y="42482"/>
                </a:lnTo>
                <a:lnTo>
                  <a:pt x="57624" y="42570"/>
                </a:lnTo>
                <a:lnTo>
                  <a:pt x="52657" y="42710"/>
                </a:lnTo>
                <a:lnTo>
                  <a:pt x="47246" y="42735"/>
                </a:lnTo>
                <a:lnTo>
                  <a:pt x="45785" y="41786"/>
                </a:lnTo>
                <a:lnTo>
                  <a:pt x="44810" y="40201"/>
                </a:lnTo>
                <a:lnTo>
                  <a:pt x="44161" y="38191"/>
                </a:lnTo>
                <a:lnTo>
                  <a:pt x="42776" y="36852"/>
                </a:lnTo>
                <a:lnTo>
                  <a:pt x="40899" y="35959"/>
                </a:lnTo>
                <a:lnTo>
                  <a:pt x="38696" y="35363"/>
                </a:lnTo>
                <a:lnTo>
                  <a:pt x="37227" y="34014"/>
                </a:lnTo>
                <a:lnTo>
                  <a:pt x="36248" y="32162"/>
                </a:lnTo>
                <a:lnTo>
                  <a:pt x="35595" y="29975"/>
                </a:lnTo>
                <a:lnTo>
                  <a:pt x="35160" y="27564"/>
                </a:lnTo>
                <a:lnTo>
                  <a:pt x="34870" y="25004"/>
                </a:lnTo>
                <a:lnTo>
                  <a:pt x="34323" y="17495"/>
                </a:lnTo>
                <a:lnTo>
                  <a:pt x="34300" y="12615"/>
                </a:lnTo>
                <a:lnTo>
                  <a:pt x="35249" y="11228"/>
                </a:lnTo>
                <a:lnTo>
                  <a:pt x="36834" y="10304"/>
                </a:lnTo>
                <a:lnTo>
                  <a:pt x="41672" y="8820"/>
                </a:lnTo>
                <a:lnTo>
                  <a:pt x="43021" y="8699"/>
                </a:lnTo>
                <a:lnTo>
                  <a:pt x="44873" y="8618"/>
                </a:lnTo>
                <a:lnTo>
                  <a:pt x="50138" y="8487"/>
                </a:lnTo>
                <a:lnTo>
                  <a:pt x="55602" y="8465"/>
                </a:lnTo>
                <a:lnTo>
                  <a:pt x="57070" y="9414"/>
                </a:lnTo>
                <a:lnTo>
                  <a:pt x="58049" y="10999"/>
                </a:lnTo>
                <a:lnTo>
                  <a:pt x="59620" y="15837"/>
                </a:lnTo>
                <a:lnTo>
                  <a:pt x="60702" y="17187"/>
                </a:lnTo>
                <a:lnTo>
                  <a:pt x="62375" y="19039"/>
                </a:lnTo>
                <a:lnTo>
                  <a:pt x="64443" y="21226"/>
                </a:lnTo>
                <a:lnTo>
                  <a:pt x="65822" y="23637"/>
                </a:lnTo>
                <a:lnTo>
                  <a:pt x="66742" y="26196"/>
                </a:lnTo>
                <a:lnTo>
                  <a:pt x="67354" y="28855"/>
                </a:lnTo>
                <a:lnTo>
                  <a:pt x="66810" y="30628"/>
                </a:lnTo>
                <a:lnTo>
                  <a:pt x="65495" y="31809"/>
                </a:lnTo>
                <a:lnTo>
                  <a:pt x="63666" y="32597"/>
                </a:lnTo>
                <a:lnTo>
                  <a:pt x="62446" y="34075"/>
                </a:lnTo>
                <a:lnTo>
                  <a:pt x="61633" y="36012"/>
                </a:lnTo>
                <a:lnTo>
                  <a:pt x="60328" y="41415"/>
                </a:lnTo>
                <a:lnTo>
                  <a:pt x="59269" y="41858"/>
                </a:lnTo>
                <a:lnTo>
                  <a:pt x="57610" y="42154"/>
                </a:lnTo>
                <a:lnTo>
                  <a:pt x="52654" y="42628"/>
                </a:lnTo>
                <a:lnTo>
                  <a:pt x="51295" y="42667"/>
                </a:lnTo>
                <a:lnTo>
                  <a:pt x="44161" y="42735"/>
                </a:lnTo>
                <a:lnTo>
                  <a:pt x="42776" y="41786"/>
                </a:lnTo>
                <a:lnTo>
                  <a:pt x="40899" y="40201"/>
                </a:lnTo>
                <a:lnTo>
                  <a:pt x="35595" y="35363"/>
                </a:lnTo>
                <a:lnTo>
                  <a:pt x="17145" y="17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4"/>
          <p:cNvSpPr/>
          <p:nvPr/>
        </p:nvSpPr>
        <p:spPr>
          <a:xfrm>
            <a:off x="6046857" y="4483417"/>
            <a:ext cx="50910" cy="77049"/>
          </a:xfrm>
          <a:custGeom>
            <a:avLst/>
            <a:gdLst/>
            <a:ahLst/>
            <a:cxnLst/>
            <a:rect l="0" t="0" r="0" b="0"/>
            <a:pathLst>
              <a:path w="50910" h="77049">
                <a:moveTo>
                  <a:pt x="16758" y="51435"/>
                </a:moveTo>
                <a:lnTo>
                  <a:pt x="24139" y="58816"/>
                </a:lnTo>
                <a:lnTo>
                  <a:pt x="24536" y="60166"/>
                </a:lnTo>
                <a:lnTo>
                  <a:pt x="24801" y="62018"/>
                </a:lnTo>
                <a:lnTo>
                  <a:pt x="25321" y="68467"/>
                </a:lnTo>
                <a:lnTo>
                  <a:pt x="25327" y="73098"/>
                </a:lnTo>
                <a:lnTo>
                  <a:pt x="24376" y="74449"/>
                </a:lnTo>
                <a:lnTo>
                  <a:pt x="22789" y="75350"/>
                </a:lnTo>
                <a:lnTo>
                  <a:pt x="17949" y="76797"/>
                </a:lnTo>
                <a:lnTo>
                  <a:pt x="16599" y="76915"/>
                </a:lnTo>
                <a:lnTo>
                  <a:pt x="14747" y="76994"/>
                </a:lnTo>
                <a:lnTo>
                  <a:pt x="12560" y="77048"/>
                </a:lnTo>
                <a:lnTo>
                  <a:pt x="11101" y="76130"/>
                </a:lnTo>
                <a:lnTo>
                  <a:pt x="10129" y="74566"/>
                </a:lnTo>
                <a:lnTo>
                  <a:pt x="9481" y="72571"/>
                </a:lnTo>
                <a:lnTo>
                  <a:pt x="8097" y="71241"/>
                </a:lnTo>
                <a:lnTo>
                  <a:pt x="6221" y="70354"/>
                </a:lnTo>
                <a:lnTo>
                  <a:pt x="4019" y="69763"/>
                </a:lnTo>
                <a:lnTo>
                  <a:pt x="2550" y="68416"/>
                </a:lnTo>
                <a:lnTo>
                  <a:pt x="1571" y="66566"/>
                </a:lnTo>
                <a:lnTo>
                  <a:pt x="918" y="64380"/>
                </a:lnTo>
                <a:lnTo>
                  <a:pt x="483" y="61970"/>
                </a:lnTo>
                <a:lnTo>
                  <a:pt x="193" y="59411"/>
                </a:lnTo>
                <a:lnTo>
                  <a:pt x="0" y="56752"/>
                </a:lnTo>
                <a:lnTo>
                  <a:pt x="823" y="54028"/>
                </a:lnTo>
                <a:lnTo>
                  <a:pt x="2324" y="51258"/>
                </a:lnTo>
                <a:lnTo>
                  <a:pt x="4278" y="48460"/>
                </a:lnTo>
                <a:lnTo>
                  <a:pt x="5580" y="45641"/>
                </a:lnTo>
                <a:lnTo>
                  <a:pt x="6449" y="42810"/>
                </a:lnTo>
                <a:lnTo>
                  <a:pt x="7027" y="39970"/>
                </a:lnTo>
                <a:lnTo>
                  <a:pt x="8366" y="37124"/>
                </a:lnTo>
                <a:lnTo>
                  <a:pt x="10210" y="34275"/>
                </a:lnTo>
                <a:lnTo>
                  <a:pt x="12393" y="31422"/>
                </a:lnTo>
                <a:lnTo>
                  <a:pt x="14800" y="29521"/>
                </a:lnTo>
                <a:lnTo>
                  <a:pt x="17358" y="28253"/>
                </a:lnTo>
                <a:lnTo>
                  <a:pt x="20015" y="27408"/>
                </a:lnTo>
                <a:lnTo>
                  <a:pt x="21787" y="25892"/>
                </a:lnTo>
                <a:lnTo>
                  <a:pt x="22968" y="23929"/>
                </a:lnTo>
                <a:lnTo>
                  <a:pt x="24863" y="18485"/>
                </a:lnTo>
                <a:lnTo>
                  <a:pt x="25971" y="18039"/>
                </a:lnTo>
                <a:lnTo>
                  <a:pt x="27662" y="17741"/>
                </a:lnTo>
                <a:lnTo>
                  <a:pt x="32670" y="17263"/>
                </a:lnTo>
                <a:lnTo>
                  <a:pt x="34033" y="18176"/>
                </a:lnTo>
                <a:lnTo>
                  <a:pt x="35895" y="19737"/>
                </a:lnTo>
                <a:lnTo>
                  <a:pt x="38088" y="21731"/>
                </a:lnTo>
                <a:lnTo>
                  <a:pt x="40503" y="23060"/>
                </a:lnTo>
                <a:lnTo>
                  <a:pt x="43065" y="23946"/>
                </a:lnTo>
                <a:lnTo>
                  <a:pt x="45726" y="24536"/>
                </a:lnTo>
                <a:lnTo>
                  <a:pt x="47500" y="25882"/>
                </a:lnTo>
                <a:lnTo>
                  <a:pt x="48682" y="27732"/>
                </a:lnTo>
                <a:lnTo>
                  <a:pt x="49471" y="29919"/>
                </a:lnTo>
                <a:lnTo>
                  <a:pt x="49996" y="32329"/>
                </a:lnTo>
                <a:lnTo>
                  <a:pt x="50347" y="34887"/>
                </a:lnTo>
                <a:lnTo>
                  <a:pt x="50580" y="37546"/>
                </a:lnTo>
                <a:lnTo>
                  <a:pt x="50736" y="40271"/>
                </a:lnTo>
                <a:lnTo>
                  <a:pt x="50909" y="45838"/>
                </a:lnTo>
                <a:lnTo>
                  <a:pt x="50003" y="48656"/>
                </a:lnTo>
                <a:lnTo>
                  <a:pt x="48446" y="51487"/>
                </a:lnTo>
                <a:lnTo>
                  <a:pt x="46456" y="54328"/>
                </a:lnTo>
                <a:lnTo>
                  <a:pt x="45129" y="57173"/>
                </a:lnTo>
                <a:lnTo>
                  <a:pt x="44244" y="60023"/>
                </a:lnTo>
                <a:lnTo>
                  <a:pt x="43654" y="62876"/>
                </a:lnTo>
                <a:lnTo>
                  <a:pt x="42308" y="64777"/>
                </a:lnTo>
                <a:lnTo>
                  <a:pt x="40460" y="66045"/>
                </a:lnTo>
                <a:lnTo>
                  <a:pt x="38273" y="66890"/>
                </a:lnTo>
                <a:lnTo>
                  <a:pt x="35864" y="67454"/>
                </a:lnTo>
                <a:lnTo>
                  <a:pt x="33305" y="67829"/>
                </a:lnTo>
                <a:lnTo>
                  <a:pt x="25797" y="68536"/>
                </a:lnTo>
                <a:lnTo>
                  <a:pt x="24689" y="67599"/>
                </a:lnTo>
                <a:lnTo>
                  <a:pt x="22998" y="66020"/>
                </a:lnTo>
                <a:lnTo>
                  <a:pt x="20917" y="64017"/>
                </a:lnTo>
                <a:lnTo>
                  <a:pt x="19531" y="61728"/>
                </a:lnTo>
                <a:lnTo>
                  <a:pt x="18606" y="59249"/>
                </a:lnTo>
                <a:lnTo>
                  <a:pt x="17990" y="56645"/>
                </a:lnTo>
                <a:lnTo>
                  <a:pt x="16627" y="53956"/>
                </a:lnTo>
                <a:lnTo>
                  <a:pt x="14766" y="51211"/>
                </a:lnTo>
                <a:lnTo>
                  <a:pt x="12572" y="48428"/>
                </a:lnTo>
                <a:lnTo>
                  <a:pt x="11110" y="44668"/>
                </a:lnTo>
                <a:lnTo>
                  <a:pt x="10135" y="40256"/>
                </a:lnTo>
                <a:lnTo>
                  <a:pt x="9485" y="35410"/>
                </a:lnTo>
                <a:lnTo>
                  <a:pt x="10004" y="31227"/>
                </a:lnTo>
                <a:lnTo>
                  <a:pt x="11303" y="27485"/>
                </a:lnTo>
                <a:lnTo>
                  <a:pt x="13121" y="24038"/>
                </a:lnTo>
                <a:lnTo>
                  <a:pt x="14333" y="20788"/>
                </a:lnTo>
                <a:lnTo>
                  <a:pt x="15141" y="17669"/>
                </a:lnTo>
                <a:lnTo>
                  <a:pt x="15680" y="14637"/>
                </a:lnTo>
                <a:lnTo>
                  <a:pt x="16992" y="12615"/>
                </a:lnTo>
                <a:lnTo>
                  <a:pt x="18818" y="11268"/>
                </a:lnTo>
                <a:lnTo>
                  <a:pt x="20989" y="10369"/>
                </a:lnTo>
                <a:lnTo>
                  <a:pt x="22436" y="8818"/>
                </a:lnTo>
                <a:lnTo>
                  <a:pt x="23401" y="6831"/>
                </a:lnTo>
                <a:lnTo>
                  <a:pt x="24044" y="4554"/>
                </a:lnTo>
                <a:lnTo>
                  <a:pt x="25425" y="3036"/>
                </a:lnTo>
                <a:lnTo>
                  <a:pt x="27298" y="2025"/>
                </a:lnTo>
                <a:lnTo>
                  <a:pt x="339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5"/>
          <p:cNvSpPr/>
          <p:nvPr/>
        </p:nvSpPr>
        <p:spPr>
          <a:xfrm>
            <a:off x="6243637" y="4680702"/>
            <a:ext cx="51401" cy="81084"/>
          </a:xfrm>
          <a:custGeom>
            <a:avLst/>
            <a:gdLst/>
            <a:ahLst/>
            <a:cxnLst/>
            <a:rect l="0" t="0" r="0" b="0"/>
            <a:pathLst>
              <a:path w="51401" h="81084">
                <a:moveTo>
                  <a:pt x="0" y="34173"/>
                </a:moveTo>
                <a:lnTo>
                  <a:pt x="13019" y="34173"/>
                </a:lnTo>
                <a:lnTo>
                  <a:pt x="15347" y="35126"/>
                </a:lnTo>
                <a:lnTo>
                  <a:pt x="17851" y="36713"/>
                </a:lnTo>
                <a:lnTo>
                  <a:pt x="20473" y="38724"/>
                </a:lnTo>
                <a:lnTo>
                  <a:pt x="23174" y="40064"/>
                </a:lnTo>
                <a:lnTo>
                  <a:pt x="25927" y="40958"/>
                </a:lnTo>
                <a:lnTo>
                  <a:pt x="28715" y="41554"/>
                </a:lnTo>
                <a:lnTo>
                  <a:pt x="30573" y="42903"/>
                </a:lnTo>
                <a:lnTo>
                  <a:pt x="31812" y="44756"/>
                </a:lnTo>
                <a:lnTo>
                  <a:pt x="32638" y="46943"/>
                </a:lnTo>
                <a:lnTo>
                  <a:pt x="33189" y="49354"/>
                </a:lnTo>
                <a:lnTo>
                  <a:pt x="33556" y="51914"/>
                </a:lnTo>
                <a:lnTo>
                  <a:pt x="33800" y="54572"/>
                </a:lnTo>
                <a:lnTo>
                  <a:pt x="33963" y="57297"/>
                </a:lnTo>
                <a:lnTo>
                  <a:pt x="34247" y="66804"/>
                </a:lnTo>
                <a:lnTo>
                  <a:pt x="34286" y="80249"/>
                </a:lnTo>
                <a:lnTo>
                  <a:pt x="33335" y="81083"/>
                </a:lnTo>
                <a:lnTo>
                  <a:pt x="31749" y="80686"/>
                </a:lnTo>
                <a:lnTo>
                  <a:pt x="29738" y="79469"/>
                </a:lnTo>
                <a:lnTo>
                  <a:pt x="27445" y="78658"/>
                </a:lnTo>
                <a:lnTo>
                  <a:pt x="24965" y="78117"/>
                </a:lnTo>
                <a:lnTo>
                  <a:pt x="18690" y="77249"/>
                </a:lnTo>
                <a:lnTo>
                  <a:pt x="17223" y="76225"/>
                </a:lnTo>
                <a:lnTo>
                  <a:pt x="15292" y="74590"/>
                </a:lnTo>
                <a:lnTo>
                  <a:pt x="13052" y="72547"/>
                </a:lnTo>
                <a:lnTo>
                  <a:pt x="11559" y="70234"/>
                </a:lnTo>
                <a:lnTo>
                  <a:pt x="10563" y="67738"/>
                </a:lnTo>
                <a:lnTo>
                  <a:pt x="9900" y="65122"/>
                </a:lnTo>
                <a:lnTo>
                  <a:pt x="9457" y="62426"/>
                </a:lnTo>
                <a:lnTo>
                  <a:pt x="9163" y="59676"/>
                </a:lnTo>
                <a:lnTo>
                  <a:pt x="8966" y="56889"/>
                </a:lnTo>
                <a:lnTo>
                  <a:pt x="7882" y="53127"/>
                </a:lnTo>
                <a:lnTo>
                  <a:pt x="6207" y="48714"/>
                </a:lnTo>
                <a:lnTo>
                  <a:pt x="4138" y="43867"/>
                </a:lnTo>
                <a:lnTo>
                  <a:pt x="2759" y="39683"/>
                </a:lnTo>
                <a:lnTo>
                  <a:pt x="1839" y="35941"/>
                </a:lnTo>
                <a:lnTo>
                  <a:pt x="1226" y="32494"/>
                </a:lnTo>
                <a:lnTo>
                  <a:pt x="1770" y="29244"/>
                </a:lnTo>
                <a:lnTo>
                  <a:pt x="3085" y="26125"/>
                </a:lnTo>
                <a:lnTo>
                  <a:pt x="4914" y="23092"/>
                </a:lnTo>
                <a:lnTo>
                  <a:pt x="6134" y="20118"/>
                </a:lnTo>
                <a:lnTo>
                  <a:pt x="6947" y="17183"/>
                </a:lnTo>
                <a:lnTo>
                  <a:pt x="7488" y="14274"/>
                </a:lnTo>
                <a:lnTo>
                  <a:pt x="8802" y="12334"/>
                </a:lnTo>
                <a:lnTo>
                  <a:pt x="10631" y="11041"/>
                </a:lnTo>
                <a:lnTo>
                  <a:pt x="12802" y="10179"/>
                </a:lnTo>
                <a:lnTo>
                  <a:pt x="15202" y="8652"/>
                </a:lnTo>
                <a:lnTo>
                  <a:pt x="17755" y="6682"/>
                </a:lnTo>
                <a:lnTo>
                  <a:pt x="20409" y="4415"/>
                </a:lnTo>
                <a:lnTo>
                  <a:pt x="23131" y="2904"/>
                </a:lnTo>
                <a:lnTo>
                  <a:pt x="25898" y="1897"/>
                </a:lnTo>
                <a:lnTo>
                  <a:pt x="28696" y="1226"/>
                </a:lnTo>
                <a:lnTo>
                  <a:pt x="31513" y="778"/>
                </a:lnTo>
                <a:lnTo>
                  <a:pt x="34344" y="480"/>
                </a:lnTo>
                <a:lnTo>
                  <a:pt x="41180" y="0"/>
                </a:lnTo>
                <a:lnTo>
                  <a:pt x="42694" y="914"/>
                </a:lnTo>
                <a:lnTo>
                  <a:pt x="44655" y="2475"/>
                </a:lnTo>
                <a:lnTo>
                  <a:pt x="46915" y="4468"/>
                </a:lnTo>
                <a:lnTo>
                  <a:pt x="48421" y="6750"/>
                </a:lnTo>
                <a:lnTo>
                  <a:pt x="49426" y="9223"/>
                </a:lnTo>
                <a:lnTo>
                  <a:pt x="50095" y="11825"/>
                </a:lnTo>
                <a:lnTo>
                  <a:pt x="50542" y="15464"/>
                </a:lnTo>
                <a:lnTo>
                  <a:pt x="50840" y="19795"/>
                </a:lnTo>
                <a:lnTo>
                  <a:pt x="51170" y="28735"/>
                </a:lnTo>
                <a:lnTo>
                  <a:pt x="51357" y="39123"/>
                </a:lnTo>
                <a:lnTo>
                  <a:pt x="51400" y="45263"/>
                </a:lnTo>
                <a:lnTo>
                  <a:pt x="50459" y="48234"/>
                </a:lnTo>
                <a:lnTo>
                  <a:pt x="48880" y="51166"/>
                </a:lnTo>
                <a:lnTo>
                  <a:pt x="46874" y="54074"/>
                </a:lnTo>
                <a:lnTo>
                  <a:pt x="45537" y="56965"/>
                </a:lnTo>
                <a:lnTo>
                  <a:pt x="44646" y="59846"/>
                </a:lnTo>
                <a:lnTo>
                  <a:pt x="44051" y="62718"/>
                </a:lnTo>
                <a:lnTo>
                  <a:pt x="42702" y="65585"/>
                </a:lnTo>
                <a:lnTo>
                  <a:pt x="40851" y="68449"/>
                </a:lnTo>
                <a:lnTo>
                  <a:pt x="35586" y="75339"/>
                </a:lnTo>
                <a:lnTo>
                  <a:pt x="34201" y="75904"/>
                </a:lnTo>
                <a:lnTo>
                  <a:pt x="32326" y="76281"/>
                </a:lnTo>
                <a:lnTo>
                  <a:pt x="25717" y="77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6"/>
          <p:cNvSpPr/>
          <p:nvPr/>
        </p:nvSpPr>
        <p:spPr>
          <a:xfrm>
            <a:off x="6423659" y="4517720"/>
            <a:ext cx="42829" cy="58764"/>
          </a:xfrm>
          <a:custGeom>
            <a:avLst/>
            <a:gdLst/>
            <a:ahLst/>
            <a:cxnLst/>
            <a:rect l="0" t="0" r="0" b="0"/>
            <a:pathLst>
              <a:path w="42829" h="58764">
                <a:moveTo>
                  <a:pt x="0" y="42850"/>
                </a:moveTo>
                <a:lnTo>
                  <a:pt x="0" y="34382"/>
                </a:lnTo>
                <a:lnTo>
                  <a:pt x="7382" y="26905"/>
                </a:lnTo>
                <a:lnTo>
                  <a:pt x="8731" y="26505"/>
                </a:lnTo>
                <a:lnTo>
                  <a:pt x="10584" y="26238"/>
                </a:lnTo>
                <a:lnTo>
                  <a:pt x="12771" y="26060"/>
                </a:lnTo>
                <a:lnTo>
                  <a:pt x="15182" y="26894"/>
                </a:lnTo>
                <a:lnTo>
                  <a:pt x="17742" y="28403"/>
                </a:lnTo>
                <a:lnTo>
                  <a:pt x="25251" y="33933"/>
                </a:lnTo>
                <a:lnTo>
                  <a:pt x="28051" y="36665"/>
                </a:lnTo>
                <a:lnTo>
                  <a:pt x="30130" y="38726"/>
                </a:lnTo>
                <a:lnTo>
                  <a:pt x="31517" y="41053"/>
                </a:lnTo>
                <a:lnTo>
                  <a:pt x="32442" y="43557"/>
                </a:lnTo>
                <a:lnTo>
                  <a:pt x="33058" y="46179"/>
                </a:lnTo>
                <a:lnTo>
                  <a:pt x="32516" y="47926"/>
                </a:lnTo>
                <a:lnTo>
                  <a:pt x="31203" y="49092"/>
                </a:lnTo>
                <a:lnTo>
                  <a:pt x="26801" y="50961"/>
                </a:lnTo>
                <a:lnTo>
                  <a:pt x="26440" y="52068"/>
                </a:lnTo>
                <a:lnTo>
                  <a:pt x="26200" y="53758"/>
                </a:lnTo>
                <a:lnTo>
                  <a:pt x="26039" y="55836"/>
                </a:lnTo>
                <a:lnTo>
                  <a:pt x="24980" y="57223"/>
                </a:lnTo>
                <a:lnTo>
                  <a:pt x="23321" y="58147"/>
                </a:lnTo>
                <a:lnTo>
                  <a:pt x="21262" y="58763"/>
                </a:lnTo>
                <a:lnTo>
                  <a:pt x="18938" y="58221"/>
                </a:lnTo>
                <a:lnTo>
                  <a:pt x="16435" y="56907"/>
                </a:lnTo>
                <a:lnTo>
                  <a:pt x="9034" y="51743"/>
                </a:lnTo>
                <a:lnTo>
                  <a:pt x="8880" y="50684"/>
                </a:lnTo>
                <a:lnTo>
                  <a:pt x="8778" y="49025"/>
                </a:lnTo>
                <a:lnTo>
                  <a:pt x="8664" y="44642"/>
                </a:lnTo>
                <a:lnTo>
                  <a:pt x="8573" y="5699"/>
                </a:lnTo>
                <a:lnTo>
                  <a:pt x="9526" y="3795"/>
                </a:lnTo>
                <a:lnTo>
                  <a:pt x="11113" y="2525"/>
                </a:lnTo>
                <a:lnTo>
                  <a:pt x="13124" y="1679"/>
                </a:lnTo>
                <a:lnTo>
                  <a:pt x="15417" y="1115"/>
                </a:lnTo>
                <a:lnTo>
                  <a:pt x="17898" y="739"/>
                </a:lnTo>
                <a:lnTo>
                  <a:pt x="20505" y="488"/>
                </a:lnTo>
                <a:lnTo>
                  <a:pt x="23195" y="322"/>
                </a:lnTo>
                <a:lnTo>
                  <a:pt x="32641" y="31"/>
                </a:lnTo>
                <a:lnTo>
                  <a:pt x="38353" y="0"/>
                </a:lnTo>
                <a:lnTo>
                  <a:pt x="39856" y="948"/>
                </a:lnTo>
                <a:lnTo>
                  <a:pt x="40859" y="2533"/>
                </a:lnTo>
                <a:lnTo>
                  <a:pt x="42467" y="7369"/>
                </a:lnTo>
                <a:lnTo>
                  <a:pt x="42599" y="8719"/>
                </a:lnTo>
                <a:lnTo>
                  <a:pt x="42687" y="10571"/>
                </a:lnTo>
                <a:lnTo>
                  <a:pt x="42785" y="15168"/>
                </a:lnTo>
                <a:lnTo>
                  <a:pt x="42828" y="20387"/>
                </a:lnTo>
                <a:lnTo>
                  <a:pt x="41887" y="22159"/>
                </a:lnTo>
                <a:lnTo>
                  <a:pt x="40308" y="23341"/>
                </a:lnTo>
                <a:lnTo>
                  <a:pt x="38302" y="24129"/>
                </a:lnTo>
                <a:lnTo>
                  <a:pt x="36965" y="25607"/>
                </a:lnTo>
                <a:lnTo>
                  <a:pt x="36074" y="27544"/>
                </a:lnTo>
                <a:lnTo>
                  <a:pt x="34643" y="32947"/>
                </a:lnTo>
                <a:lnTo>
                  <a:pt x="33573" y="33391"/>
                </a:lnTo>
                <a:lnTo>
                  <a:pt x="31907" y="33686"/>
                </a:lnTo>
                <a:lnTo>
                  <a:pt x="26941" y="34161"/>
                </a:lnTo>
                <a:lnTo>
                  <a:pt x="25581" y="34199"/>
                </a:lnTo>
                <a:lnTo>
                  <a:pt x="10149" y="34274"/>
                </a:lnTo>
                <a:lnTo>
                  <a:pt x="9624" y="33323"/>
                </a:lnTo>
                <a:lnTo>
                  <a:pt x="9273" y="31736"/>
                </a:lnTo>
                <a:lnTo>
                  <a:pt x="8614" y="26057"/>
                </a:lnTo>
                <a:lnTo>
                  <a:pt x="8573" y="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7"/>
          <p:cNvSpPr/>
          <p:nvPr/>
        </p:nvSpPr>
        <p:spPr>
          <a:xfrm>
            <a:off x="6629403" y="4337697"/>
            <a:ext cx="42441" cy="47691"/>
          </a:xfrm>
          <a:custGeom>
            <a:avLst/>
            <a:gdLst/>
            <a:ahLst/>
            <a:cxnLst/>
            <a:rect l="0" t="0" r="0" b="0"/>
            <a:pathLst>
              <a:path w="42441" h="47691">
                <a:moveTo>
                  <a:pt x="8569" y="8560"/>
                </a:moveTo>
                <a:lnTo>
                  <a:pt x="21339" y="8560"/>
                </a:lnTo>
                <a:lnTo>
                  <a:pt x="22797" y="9513"/>
                </a:lnTo>
                <a:lnTo>
                  <a:pt x="23769" y="11100"/>
                </a:lnTo>
                <a:lnTo>
                  <a:pt x="24418" y="13111"/>
                </a:lnTo>
                <a:lnTo>
                  <a:pt x="25803" y="14451"/>
                </a:lnTo>
                <a:lnTo>
                  <a:pt x="27679" y="15345"/>
                </a:lnTo>
                <a:lnTo>
                  <a:pt x="32981" y="16779"/>
                </a:lnTo>
                <a:lnTo>
                  <a:pt x="33416" y="17850"/>
                </a:lnTo>
                <a:lnTo>
                  <a:pt x="33706" y="19516"/>
                </a:lnTo>
                <a:lnTo>
                  <a:pt x="34172" y="24483"/>
                </a:lnTo>
                <a:lnTo>
                  <a:pt x="34210" y="25843"/>
                </a:lnTo>
                <a:lnTo>
                  <a:pt x="34253" y="29894"/>
                </a:lnTo>
                <a:lnTo>
                  <a:pt x="33312" y="31355"/>
                </a:lnTo>
                <a:lnTo>
                  <a:pt x="31732" y="32329"/>
                </a:lnTo>
                <a:lnTo>
                  <a:pt x="29726" y="32979"/>
                </a:lnTo>
                <a:lnTo>
                  <a:pt x="28389" y="34364"/>
                </a:lnTo>
                <a:lnTo>
                  <a:pt x="27497" y="36241"/>
                </a:lnTo>
                <a:lnTo>
                  <a:pt x="26903" y="38444"/>
                </a:lnTo>
                <a:lnTo>
                  <a:pt x="25554" y="39912"/>
                </a:lnTo>
                <a:lnTo>
                  <a:pt x="23702" y="40892"/>
                </a:lnTo>
                <a:lnTo>
                  <a:pt x="21515" y="41544"/>
                </a:lnTo>
                <a:lnTo>
                  <a:pt x="19105" y="41980"/>
                </a:lnTo>
                <a:lnTo>
                  <a:pt x="16546" y="42270"/>
                </a:lnTo>
                <a:lnTo>
                  <a:pt x="10145" y="42736"/>
                </a:lnTo>
                <a:lnTo>
                  <a:pt x="6729" y="42799"/>
                </a:lnTo>
                <a:lnTo>
                  <a:pt x="4485" y="42816"/>
                </a:lnTo>
                <a:lnTo>
                  <a:pt x="2989" y="41875"/>
                </a:lnTo>
                <a:lnTo>
                  <a:pt x="1992" y="40295"/>
                </a:lnTo>
                <a:lnTo>
                  <a:pt x="390" y="35466"/>
                </a:lnTo>
                <a:lnTo>
                  <a:pt x="259" y="34118"/>
                </a:lnTo>
                <a:lnTo>
                  <a:pt x="172" y="32266"/>
                </a:lnTo>
                <a:lnTo>
                  <a:pt x="75" y="27669"/>
                </a:lnTo>
                <a:lnTo>
                  <a:pt x="0" y="13049"/>
                </a:lnTo>
                <a:lnTo>
                  <a:pt x="951" y="10600"/>
                </a:lnTo>
                <a:lnTo>
                  <a:pt x="2537" y="8015"/>
                </a:lnTo>
                <a:lnTo>
                  <a:pt x="4548" y="5339"/>
                </a:lnTo>
                <a:lnTo>
                  <a:pt x="6841" y="3555"/>
                </a:lnTo>
                <a:lnTo>
                  <a:pt x="9322" y="2366"/>
                </a:lnTo>
                <a:lnTo>
                  <a:pt x="15597" y="457"/>
                </a:lnTo>
                <a:lnTo>
                  <a:pt x="18017" y="301"/>
                </a:lnTo>
                <a:lnTo>
                  <a:pt x="31767" y="29"/>
                </a:lnTo>
                <a:lnTo>
                  <a:pt x="38091" y="0"/>
                </a:lnTo>
                <a:lnTo>
                  <a:pt x="39680" y="948"/>
                </a:lnTo>
                <a:lnTo>
                  <a:pt x="40740" y="2533"/>
                </a:lnTo>
                <a:lnTo>
                  <a:pt x="41447" y="4542"/>
                </a:lnTo>
                <a:lnTo>
                  <a:pt x="41917" y="6834"/>
                </a:lnTo>
                <a:lnTo>
                  <a:pt x="42231" y="9314"/>
                </a:lnTo>
                <a:lnTo>
                  <a:pt x="42440" y="11920"/>
                </a:lnTo>
                <a:lnTo>
                  <a:pt x="41627" y="14610"/>
                </a:lnTo>
                <a:lnTo>
                  <a:pt x="40133" y="17356"/>
                </a:lnTo>
                <a:lnTo>
                  <a:pt x="38185" y="20139"/>
                </a:lnTo>
                <a:lnTo>
                  <a:pt x="36885" y="22947"/>
                </a:lnTo>
                <a:lnTo>
                  <a:pt x="36019" y="25771"/>
                </a:lnTo>
                <a:lnTo>
                  <a:pt x="35442" y="28607"/>
                </a:lnTo>
                <a:lnTo>
                  <a:pt x="34104" y="31449"/>
                </a:lnTo>
                <a:lnTo>
                  <a:pt x="32260" y="34297"/>
                </a:lnTo>
                <a:lnTo>
                  <a:pt x="27007" y="41160"/>
                </a:lnTo>
                <a:lnTo>
                  <a:pt x="25624" y="41724"/>
                </a:lnTo>
                <a:lnTo>
                  <a:pt x="23749" y="42099"/>
                </a:lnTo>
                <a:lnTo>
                  <a:pt x="21546" y="42349"/>
                </a:lnTo>
                <a:lnTo>
                  <a:pt x="19126" y="43469"/>
                </a:lnTo>
                <a:lnTo>
                  <a:pt x="16559" y="45168"/>
                </a:lnTo>
                <a:lnTo>
                  <a:pt x="13896" y="47253"/>
                </a:lnTo>
                <a:lnTo>
                  <a:pt x="12120" y="47690"/>
                </a:lnTo>
                <a:lnTo>
                  <a:pt x="10937" y="47029"/>
                </a:lnTo>
                <a:lnTo>
                  <a:pt x="9037" y="43676"/>
                </a:lnTo>
                <a:lnTo>
                  <a:pt x="7928" y="43401"/>
                </a:lnTo>
                <a:lnTo>
                  <a:pt x="6237" y="43217"/>
                </a:lnTo>
                <a:lnTo>
                  <a:pt x="4157" y="43095"/>
                </a:lnTo>
                <a:lnTo>
                  <a:pt x="2770" y="42061"/>
                </a:lnTo>
                <a:lnTo>
                  <a:pt x="1845" y="40419"/>
                </a:lnTo>
                <a:lnTo>
                  <a:pt x="1229" y="38372"/>
                </a:lnTo>
                <a:lnTo>
                  <a:pt x="818" y="36055"/>
                </a:lnTo>
                <a:lnTo>
                  <a:pt x="545" y="33557"/>
                </a:lnTo>
                <a:lnTo>
                  <a:pt x="105" y="27256"/>
                </a:lnTo>
                <a:lnTo>
                  <a:pt x="45" y="23854"/>
                </a:lnTo>
                <a:lnTo>
                  <a:pt x="29" y="21614"/>
                </a:lnTo>
                <a:lnTo>
                  <a:pt x="971" y="20120"/>
                </a:lnTo>
                <a:lnTo>
                  <a:pt x="2551" y="19124"/>
                </a:lnTo>
                <a:lnTo>
                  <a:pt x="7381" y="17526"/>
                </a:lnTo>
                <a:lnTo>
                  <a:pt x="8729" y="16443"/>
                </a:lnTo>
                <a:lnTo>
                  <a:pt x="10581" y="14767"/>
                </a:lnTo>
                <a:lnTo>
                  <a:pt x="15845" y="9786"/>
                </a:lnTo>
                <a:lnTo>
                  <a:pt x="16278" y="10330"/>
                </a:lnTo>
                <a:lnTo>
                  <a:pt x="16565" y="11645"/>
                </a:lnTo>
                <a:lnTo>
                  <a:pt x="16757" y="13474"/>
                </a:lnTo>
                <a:lnTo>
                  <a:pt x="17838" y="14693"/>
                </a:lnTo>
                <a:lnTo>
                  <a:pt x="19511" y="15507"/>
                </a:lnTo>
                <a:lnTo>
                  <a:pt x="24489" y="16811"/>
                </a:lnTo>
                <a:lnTo>
                  <a:pt x="24897" y="17871"/>
                </a:lnTo>
                <a:lnTo>
                  <a:pt x="25169" y="19530"/>
                </a:lnTo>
                <a:lnTo>
                  <a:pt x="25714" y="257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8"/>
          <p:cNvSpPr/>
          <p:nvPr/>
        </p:nvSpPr>
        <p:spPr>
          <a:xfrm>
            <a:off x="6269354" y="4603432"/>
            <a:ext cx="111444" cy="85726"/>
          </a:xfrm>
          <a:custGeom>
            <a:avLst/>
            <a:gdLst/>
            <a:ahLst/>
            <a:cxnLst/>
            <a:rect l="0" t="0" r="0" b="0"/>
            <a:pathLst>
              <a:path w="111444" h="85726">
                <a:moveTo>
                  <a:pt x="0" y="85725"/>
                </a:moveTo>
                <a:lnTo>
                  <a:pt x="4939" y="85725"/>
                </a:lnTo>
                <a:lnTo>
                  <a:pt x="2830" y="85725"/>
                </a:lnTo>
                <a:lnTo>
                  <a:pt x="15947" y="85725"/>
                </a:lnTo>
                <a:lnTo>
                  <a:pt x="19153" y="83185"/>
                </a:lnTo>
                <a:lnTo>
                  <a:pt x="24421" y="78344"/>
                </a:lnTo>
                <a:lnTo>
                  <a:pt x="71441" y="31430"/>
                </a:lnTo>
                <a:lnTo>
                  <a:pt x="75250" y="28573"/>
                </a:lnTo>
                <a:lnTo>
                  <a:pt x="79694" y="25716"/>
                </a:lnTo>
                <a:lnTo>
                  <a:pt x="84562" y="22859"/>
                </a:lnTo>
                <a:lnTo>
                  <a:pt x="88760" y="20002"/>
                </a:lnTo>
                <a:lnTo>
                  <a:pt x="92511" y="17144"/>
                </a:lnTo>
                <a:lnTo>
                  <a:pt x="95964" y="14287"/>
                </a:lnTo>
                <a:lnTo>
                  <a:pt x="99219" y="11430"/>
                </a:lnTo>
                <a:lnTo>
                  <a:pt x="102341" y="8572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9"/>
          <p:cNvSpPr/>
          <p:nvPr/>
        </p:nvSpPr>
        <p:spPr>
          <a:xfrm>
            <a:off x="6543675" y="4380547"/>
            <a:ext cx="102870" cy="102871"/>
          </a:xfrm>
          <a:custGeom>
            <a:avLst/>
            <a:gdLst/>
            <a:ahLst/>
            <a:cxnLst/>
            <a:rect l="0" t="0" r="0" b="0"/>
            <a:pathLst>
              <a:path w="102870" h="102871">
                <a:moveTo>
                  <a:pt x="0" y="102870"/>
                </a:moveTo>
                <a:lnTo>
                  <a:pt x="0" y="90100"/>
                </a:lnTo>
                <a:lnTo>
                  <a:pt x="952" y="87689"/>
                </a:lnTo>
                <a:lnTo>
                  <a:pt x="2540" y="85130"/>
                </a:lnTo>
                <a:lnTo>
                  <a:pt x="4550" y="82471"/>
                </a:lnTo>
                <a:lnTo>
                  <a:pt x="7796" y="79745"/>
                </a:lnTo>
                <a:lnTo>
                  <a:pt x="11865" y="76976"/>
                </a:lnTo>
                <a:lnTo>
                  <a:pt x="16482" y="74177"/>
                </a:lnTo>
                <a:lnTo>
                  <a:pt x="20513" y="71359"/>
                </a:lnTo>
                <a:lnTo>
                  <a:pt x="24152" y="68528"/>
                </a:lnTo>
                <a:lnTo>
                  <a:pt x="27532" y="65688"/>
                </a:lnTo>
                <a:lnTo>
                  <a:pt x="30737" y="61889"/>
                </a:lnTo>
                <a:lnTo>
                  <a:pt x="33826" y="57452"/>
                </a:lnTo>
                <a:lnTo>
                  <a:pt x="36838" y="52589"/>
                </a:lnTo>
                <a:lnTo>
                  <a:pt x="39799" y="49347"/>
                </a:lnTo>
                <a:lnTo>
                  <a:pt x="42725" y="47185"/>
                </a:lnTo>
                <a:lnTo>
                  <a:pt x="58815" y="39166"/>
                </a:lnTo>
                <a:lnTo>
                  <a:pt x="63023" y="36588"/>
                </a:lnTo>
                <a:lnTo>
                  <a:pt x="66780" y="33917"/>
                </a:lnTo>
                <a:lnTo>
                  <a:pt x="70238" y="31184"/>
                </a:lnTo>
                <a:lnTo>
                  <a:pt x="74448" y="28410"/>
                </a:lnTo>
                <a:lnTo>
                  <a:pt x="79159" y="25607"/>
                </a:lnTo>
                <a:lnTo>
                  <a:pt x="84205" y="22786"/>
                </a:lnTo>
                <a:lnTo>
                  <a:pt x="87569" y="19953"/>
                </a:lnTo>
                <a:lnTo>
                  <a:pt x="89812" y="17112"/>
                </a:lnTo>
                <a:lnTo>
                  <a:pt x="91307" y="14266"/>
                </a:lnTo>
                <a:lnTo>
                  <a:pt x="93257" y="11416"/>
                </a:lnTo>
                <a:lnTo>
                  <a:pt x="95508" y="8563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0"/>
          <p:cNvSpPr/>
          <p:nvPr/>
        </p:nvSpPr>
        <p:spPr>
          <a:xfrm>
            <a:off x="6749415" y="4089082"/>
            <a:ext cx="145733" cy="180023"/>
          </a:xfrm>
          <a:custGeom>
            <a:avLst/>
            <a:gdLst/>
            <a:ahLst/>
            <a:cxnLst/>
            <a:rect l="0" t="0" r="0" b="0"/>
            <a:pathLst>
              <a:path w="145733" h="180023">
                <a:moveTo>
                  <a:pt x="0" y="180022"/>
                </a:moveTo>
                <a:lnTo>
                  <a:pt x="0" y="172642"/>
                </a:lnTo>
                <a:lnTo>
                  <a:pt x="4551" y="167252"/>
                </a:lnTo>
                <a:lnTo>
                  <a:pt x="9325" y="162282"/>
                </a:lnTo>
                <a:lnTo>
                  <a:pt x="28619" y="142841"/>
                </a:lnTo>
                <a:lnTo>
                  <a:pt x="31461" y="139042"/>
                </a:lnTo>
                <a:lnTo>
                  <a:pt x="34309" y="134605"/>
                </a:lnTo>
                <a:lnTo>
                  <a:pt x="37160" y="129741"/>
                </a:lnTo>
                <a:lnTo>
                  <a:pt x="40013" y="125547"/>
                </a:lnTo>
                <a:lnTo>
                  <a:pt x="42868" y="121798"/>
                </a:lnTo>
                <a:lnTo>
                  <a:pt x="45723" y="118346"/>
                </a:lnTo>
                <a:lnTo>
                  <a:pt x="48580" y="115093"/>
                </a:lnTo>
                <a:lnTo>
                  <a:pt x="51437" y="111971"/>
                </a:lnTo>
                <a:lnTo>
                  <a:pt x="54293" y="108937"/>
                </a:lnTo>
                <a:lnTo>
                  <a:pt x="57150" y="105010"/>
                </a:lnTo>
                <a:lnTo>
                  <a:pt x="60008" y="100487"/>
                </a:lnTo>
                <a:lnTo>
                  <a:pt x="62865" y="95566"/>
                </a:lnTo>
                <a:lnTo>
                  <a:pt x="66675" y="91333"/>
                </a:lnTo>
                <a:lnTo>
                  <a:pt x="71120" y="87559"/>
                </a:lnTo>
                <a:lnTo>
                  <a:pt x="75988" y="84090"/>
                </a:lnTo>
                <a:lnTo>
                  <a:pt x="80186" y="79873"/>
                </a:lnTo>
                <a:lnTo>
                  <a:pt x="83937" y="75156"/>
                </a:lnTo>
                <a:lnTo>
                  <a:pt x="87390" y="70107"/>
                </a:lnTo>
                <a:lnTo>
                  <a:pt x="90645" y="65788"/>
                </a:lnTo>
                <a:lnTo>
                  <a:pt x="93768" y="61956"/>
                </a:lnTo>
                <a:lnTo>
                  <a:pt x="96801" y="58449"/>
                </a:lnTo>
                <a:lnTo>
                  <a:pt x="99777" y="54206"/>
                </a:lnTo>
                <a:lnTo>
                  <a:pt x="102713" y="49473"/>
                </a:lnTo>
                <a:lnTo>
                  <a:pt x="105623" y="44412"/>
                </a:lnTo>
                <a:lnTo>
                  <a:pt x="109467" y="40085"/>
                </a:lnTo>
                <a:lnTo>
                  <a:pt x="113935" y="36249"/>
                </a:lnTo>
                <a:lnTo>
                  <a:pt x="118820" y="32738"/>
                </a:lnTo>
                <a:lnTo>
                  <a:pt x="123028" y="29446"/>
                </a:lnTo>
                <a:lnTo>
                  <a:pt x="126786" y="26298"/>
                </a:lnTo>
                <a:lnTo>
                  <a:pt x="130244" y="23247"/>
                </a:lnTo>
                <a:lnTo>
                  <a:pt x="133502" y="19308"/>
                </a:lnTo>
                <a:lnTo>
                  <a:pt x="136626" y="14777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1"/>
          <p:cNvSpPr/>
          <p:nvPr/>
        </p:nvSpPr>
        <p:spPr>
          <a:xfrm>
            <a:off x="6989444" y="3883342"/>
            <a:ext cx="137162" cy="120016"/>
          </a:xfrm>
          <a:custGeom>
            <a:avLst/>
            <a:gdLst/>
            <a:ahLst/>
            <a:cxnLst/>
            <a:rect l="0" t="0" r="0" b="0"/>
            <a:pathLst>
              <a:path w="137162" h="120016">
                <a:moveTo>
                  <a:pt x="0" y="120015"/>
                </a:moveTo>
                <a:lnTo>
                  <a:pt x="0" y="115464"/>
                </a:lnTo>
                <a:lnTo>
                  <a:pt x="954" y="114124"/>
                </a:lnTo>
                <a:lnTo>
                  <a:pt x="2541" y="113230"/>
                </a:lnTo>
                <a:lnTo>
                  <a:pt x="4552" y="112634"/>
                </a:lnTo>
                <a:lnTo>
                  <a:pt x="5892" y="111285"/>
                </a:lnTo>
                <a:lnTo>
                  <a:pt x="6786" y="109432"/>
                </a:lnTo>
                <a:lnTo>
                  <a:pt x="7382" y="107245"/>
                </a:lnTo>
                <a:lnTo>
                  <a:pt x="8731" y="105786"/>
                </a:lnTo>
                <a:lnTo>
                  <a:pt x="10584" y="104814"/>
                </a:lnTo>
                <a:lnTo>
                  <a:pt x="12772" y="104166"/>
                </a:lnTo>
                <a:lnTo>
                  <a:pt x="15182" y="102782"/>
                </a:lnTo>
                <a:lnTo>
                  <a:pt x="17742" y="100907"/>
                </a:lnTo>
                <a:lnTo>
                  <a:pt x="20400" y="98704"/>
                </a:lnTo>
                <a:lnTo>
                  <a:pt x="23125" y="95330"/>
                </a:lnTo>
                <a:lnTo>
                  <a:pt x="25895" y="91176"/>
                </a:lnTo>
                <a:lnTo>
                  <a:pt x="28694" y="86502"/>
                </a:lnTo>
                <a:lnTo>
                  <a:pt x="31511" y="82433"/>
                </a:lnTo>
                <a:lnTo>
                  <a:pt x="34343" y="78768"/>
                </a:lnTo>
                <a:lnTo>
                  <a:pt x="37183" y="75372"/>
                </a:lnTo>
                <a:lnTo>
                  <a:pt x="40981" y="72156"/>
                </a:lnTo>
                <a:lnTo>
                  <a:pt x="45418" y="69059"/>
                </a:lnTo>
                <a:lnTo>
                  <a:pt x="50282" y="66042"/>
                </a:lnTo>
                <a:lnTo>
                  <a:pt x="55429" y="62125"/>
                </a:lnTo>
                <a:lnTo>
                  <a:pt x="60765" y="57609"/>
                </a:lnTo>
                <a:lnTo>
                  <a:pt x="70822" y="48464"/>
                </a:lnTo>
                <a:lnTo>
                  <a:pt x="78467" y="41225"/>
                </a:lnTo>
                <a:lnTo>
                  <a:pt x="82792" y="37961"/>
                </a:lnTo>
                <a:lnTo>
                  <a:pt x="87580" y="34832"/>
                </a:lnTo>
                <a:lnTo>
                  <a:pt x="92677" y="31794"/>
                </a:lnTo>
                <a:lnTo>
                  <a:pt x="97979" y="27864"/>
                </a:lnTo>
                <a:lnTo>
                  <a:pt x="103420" y="23338"/>
                </a:lnTo>
                <a:lnTo>
                  <a:pt x="113592" y="14182"/>
                </a:lnTo>
                <a:lnTo>
                  <a:pt x="121288" y="6939"/>
                </a:lnTo>
                <a:lnTo>
                  <a:pt x="124674" y="4626"/>
                </a:lnTo>
                <a:lnTo>
                  <a:pt x="127884" y="3084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2"/>
          <p:cNvSpPr/>
          <p:nvPr/>
        </p:nvSpPr>
        <p:spPr>
          <a:xfrm>
            <a:off x="7203757" y="3711892"/>
            <a:ext cx="128588" cy="111444"/>
          </a:xfrm>
          <a:custGeom>
            <a:avLst/>
            <a:gdLst/>
            <a:ahLst/>
            <a:cxnLst/>
            <a:rect l="0" t="0" r="0" b="0"/>
            <a:pathLst>
              <a:path w="128588" h="111444">
                <a:moveTo>
                  <a:pt x="0" y="111443"/>
                </a:moveTo>
                <a:lnTo>
                  <a:pt x="7381" y="111443"/>
                </a:lnTo>
                <a:lnTo>
                  <a:pt x="10584" y="108903"/>
                </a:lnTo>
                <a:lnTo>
                  <a:pt x="12771" y="106892"/>
                </a:lnTo>
                <a:lnTo>
                  <a:pt x="17741" y="102117"/>
                </a:lnTo>
                <a:lnTo>
                  <a:pt x="20400" y="99511"/>
                </a:lnTo>
                <a:lnTo>
                  <a:pt x="22173" y="96820"/>
                </a:lnTo>
                <a:lnTo>
                  <a:pt x="23354" y="94075"/>
                </a:lnTo>
                <a:lnTo>
                  <a:pt x="24142" y="91291"/>
                </a:lnTo>
                <a:lnTo>
                  <a:pt x="26572" y="88484"/>
                </a:lnTo>
                <a:lnTo>
                  <a:pt x="30097" y="85659"/>
                </a:lnTo>
                <a:lnTo>
                  <a:pt x="34353" y="82824"/>
                </a:lnTo>
                <a:lnTo>
                  <a:pt x="38142" y="79981"/>
                </a:lnTo>
                <a:lnTo>
                  <a:pt x="41620" y="77133"/>
                </a:lnTo>
                <a:lnTo>
                  <a:pt x="44892" y="74282"/>
                </a:lnTo>
                <a:lnTo>
                  <a:pt x="48978" y="70477"/>
                </a:lnTo>
                <a:lnTo>
                  <a:pt x="66684" y="53221"/>
                </a:lnTo>
                <a:lnTo>
                  <a:pt x="70173" y="49768"/>
                </a:lnTo>
                <a:lnTo>
                  <a:pt x="74404" y="46514"/>
                </a:lnTo>
                <a:lnTo>
                  <a:pt x="79131" y="43392"/>
                </a:lnTo>
                <a:lnTo>
                  <a:pt x="84187" y="40358"/>
                </a:lnTo>
                <a:lnTo>
                  <a:pt x="89462" y="36430"/>
                </a:lnTo>
                <a:lnTo>
                  <a:pt x="94884" y="31907"/>
                </a:lnTo>
                <a:lnTo>
                  <a:pt x="100403" y="26986"/>
                </a:lnTo>
                <a:lnTo>
                  <a:pt x="111616" y="16439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3"/>
          <p:cNvSpPr/>
          <p:nvPr/>
        </p:nvSpPr>
        <p:spPr>
          <a:xfrm>
            <a:off x="7452359" y="3446145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0" y="171450"/>
                </a:moveTo>
                <a:lnTo>
                  <a:pt x="0" y="166899"/>
                </a:lnTo>
                <a:lnTo>
                  <a:pt x="953" y="165558"/>
                </a:lnTo>
                <a:lnTo>
                  <a:pt x="2541" y="164664"/>
                </a:lnTo>
                <a:lnTo>
                  <a:pt x="4551" y="164069"/>
                </a:lnTo>
                <a:lnTo>
                  <a:pt x="5892" y="162719"/>
                </a:lnTo>
                <a:lnTo>
                  <a:pt x="6786" y="160867"/>
                </a:lnTo>
                <a:lnTo>
                  <a:pt x="7381" y="158679"/>
                </a:lnTo>
                <a:lnTo>
                  <a:pt x="8732" y="157221"/>
                </a:lnTo>
                <a:lnTo>
                  <a:pt x="10583" y="156249"/>
                </a:lnTo>
                <a:lnTo>
                  <a:pt x="12772" y="155601"/>
                </a:lnTo>
                <a:lnTo>
                  <a:pt x="15182" y="153263"/>
                </a:lnTo>
                <a:lnTo>
                  <a:pt x="17741" y="149801"/>
                </a:lnTo>
                <a:lnTo>
                  <a:pt x="20401" y="145587"/>
                </a:lnTo>
                <a:lnTo>
                  <a:pt x="23125" y="141825"/>
                </a:lnTo>
                <a:lnTo>
                  <a:pt x="25895" y="138365"/>
                </a:lnTo>
                <a:lnTo>
                  <a:pt x="28694" y="135106"/>
                </a:lnTo>
                <a:lnTo>
                  <a:pt x="31512" y="131980"/>
                </a:lnTo>
                <a:lnTo>
                  <a:pt x="37183" y="125968"/>
                </a:lnTo>
                <a:lnTo>
                  <a:pt x="40981" y="123031"/>
                </a:lnTo>
                <a:lnTo>
                  <a:pt x="45419" y="120121"/>
                </a:lnTo>
                <a:lnTo>
                  <a:pt x="50281" y="117228"/>
                </a:lnTo>
                <a:lnTo>
                  <a:pt x="54476" y="113394"/>
                </a:lnTo>
                <a:lnTo>
                  <a:pt x="58225" y="108934"/>
                </a:lnTo>
                <a:lnTo>
                  <a:pt x="61676" y="104055"/>
                </a:lnTo>
                <a:lnTo>
                  <a:pt x="65883" y="99850"/>
                </a:lnTo>
                <a:lnTo>
                  <a:pt x="70592" y="96094"/>
                </a:lnTo>
                <a:lnTo>
                  <a:pt x="75637" y="92637"/>
                </a:lnTo>
                <a:lnTo>
                  <a:pt x="80905" y="88428"/>
                </a:lnTo>
                <a:lnTo>
                  <a:pt x="86322" y="83717"/>
                </a:lnTo>
                <a:lnTo>
                  <a:pt x="91838" y="78671"/>
                </a:lnTo>
                <a:lnTo>
                  <a:pt x="97421" y="74355"/>
                </a:lnTo>
                <a:lnTo>
                  <a:pt x="103048" y="70525"/>
                </a:lnTo>
                <a:lnTo>
                  <a:pt x="108704" y="67019"/>
                </a:lnTo>
                <a:lnTo>
                  <a:pt x="113427" y="63729"/>
                </a:lnTo>
                <a:lnTo>
                  <a:pt x="117528" y="60583"/>
                </a:lnTo>
                <a:lnTo>
                  <a:pt x="121215" y="57534"/>
                </a:lnTo>
                <a:lnTo>
                  <a:pt x="126530" y="54548"/>
                </a:lnTo>
                <a:lnTo>
                  <a:pt x="132931" y="51605"/>
                </a:lnTo>
                <a:lnTo>
                  <a:pt x="140056" y="48691"/>
                </a:lnTo>
                <a:lnTo>
                  <a:pt x="145758" y="44843"/>
                </a:lnTo>
                <a:lnTo>
                  <a:pt x="150513" y="40373"/>
                </a:lnTo>
                <a:lnTo>
                  <a:pt x="154634" y="35487"/>
                </a:lnTo>
                <a:lnTo>
                  <a:pt x="159288" y="31278"/>
                </a:lnTo>
                <a:lnTo>
                  <a:pt x="164294" y="27520"/>
                </a:lnTo>
                <a:lnTo>
                  <a:pt x="169537" y="24061"/>
                </a:lnTo>
                <a:lnTo>
                  <a:pt x="175890" y="20803"/>
                </a:lnTo>
                <a:lnTo>
                  <a:pt x="182982" y="17679"/>
                </a:lnTo>
                <a:lnTo>
                  <a:pt x="190569" y="14643"/>
                </a:lnTo>
                <a:lnTo>
                  <a:pt x="196578" y="11667"/>
                </a:lnTo>
                <a:lnTo>
                  <a:pt x="201538" y="8730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4"/>
          <p:cNvSpPr/>
          <p:nvPr/>
        </p:nvSpPr>
        <p:spPr>
          <a:xfrm>
            <a:off x="7702154" y="3326129"/>
            <a:ext cx="144541" cy="102872"/>
          </a:xfrm>
          <a:custGeom>
            <a:avLst/>
            <a:gdLst/>
            <a:ahLst/>
            <a:cxnLst/>
            <a:rect l="0" t="0" r="0" b="0"/>
            <a:pathLst>
              <a:path w="144541" h="102872">
                <a:moveTo>
                  <a:pt x="7380" y="102871"/>
                </a:moveTo>
                <a:lnTo>
                  <a:pt x="0" y="95490"/>
                </a:lnTo>
                <a:lnTo>
                  <a:pt x="555" y="94140"/>
                </a:lnTo>
                <a:lnTo>
                  <a:pt x="1878" y="92287"/>
                </a:lnTo>
                <a:lnTo>
                  <a:pt x="3712" y="90100"/>
                </a:lnTo>
                <a:lnTo>
                  <a:pt x="5887" y="87690"/>
                </a:lnTo>
                <a:lnTo>
                  <a:pt x="10844" y="82471"/>
                </a:lnTo>
                <a:lnTo>
                  <a:pt x="13500" y="80699"/>
                </a:lnTo>
                <a:lnTo>
                  <a:pt x="16222" y="79517"/>
                </a:lnTo>
                <a:lnTo>
                  <a:pt x="18990" y="78729"/>
                </a:lnTo>
                <a:lnTo>
                  <a:pt x="22741" y="77251"/>
                </a:lnTo>
                <a:lnTo>
                  <a:pt x="27146" y="75313"/>
                </a:lnTo>
                <a:lnTo>
                  <a:pt x="31987" y="73069"/>
                </a:lnTo>
                <a:lnTo>
                  <a:pt x="36168" y="70621"/>
                </a:lnTo>
                <a:lnTo>
                  <a:pt x="39907" y="68036"/>
                </a:lnTo>
                <a:lnTo>
                  <a:pt x="43352" y="65360"/>
                </a:lnTo>
                <a:lnTo>
                  <a:pt x="46602" y="61671"/>
                </a:lnTo>
                <a:lnTo>
                  <a:pt x="49721" y="57307"/>
                </a:lnTo>
                <a:lnTo>
                  <a:pt x="52752" y="52492"/>
                </a:lnTo>
                <a:lnTo>
                  <a:pt x="57631" y="48330"/>
                </a:lnTo>
                <a:lnTo>
                  <a:pt x="63740" y="44603"/>
                </a:lnTo>
                <a:lnTo>
                  <a:pt x="124475" y="14318"/>
                </a:lnTo>
                <a:lnTo>
                  <a:pt x="129258" y="11451"/>
                </a:lnTo>
                <a:lnTo>
                  <a:pt x="133400" y="8587"/>
                </a:lnTo>
                <a:lnTo>
                  <a:pt x="1445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5"/>
          <p:cNvSpPr/>
          <p:nvPr/>
        </p:nvSpPr>
        <p:spPr>
          <a:xfrm>
            <a:off x="7932419" y="3128962"/>
            <a:ext cx="188597" cy="154306"/>
          </a:xfrm>
          <a:custGeom>
            <a:avLst/>
            <a:gdLst/>
            <a:ahLst/>
            <a:cxnLst/>
            <a:rect l="0" t="0" r="0" b="0"/>
            <a:pathLst>
              <a:path w="188597" h="154306">
                <a:moveTo>
                  <a:pt x="0" y="154305"/>
                </a:moveTo>
                <a:lnTo>
                  <a:pt x="4552" y="154305"/>
                </a:lnTo>
                <a:lnTo>
                  <a:pt x="5892" y="153353"/>
                </a:lnTo>
                <a:lnTo>
                  <a:pt x="6786" y="151765"/>
                </a:lnTo>
                <a:lnTo>
                  <a:pt x="7382" y="149754"/>
                </a:lnTo>
                <a:lnTo>
                  <a:pt x="8731" y="148413"/>
                </a:lnTo>
                <a:lnTo>
                  <a:pt x="10583" y="147520"/>
                </a:lnTo>
                <a:lnTo>
                  <a:pt x="12772" y="146924"/>
                </a:lnTo>
                <a:lnTo>
                  <a:pt x="14229" y="145574"/>
                </a:lnTo>
                <a:lnTo>
                  <a:pt x="15202" y="143722"/>
                </a:lnTo>
                <a:lnTo>
                  <a:pt x="15850" y="141535"/>
                </a:lnTo>
                <a:lnTo>
                  <a:pt x="17235" y="139124"/>
                </a:lnTo>
                <a:lnTo>
                  <a:pt x="19110" y="136565"/>
                </a:lnTo>
                <a:lnTo>
                  <a:pt x="21313" y="133906"/>
                </a:lnTo>
                <a:lnTo>
                  <a:pt x="24686" y="131180"/>
                </a:lnTo>
                <a:lnTo>
                  <a:pt x="28840" y="128411"/>
                </a:lnTo>
                <a:lnTo>
                  <a:pt x="33514" y="125612"/>
                </a:lnTo>
                <a:lnTo>
                  <a:pt x="38536" y="121842"/>
                </a:lnTo>
                <a:lnTo>
                  <a:pt x="43788" y="117423"/>
                </a:lnTo>
                <a:lnTo>
                  <a:pt x="49194" y="112572"/>
                </a:lnTo>
                <a:lnTo>
                  <a:pt x="53751" y="107433"/>
                </a:lnTo>
                <a:lnTo>
                  <a:pt x="57742" y="102102"/>
                </a:lnTo>
                <a:lnTo>
                  <a:pt x="61355" y="96643"/>
                </a:lnTo>
                <a:lnTo>
                  <a:pt x="65668" y="91099"/>
                </a:lnTo>
                <a:lnTo>
                  <a:pt x="70449" y="85497"/>
                </a:lnTo>
                <a:lnTo>
                  <a:pt x="75541" y="79858"/>
                </a:lnTo>
                <a:lnTo>
                  <a:pt x="81794" y="74194"/>
                </a:lnTo>
                <a:lnTo>
                  <a:pt x="88820" y="68512"/>
                </a:lnTo>
                <a:lnTo>
                  <a:pt x="96360" y="62820"/>
                </a:lnTo>
                <a:lnTo>
                  <a:pt x="103293" y="58073"/>
                </a:lnTo>
                <a:lnTo>
                  <a:pt x="109820" y="53955"/>
                </a:lnTo>
                <a:lnTo>
                  <a:pt x="116075" y="50258"/>
                </a:lnTo>
                <a:lnTo>
                  <a:pt x="122152" y="45888"/>
                </a:lnTo>
                <a:lnTo>
                  <a:pt x="128108" y="41069"/>
                </a:lnTo>
                <a:lnTo>
                  <a:pt x="133983" y="35952"/>
                </a:lnTo>
                <a:lnTo>
                  <a:pt x="139804" y="30636"/>
                </a:lnTo>
                <a:lnTo>
                  <a:pt x="151354" y="19648"/>
                </a:lnTo>
                <a:lnTo>
                  <a:pt x="157100" y="15956"/>
                </a:lnTo>
                <a:lnTo>
                  <a:pt x="162836" y="13495"/>
                </a:lnTo>
                <a:lnTo>
                  <a:pt x="168565" y="11854"/>
                </a:lnTo>
                <a:lnTo>
                  <a:pt x="173337" y="9808"/>
                </a:lnTo>
                <a:lnTo>
                  <a:pt x="177471" y="7491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6"/>
          <p:cNvSpPr/>
          <p:nvPr/>
        </p:nvSpPr>
        <p:spPr>
          <a:xfrm>
            <a:off x="8138159" y="2932192"/>
            <a:ext cx="205579" cy="145336"/>
          </a:xfrm>
          <a:custGeom>
            <a:avLst/>
            <a:gdLst/>
            <a:ahLst/>
            <a:cxnLst/>
            <a:rect l="0" t="0" r="0" b="0"/>
            <a:pathLst>
              <a:path w="205579" h="145336">
                <a:moveTo>
                  <a:pt x="0" y="85328"/>
                </a:moveTo>
                <a:lnTo>
                  <a:pt x="0" y="80777"/>
                </a:lnTo>
                <a:lnTo>
                  <a:pt x="953" y="79436"/>
                </a:lnTo>
                <a:lnTo>
                  <a:pt x="2541" y="78542"/>
                </a:lnTo>
                <a:lnTo>
                  <a:pt x="4551" y="77947"/>
                </a:lnTo>
                <a:lnTo>
                  <a:pt x="5892" y="76597"/>
                </a:lnTo>
                <a:lnTo>
                  <a:pt x="6786" y="74745"/>
                </a:lnTo>
                <a:lnTo>
                  <a:pt x="7382" y="72557"/>
                </a:lnTo>
                <a:lnTo>
                  <a:pt x="8731" y="70147"/>
                </a:lnTo>
                <a:lnTo>
                  <a:pt x="10583" y="67587"/>
                </a:lnTo>
                <a:lnTo>
                  <a:pt x="12772" y="64928"/>
                </a:lnTo>
                <a:lnTo>
                  <a:pt x="16135" y="62203"/>
                </a:lnTo>
                <a:lnTo>
                  <a:pt x="20282" y="59434"/>
                </a:lnTo>
                <a:lnTo>
                  <a:pt x="24951" y="56635"/>
                </a:lnTo>
                <a:lnTo>
                  <a:pt x="29016" y="53817"/>
                </a:lnTo>
                <a:lnTo>
                  <a:pt x="32680" y="50985"/>
                </a:lnTo>
                <a:lnTo>
                  <a:pt x="36073" y="48145"/>
                </a:lnTo>
                <a:lnTo>
                  <a:pt x="40241" y="45299"/>
                </a:lnTo>
                <a:lnTo>
                  <a:pt x="44926" y="42450"/>
                </a:lnTo>
                <a:lnTo>
                  <a:pt x="49954" y="39597"/>
                </a:lnTo>
                <a:lnTo>
                  <a:pt x="60619" y="33888"/>
                </a:lnTo>
                <a:lnTo>
                  <a:pt x="82989" y="22462"/>
                </a:lnTo>
                <a:lnTo>
                  <a:pt x="89617" y="19604"/>
                </a:lnTo>
                <a:lnTo>
                  <a:pt x="96892" y="16747"/>
                </a:lnTo>
                <a:lnTo>
                  <a:pt x="104600" y="13890"/>
                </a:lnTo>
                <a:lnTo>
                  <a:pt x="111644" y="11985"/>
                </a:lnTo>
                <a:lnTo>
                  <a:pt x="118244" y="10715"/>
                </a:lnTo>
                <a:lnTo>
                  <a:pt x="124550" y="9868"/>
                </a:lnTo>
                <a:lnTo>
                  <a:pt x="130659" y="8351"/>
                </a:lnTo>
                <a:lnTo>
                  <a:pt x="136636" y="6388"/>
                </a:lnTo>
                <a:lnTo>
                  <a:pt x="142526" y="4126"/>
                </a:lnTo>
                <a:lnTo>
                  <a:pt x="148357" y="2618"/>
                </a:lnTo>
                <a:lnTo>
                  <a:pt x="154151" y="1613"/>
                </a:lnTo>
                <a:lnTo>
                  <a:pt x="159917" y="943"/>
                </a:lnTo>
                <a:lnTo>
                  <a:pt x="165667" y="496"/>
                </a:lnTo>
                <a:lnTo>
                  <a:pt x="171405" y="198"/>
                </a:lnTo>
                <a:lnTo>
                  <a:pt x="177134" y="0"/>
                </a:lnTo>
                <a:lnTo>
                  <a:pt x="181908" y="820"/>
                </a:lnTo>
                <a:lnTo>
                  <a:pt x="186042" y="2319"/>
                </a:lnTo>
                <a:lnTo>
                  <a:pt x="189751" y="4271"/>
                </a:lnTo>
                <a:lnTo>
                  <a:pt x="193176" y="5573"/>
                </a:lnTo>
                <a:lnTo>
                  <a:pt x="199521" y="7018"/>
                </a:lnTo>
                <a:lnTo>
                  <a:pt x="201594" y="8356"/>
                </a:lnTo>
                <a:lnTo>
                  <a:pt x="202977" y="10201"/>
                </a:lnTo>
                <a:lnTo>
                  <a:pt x="203898" y="12383"/>
                </a:lnTo>
                <a:lnTo>
                  <a:pt x="204512" y="14790"/>
                </a:lnTo>
                <a:lnTo>
                  <a:pt x="204922" y="17348"/>
                </a:lnTo>
                <a:lnTo>
                  <a:pt x="205196" y="20005"/>
                </a:lnTo>
                <a:lnTo>
                  <a:pt x="205376" y="23682"/>
                </a:lnTo>
                <a:lnTo>
                  <a:pt x="205578" y="32847"/>
                </a:lnTo>
                <a:lnTo>
                  <a:pt x="204680" y="37006"/>
                </a:lnTo>
                <a:lnTo>
                  <a:pt x="203128" y="40730"/>
                </a:lnTo>
                <a:lnTo>
                  <a:pt x="201142" y="44166"/>
                </a:lnTo>
                <a:lnTo>
                  <a:pt x="196395" y="53064"/>
                </a:lnTo>
                <a:lnTo>
                  <a:pt x="193794" y="58103"/>
                </a:lnTo>
                <a:lnTo>
                  <a:pt x="190157" y="63368"/>
                </a:lnTo>
                <a:lnTo>
                  <a:pt x="185827" y="68783"/>
                </a:lnTo>
                <a:lnTo>
                  <a:pt x="181035" y="74298"/>
                </a:lnTo>
                <a:lnTo>
                  <a:pt x="176888" y="80832"/>
                </a:lnTo>
                <a:lnTo>
                  <a:pt x="173170" y="88045"/>
                </a:lnTo>
                <a:lnTo>
                  <a:pt x="169740" y="95712"/>
                </a:lnTo>
                <a:lnTo>
                  <a:pt x="160848" y="114391"/>
                </a:lnTo>
                <a:lnTo>
                  <a:pt x="145733" y="145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7"/>
          <p:cNvSpPr/>
          <p:nvPr/>
        </p:nvSpPr>
        <p:spPr>
          <a:xfrm>
            <a:off x="6157912" y="4629150"/>
            <a:ext cx="85726" cy="94298"/>
          </a:xfrm>
          <a:custGeom>
            <a:avLst/>
            <a:gdLst/>
            <a:ahLst/>
            <a:cxnLst/>
            <a:rect l="0" t="0" r="0" b="0"/>
            <a:pathLst>
              <a:path w="85726" h="94298">
                <a:moveTo>
                  <a:pt x="85725" y="94297"/>
                </a:moveTo>
                <a:lnTo>
                  <a:pt x="78344" y="94297"/>
                </a:lnTo>
                <a:lnTo>
                  <a:pt x="77947" y="93345"/>
                </a:lnTo>
                <a:lnTo>
                  <a:pt x="77682" y="91757"/>
                </a:lnTo>
                <a:lnTo>
                  <a:pt x="77506" y="89747"/>
                </a:lnTo>
                <a:lnTo>
                  <a:pt x="76436" y="88406"/>
                </a:lnTo>
                <a:lnTo>
                  <a:pt x="74770" y="87512"/>
                </a:lnTo>
                <a:lnTo>
                  <a:pt x="69803" y="86078"/>
                </a:lnTo>
                <a:lnTo>
                  <a:pt x="68442" y="85008"/>
                </a:lnTo>
                <a:lnTo>
                  <a:pt x="66584" y="83342"/>
                </a:lnTo>
                <a:lnTo>
                  <a:pt x="64391" y="81278"/>
                </a:lnTo>
                <a:lnTo>
                  <a:pt x="61978" y="77998"/>
                </a:lnTo>
                <a:lnTo>
                  <a:pt x="59416" y="73906"/>
                </a:lnTo>
                <a:lnTo>
                  <a:pt x="56756" y="69274"/>
                </a:lnTo>
                <a:lnTo>
                  <a:pt x="54030" y="65232"/>
                </a:lnTo>
                <a:lnTo>
                  <a:pt x="51260" y="61586"/>
                </a:lnTo>
                <a:lnTo>
                  <a:pt x="48461" y="58202"/>
                </a:lnTo>
                <a:lnTo>
                  <a:pt x="45642" y="54993"/>
                </a:lnTo>
                <a:lnTo>
                  <a:pt x="42811" y="51903"/>
                </a:lnTo>
                <a:lnTo>
                  <a:pt x="39970" y="48889"/>
                </a:lnTo>
                <a:lnTo>
                  <a:pt x="9101" y="17687"/>
                </a:lnTo>
                <a:lnTo>
                  <a:pt x="6067" y="14648"/>
                </a:lnTo>
                <a:lnTo>
                  <a:pt x="4045" y="11670"/>
                </a:lnTo>
                <a:lnTo>
                  <a:pt x="2697" y="873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8"/>
          <p:cNvSpPr/>
          <p:nvPr/>
        </p:nvSpPr>
        <p:spPr>
          <a:xfrm>
            <a:off x="5952172" y="4423410"/>
            <a:ext cx="77154" cy="60008"/>
          </a:xfrm>
          <a:custGeom>
            <a:avLst/>
            <a:gdLst/>
            <a:ahLst/>
            <a:cxnLst/>
            <a:rect l="0" t="0" r="0" b="0"/>
            <a:pathLst>
              <a:path w="77154" h="60008">
                <a:moveTo>
                  <a:pt x="77153" y="60007"/>
                </a:moveTo>
                <a:lnTo>
                  <a:pt x="69772" y="60007"/>
                </a:lnTo>
                <a:lnTo>
                  <a:pt x="68422" y="59055"/>
                </a:lnTo>
                <a:lnTo>
                  <a:pt x="66570" y="57468"/>
                </a:lnTo>
                <a:lnTo>
                  <a:pt x="64382" y="55456"/>
                </a:lnTo>
                <a:lnTo>
                  <a:pt x="61972" y="54115"/>
                </a:lnTo>
                <a:lnTo>
                  <a:pt x="59412" y="53222"/>
                </a:lnTo>
                <a:lnTo>
                  <a:pt x="56753" y="52626"/>
                </a:lnTo>
                <a:lnTo>
                  <a:pt x="54028" y="51276"/>
                </a:lnTo>
                <a:lnTo>
                  <a:pt x="51259" y="49424"/>
                </a:lnTo>
                <a:lnTo>
                  <a:pt x="48460" y="47237"/>
                </a:lnTo>
                <a:lnTo>
                  <a:pt x="45642" y="44826"/>
                </a:lnTo>
                <a:lnTo>
                  <a:pt x="42810" y="42267"/>
                </a:lnTo>
                <a:lnTo>
                  <a:pt x="39970" y="39608"/>
                </a:lnTo>
                <a:lnTo>
                  <a:pt x="37124" y="37835"/>
                </a:lnTo>
                <a:lnTo>
                  <a:pt x="34275" y="36653"/>
                </a:lnTo>
                <a:lnTo>
                  <a:pt x="31422" y="35865"/>
                </a:lnTo>
                <a:lnTo>
                  <a:pt x="28568" y="33435"/>
                </a:lnTo>
                <a:lnTo>
                  <a:pt x="25713" y="29910"/>
                </a:lnTo>
                <a:lnTo>
                  <a:pt x="22857" y="25655"/>
                </a:lnTo>
                <a:lnTo>
                  <a:pt x="20000" y="22818"/>
                </a:lnTo>
                <a:lnTo>
                  <a:pt x="17144" y="20927"/>
                </a:lnTo>
                <a:lnTo>
                  <a:pt x="14287" y="19666"/>
                </a:lnTo>
                <a:lnTo>
                  <a:pt x="11429" y="17873"/>
                </a:lnTo>
                <a:lnTo>
                  <a:pt x="8572" y="15726"/>
                </a:lnTo>
                <a:lnTo>
                  <a:pt x="5715" y="13341"/>
                </a:lnTo>
                <a:lnTo>
                  <a:pt x="3810" y="10799"/>
                </a:lnTo>
                <a:lnTo>
                  <a:pt x="2540" y="815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9"/>
          <p:cNvSpPr/>
          <p:nvPr/>
        </p:nvSpPr>
        <p:spPr>
          <a:xfrm>
            <a:off x="5797867" y="4226242"/>
            <a:ext cx="102871" cy="111444"/>
          </a:xfrm>
          <a:custGeom>
            <a:avLst/>
            <a:gdLst/>
            <a:ahLst/>
            <a:cxnLst/>
            <a:rect l="0" t="0" r="0" b="0"/>
            <a:pathLst>
              <a:path w="102871" h="111444">
                <a:moveTo>
                  <a:pt x="102870" y="111443"/>
                </a:moveTo>
                <a:lnTo>
                  <a:pt x="95489" y="111443"/>
                </a:lnTo>
                <a:lnTo>
                  <a:pt x="95092" y="110490"/>
                </a:lnTo>
                <a:lnTo>
                  <a:pt x="94827" y="108903"/>
                </a:lnTo>
                <a:lnTo>
                  <a:pt x="94651" y="106892"/>
                </a:lnTo>
                <a:lnTo>
                  <a:pt x="93581" y="105551"/>
                </a:lnTo>
                <a:lnTo>
                  <a:pt x="91915" y="104657"/>
                </a:lnTo>
                <a:lnTo>
                  <a:pt x="89851" y="104062"/>
                </a:lnTo>
                <a:lnTo>
                  <a:pt x="87523" y="102712"/>
                </a:lnTo>
                <a:lnTo>
                  <a:pt x="85019" y="100860"/>
                </a:lnTo>
                <a:lnTo>
                  <a:pt x="82397" y="98672"/>
                </a:lnTo>
                <a:lnTo>
                  <a:pt x="79696" y="97214"/>
                </a:lnTo>
                <a:lnTo>
                  <a:pt x="76943" y="96242"/>
                </a:lnTo>
                <a:lnTo>
                  <a:pt x="74155" y="95594"/>
                </a:lnTo>
                <a:lnTo>
                  <a:pt x="71345" y="94209"/>
                </a:lnTo>
                <a:lnTo>
                  <a:pt x="68518" y="92334"/>
                </a:lnTo>
                <a:lnTo>
                  <a:pt x="65681" y="90131"/>
                </a:lnTo>
                <a:lnTo>
                  <a:pt x="63790" y="86757"/>
                </a:lnTo>
                <a:lnTo>
                  <a:pt x="62529" y="82603"/>
                </a:lnTo>
                <a:lnTo>
                  <a:pt x="61689" y="77929"/>
                </a:lnTo>
                <a:lnTo>
                  <a:pt x="60176" y="73860"/>
                </a:lnTo>
                <a:lnTo>
                  <a:pt x="58215" y="70195"/>
                </a:lnTo>
                <a:lnTo>
                  <a:pt x="55955" y="66800"/>
                </a:lnTo>
                <a:lnTo>
                  <a:pt x="53495" y="63583"/>
                </a:lnTo>
                <a:lnTo>
                  <a:pt x="50904" y="60486"/>
                </a:lnTo>
                <a:lnTo>
                  <a:pt x="48223" y="57469"/>
                </a:lnTo>
                <a:lnTo>
                  <a:pt x="42705" y="51577"/>
                </a:lnTo>
                <a:lnTo>
                  <a:pt x="28554" y="37166"/>
                </a:lnTo>
                <a:lnTo>
                  <a:pt x="22851" y="31441"/>
                </a:lnTo>
                <a:lnTo>
                  <a:pt x="19996" y="27628"/>
                </a:lnTo>
                <a:lnTo>
                  <a:pt x="17141" y="23181"/>
                </a:lnTo>
                <a:lnTo>
                  <a:pt x="14285" y="18312"/>
                </a:lnTo>
                <a:lnTo>
                  <a:pt x="11428" y="14113"/>
                </a:lnTo>
                <a:lnTo>
                  <a:pt x="8571" y="1036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0"/>
          <p:cNvSpPr/>
          <p:nvPr/>
        </p:nvSpPr>
        <p:spPr>
          <a:xfrm>
            <a:off x="5634990" y="4020502"/>
            <a:ext cx="102870" cy="120016"/>
          </a:xfrm>
          <a:custGeom>
            <a:avLst/>
            <a:gdLst/>
            <a:ahLst/>
            <a:cxnLst/>
            <a:rect l="0" t="0" r="0" b="0"/>
            <a:pathLst>
              <a:path w="102870" h="120016">
                <a:moveTo>
                  <a:pt x="102869" y="120015"/>
                </a:moveTo>
                <a:lnTo>
                  <a:pt x="98319" y="120015"/>
                </a:lnTo>
                <a:lnTo>
                  <a:pt x="96978" y="119063"/>
                </a:lnTo>
                <a:lnTo>
                  <a:pt x="96084" y="117475"/>
                </a:lnTo>
                <a:lnTo>
                  <a:pt x="94402" y="111796"/>
                </a:lnTo>
                <a:lnTo>
                  <a:pt x="91804" y="109059"/>
                </a:lnTo>
                <a:lnTo>
                  <a:pt x="89778" y="106996"/>
                </a:lnTo>
                <a:lnTo>
                  <a:pt x="87474" y="103716"/>
                </a:lnTo>
                <a:lnTo>
                  <a:pt x="84986" y="99624"/>
                </a:lnTo>
                <a:lnTo>
                  <a:pt x="82375" y="94991"/>
                </a:lnTo>
                <a:lnTo>
                  <a:pt x="79681" y="91903"/>
                </a:lnTo>
                <a:lnTo>
                  <a:pt x="76933" y="89844"/>
                </a:lnTo>
                <a:lnTo>
                  <a:pt x="74149" y="88471"/>
                </a:lnTo>
                <a:lnTo>
                  <a:pt x="71340" y="85650"/>
                </a:lnTo>
                <a:lnTo>
                  <a:pt x="68514" y="81866"/>
                </a:lnTo>
                <a:lnTo>
                  <a:pt x="65679" y="77437"/>
                </a:lnTo>
                <a:lnTo>
                  <a:pt x="62836" y="73532"/>
                </a:lnTo>
                <a:lnTo>
                  <a:pt x="59988" y="69977"/>
                </a:lnTo>
                <a:lnTo>
                  <a:pt x="57136" y="66653"/>
                </a:lnTo>
                <a:lnTo>
                  <a:pt x="54284" y="63486"/>
                </a:lnTo>
                <a:lnTo>
                  <a:pt x="48573" y="57426"/>
                </a:lnTo>
                <a:lnTo>
                  <a:pt x="31431" y="40029"/>
                </a:lnTo>
                <a:lnTo>
                  <a:pt x="5715" y="14288"/>
                </a:lnTo>
                <a:lnTo>
                  <a:pt x="3810" y="11430"/>
                </a:lnTo>
                <a:lnTo>
                  <a:pt x="2540" y="85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1"/>
          <p:cNvSpPr/>
          <p:nvPr/>
        </p:nvSpPr>
        <p:spPr>
          <a:xfrm>
            <a:off x="5429250" y="3789045"/>
            <a:ext cx="102871" cy="120016"/>
          </a:xfrm>
          <a:custGeom>
            <a:avLst/>
            <a:gdLst/>
            <a:ahLst/>
            <a:cxnLst/>
            <a:rect l="0" t="0" r="0" b="0"/>
            <a:pathLst>
              <a:path w="102871" h="120016">
                <a:moveTo>
                  <a:pt x="102870" y="120015"/>
                </a:moveTo>
                <a:lnTo>
                  <a:pt x="95488" y="112634"/>
                </a:lnTo>
                <a:lnTo>
                  <a:pt x="92287" y="111972"/>
                </a:lnTo>
                <a:lnTo>
                  <a:pt x="90099" y="111795"/>
                </a:lnTo>
                <a:lnTo>
                  <a:pt x="88641" y="110725"/>
                </a:lnTo>
                <a:lnTo>
                  <a:pt x="87669" y="109059"/>
                </a:lnTo>
                <a:lnTo>
                  <a:pt x="87021" y="106996"/>
                </a:lnTo>
                <a:lnTo>
                  <a:pt x="85636" y="105620"/>
                </a:lnTo>
                <a:lnTo>
                  <a:pt x="83761" y="104704"/>
                </a:lnTo>
                <a:lnTo>
                  <a:pt x="81558" y="104092"/>
                </a:lnTo>
                <a:lnTo>
                  <a:pt x="79137" y="102732"/>
                </a:lnTo>
                <a:lnTo>
                  <a:pt x="76570" y="100873"/>
                </a:lnTo>
                <a:lnTo>
                  <a:pt x="73907" y="98681"/>
                </a:lnTo>
                <a:lnTo>
                  <a:pt x="71178" y="96267"/>
                </a:lnTo>
                <a:lnTo>
                  <a:pt x="65607" y="91045"/>
                </a:lnTo>
                <a:lnTo>
                  <a:pt x="62788" y="87367"/>
                </a:lnTo>
                <a:lnTo>
                  <a:pt x="59956" y="83009"/>
                </a:lnTo>
                <a:lnTo>
                  <a:pt x="57116" y="78199"/>
                </a:lnTo>
                <a:lnTo>
                  <a:pt x="54269" y="74040"/>
                </a:lnTo>
                <a:lnTo>
                  <a:pt x="51419" y="70315"/>
                </a:lnTo>
                <a:lnTo>
                  <a:pt x="48567" y="66879"/>
                </a:lnTo>
                <a:lnTo>
                  <a:pt x="46665" y="63636"/>
                </a:lnTo>
                <a:lnTo>
                  <a:pt x="45398" y="60521"/>
                </a:lnTo>
                <a:lnTo>
                  <a:pt x="44553" y="57493"/>
                </a:lnTo>
                <a:lnTo>
                  <a:pt x="43037" y="54521"/>
                </a:lnTo>
                <a:lnTo>
                  <a:pt x="41074" y="51587"/>
                </a:lnTo>
                <a:lnTo>
                  <a:pt x="38812" y="48679"/>
                </a:lnTo>
                <a:lnTo>
                  <a:pt x="36352" y="44835"/>
                </a:lnTo>
                <a:lnTo>
                  <a:pt x="33759" y="40367"/>
                </a:lnTo>
                <a:lnTo>
                  <a:pt x="31079" y="35484"/>
                </a:lnTo>
                <a:lnTo>
                  <a:pt x="28339" y="31276"/>
                </a:lnTo>
                <a:lnTo>
                  <a:pt x="25560" y="27518"/>
                </a:lnTo>
                <a:lnTo>
                  <a:pt x="22755" y="24060"/>
                </a:lnTo>
                <a:lnTo>
                  <a:pt x="19932" y="20803"/>
                </a:lnTo>
                <a:lnTo>
                  <a:pt x="17098" y="17678"/>
                </a:lnTo>
                <a:lnTo>
                  <a:pt x="11409" y="1166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2"/>
          <p:cNvSpPr/>
          <p:nvPr/>
        </p:nvSpPr>
        <p:spPr>
          <a:xfrm>
            <a:off x="5292090" y="3609022"/>
            <a:ext cx="60008" cy="77154"/>
          </a:xfrm>
          <a:custGeom>
            <a:avLst/>
            <a:gdLst/>
            <a:ahLst/>
            <a:cxnLst/>
            <a:rect l="0" t="0" r="0" b="0"/>
            <a:pathLst>
              <a:path w="60008" h="77154">
                <a:moveTo>
                  <a:pt x="60007" y="77153"/>
                </a:moveTo>
                <a:lnTo>
                  <a:pt x="55456" y="77153"/>
                </a:lnTo>
                <a:lnTo>
                  <a:pt x="53163" y="76200"/>
                </a:lnTo>
                <a:lnTo>
                  <a:pt x="50682" y="74613"/>
                </a:lnTo>
                <a:lnTo>
                  <a:pt x="44407" y="69772"/>
                </a:lnTo>
                <a:lnTo>
                  <a:pt x="43892" y="68422"/>
                </a:lnTo>
                <a:lnTo>
                  <a:pt x="43549" y="66569"/>
                </a:lnTo>
                <a:lnTo>
                  <a:pt x="43320" y="64382"/>
                </a:lnTo>
                <a:lnTo>
                  <a:pt x="41262" y="61972"/>
                </a:lnTo>
                <a:lnTo>
                  <a:pt x="37986" y="59412"/>
                </a:lnTo>
                <a:lnTo>
                  <a:pt x="33896" y="56753"/>
                </a:lnTo>
                <a:lnTo>
                  <a:pt x="31169" y="54028"/>
                </a:lnTo>
                <a:lnTo>
                  <a:pt x="29353" y="51259"/>
                </a:lnTo>
                <a:lnTo>
                  <a:pt x="28141" y="48460"/>
                </a:lnTo>
                <a:lnTo>
                  <a:pt x="26380" y="45642"/>
                </a:lnTo>
                <a:lnTo>
                  <a:pt x="24254" y="42810"/>
                </a:lnTo>
                <a:lnTo>
                  <a:pt x="21884" y="39970"/>
                </a:lnTo>
                <a:lnTo>
                  <a:pt x="19352" y="37124"/>
                </a:lnTo>
                <a:lnTo>
                  <a:pt x="13998" y="31422"/>
                </a:lnTo>
                <a:lnTo>
                  <a:pt x="12190" y="28568"/>
                </a:lnTo>
                <a:lnTo>
                  <a:pt x="10983" y="25713"/>
                </a:lnTo>
                <a:lnTo>
                  <a:pt x="10180" y="22857"/>
                </a:lnTo>
                <a:lnTo>
                  <a:pt x="8691" y="20001"/>
                </a:lnTo>
                <a:lnTo>
                  <a:pt x="6747" y="17144"/>
                </a:lnTo>
                <a:lnTo>
                  <a:pt x="4498" y="14287"/>
                </a:lnTo>
                <a:lnTo>
                  <a:pt x="2998" y="11429"/>
                </a:lnTo>
                <a:lnTo>
                  <a:pt x="1999" y="857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3"/>
          <p:cNvSpPr/>
          <p:nvPr/>
        </p:nvSpPr>
        <p:spPr>
          <a:xfrm>
            <a:off x="5180647" y="3463290"/>
            <a:ext cx="51436" cy="68581"/>
          </a:xfrm>
          <a:custGeom>
            <a:avLst/>
            <a:gdLst/>
            <a:ahLst/>
            <a:cxnLst/>
            <a:rect l="0" t="0" r="0" b="0"/>
            <a:pathLst>
              <a:path w="51436" h="68581">
                <a:moveTo>
                  <a:pt x="51435" y="68580"/>
                </a:moveTo>
                <a:lnTo>
                  <a:pt x="44054" y="68580"/>
                </a:lnTo>
                <a:lnTo>
                  <a:pt x="43657" y="67627"/>
                </a:lnTo>
                <a:lnTo>
                  <a:pt x="43392" y="66039"/>
                </a:lnTo>
                <a:lnTo>
                  <a:pt x="43216" y="64029"/>
                </a:lnTo>
                <a:lnTo>
                  <a:pt x="42146" y="62688"/>
                </a:lnTo>
                <a:lnTo>
                  <a:pt x="40480" y="61794"/>
                </a:lnTo>
                <a:lnTo>
                  <a:pt x="38416" y="61199"/>
                </a:lnTo>
                <a:lnTo>
                  <a:pt x="37041" y="59849"/>
                </a:lnTo>
                <a:lnTo>
                  <a:pt x="36124" y="57997"/>
                </a:lnTo>
                <a:lnTo>
                  <a:pt x="35513" y="55809"/>
                </a:lnTo>
                <a:lnTo>
                  <a:pt x="34152" y="53398"/>
                </a:lnTo>
                <a:lnTo>
                  <a:pt x="32293" y="50839"/>
                </a:lnTo>
                <a:lnTo>
                  <a:pt x="30101" y="48180"/>
                </a:lnTo>
                <a:lnTo>
                  <a:pt x="27687" y="45455"/>
                </a:lnTo>
                <a:lnTo>
                  <a:pt x="22466" y="39887"/>
                </a:lnTo>
                <a:lnTo>
                  <a:pt x="20692" y="36116"/>
                </a:lnTo>
                <a:lnTo>
                  <a:pt x="19510" y="31697"/>
                </a:lnTo>
                <a:lnTo>
                  <a:pt x="18722" y="26846"/>
                </a:lnTo>
                <a:lnTo>
                  <a:pt x="17244" y="22660"/>
                </a:lnTo>
                <a:lnTo>
                  <a:pt x="15306" y="18916"/>
                </a:lnTo>
                <a:lnTo>
                  <a:pt x="13061" y="15468"/>
                </a:lnTo>
                <a:lnTo>
                  <a:pt x="11565" y="12217"/>
                </a:lnTo>
                <a:lnTo>
                  <a:pt x="10567" y="9097"/>
                </a:lnTo>
                <a:lnTo>
                  <a:pt x="9902" y="6065"/>
                </a:lnTo>
                <a:lnTo>
                  <a:pt x="8507" y="4043"/>
                </a:lnTo>
                <a:lnTo>
                  <a:pt x="6624" y="269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4"/>
          <p:cNvSpPr/>
          <p:nvPr/>
        </p:nvSpPr>
        <p:spPr>
          <a:xfrm>
            <a:off x="5060632" y="3308985"/>
            <a:ext cx="68581" cy="85726"/>
          </a:xfrm>
          <a:custGeom>
            <a:avLst/>
            <a:gdLst/>
            <a:ahLst/>
            <a:cxnLst/>
            <a:rect l="0" t="0" r="0" b="0"/>
            <a:pathLst>
              <a:path w="68581" h="85726">
                <a:moveTo>
                  <a:pt x="68580" y="85725"/>
                </a:moveTo>
                <a:lnTo>
                  <a:pt x="61199" y="85725"/>
                </a:lnTo>
                <a:lnTo>
                  <a:pt x="59850" y="84772"/>
                </a:lnTo>
                <a:lnTo>
                  <a:pt x="57997" y="83185"/>
                </a:lnTo>
                <a:lnTo>
                  <a:pt x="55810" y="81174"/>
                </a:lnTo>
                <a:lnTo>
                  <a:pt x="50840" y="76399"/>
                </a:lnTo>
                <a:lnTo>
                  <a:pt x="31398" y="57106"/>
                </a:lnTo>
                <a:lnTo>
                  <a:pt x="29504" y="54263"/>
                </a:lnTo>
                <a:lnTo>
                  <a:pt x="28242" y="51415"/>
                </a:lnTo>
                <a:lnTo>
                  <a:pt x="27401" y="48564"/>
                </a:lnTo>
                <a:lnTo>
                  <a:pt x="26839" y="45711"/>
                </a:lnTo>
                <a:lnTo>
                  <a:pt x="26466" y="42856"/>
                </a:lnTo>
                <a:lnTo>
                  <a:pt x="26216" y="40001"/>
                </a:lnTo>
                <a:lnTo>
                  <a:pt x="25097" y="37144"/>
                </a:lnTo>
                <a:lnTo>
                  <a:pt x="23399" y="34288"/>
                </a:lnTo>
                <a:lnTo>
                  <a:pt x="21315" y="31431"/>
                </a:lnTo>
                <a:lnTo>
                  <a:pt x="18972" y="28574"/>
                </a:lnTo>
                <a:lnTo>
                  <a:pt x="16458" y="25716"/>
                </a:lnTo>
                <a:lnTo>
                  <a:pt x="13829" y="22859"/>
                </a:lnTo>
                <a:lnTo>
                  <a:pt x="12077" y="20002"/>
                </a:lnTo>
                <a:lnTo>
                  <a:pt x="10909" y="17144"/>
                </a:lnTo>
                <a:lnTo>
                  <a:pt x="10130" y="14287"/>
                </a:lnTo>
                <a:lnTo>
                  <a:pt x="8658" y="11430"/>
                </a:lnTo>
                <a:lnTo>
                  <a:pt x="6725" y="857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5"/>
          <p:cNvSpPr/>
          <p:nvPr/>
        </p:nvSpPr>
        <p:spPr>
          <a:xfrm>
            <a:off x="4992052" y="3248977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34290" y="25718"/>
                </a:moveTo>
                <a:lnTo>
                  <a:pt x="26071" y="25718"/>
                </a:lnTo>
                <a:lnTo>
                  <a:pt x="25001" y="24765"/>
                </a:lnTo>
                <a:lnTo>
                  <a:pt x="21271" y="21167"/>
                </a:lnTo>
                <a:lnTo>
                  <a:pt x="18943" y="19826"/>
                </a:lnTo>
                <a:lnTo>
                  <a:pt x="16439" y="18932"/>
                </a:lnTo>
                <a:lnTo>
                  <a:pt x="13817" y="18337"/>
                </a:lnTo>
                <a:lnTo>
                  <a:pt x="12069" y="16987"/>
                </a:lnTo>
                <a:lnTo>
                  <a:pt x="10903" y="15135"/>
                </a:lnTo>
                <a:lnTo>
                  <a:pt x="10126" y="12947"/>
                </a:lnTo>
                <a:lnTo>
                  <a:pt x="8656" y="11489"/>
                </a:lnTo>
                <a:lnTo>
                  <a:pt x="6723" y="10517"/>
                </a:lnTo>
                <a:lnTo>
                  <a:pt x="4482" y="9869"/>
                </a:lnTo>
                <a:lnTo>
                  <a:pt x="2988" y="8484"/>
                </a:lnTo>
                <a:lnTo>
                  <a:pt x="1992" y="660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6"/>
          <p:cNvSpPr/>
          <p:nvPr/>
        </p:nvSpPr>
        <p:spPr>
          <a:xfrm>
            <a:off x="4829175" y="3051810"/>
            <a:ext cx="94298" cy="154305"/>
          </a:xfrm>
          <a:custGeom>
            <a:avLst/>
            <a:gdLst/>
            <a:ahLst/>
            <a:cxnLst/>
            <a:rect l="0" t="0" r="0" b="0"/>
            <a:pathLst>
              <a:path w="94298" h="154305">
                <a:moveTo>
                  <a:pt x="94297" y="154304"/>
                </a:moveTo>
                <a:lnTo>
                  <a:pt x="94297" y="149754"/>
                </a:lnTo>
                <a:lnTo>
                  <a:pt x="93345" y="148413"/>
                </a:lnTo>
                <a:lnTo>
                  <a:pt x="91757" y="147519"/>
                </a:lnTo>
                <a:lnTo>
                  <a:pt x="86916" y="146085"/>
                </a:lnTo>
                <a:lnTo>
                  <a:pt x="86519" y="145015"/>
                </a:lnTo>
                <a:lnTo>
                  <a:pt x="86078" y="141286"/>
                </a:lnTo>
                <a:lnTo>
                  <a:pt x="85960" y="138958"/>
                </a:lnTo>
                <a:lnTo>
                  <a:pt x="85829" y="133831"/>
                </a:lnTo>
                <a:lnTo>
                  <a:pt x="84842" y="132083"/>
                </a:lnTo>
                <a:lnTo>
                  <a:pt x="83231" y="130918"/>
                </a:lnTo>
                <a:lnTo>
                  <a:pt x="81205" y="130141"/>
                </a:lnTo>
                <a:lnTo>
                  <a:pt x="78901" y="128671"/>
                </a:lnTo>
                <a:lnTo>
                  <a:pt x="76413" y="126738"/>
                </a:lnTo>
                <a:lnTo>
                  <a:pt x="73802" y="124497"/>
                </a:lnTo>
                <a:lnTo>
                  <a:pt x="72061" y="122050"/>
                </a:lnTo>
                <a:lnTo>
                  <a:pt x="70901" y="119467"/>
                </a:lnTo>
                <a:lnTo>
                  <a:pt x="70127" y="116792"/>
                </a:lnTo>
                <a:lnTo>
                  <a:pt x="68658" y="114056"/>
                </a:lnTo>
                <a:lnTo>
                  <a:pt x="66727" y="111280"/>
                </a:lnTo>
                <a:lnTo>
                  <a:pt x="64487" y="108476"/>
                </a:lnTo>
                <a:lnTo>
                  <a:pt x="62994" y="105655"/>
                </a:lnTo>
                <a:lnTo>
                  <a:pt x="61998" y="102821"/>
                </a:lnTo>
                <a:lnTo>
                  <a:pt x="61335" y="99980"/>
                </a:lnTo>
                <a:lnTo>
                  <a:pt x="59940" y="97133"/>
                </a:lnTo>
                <a:lnTo>
                  <a:pt x="58057" y="94283"/>
                </a:lnTo>
                <a:lnTo>
                  <a:pt x="52742" y="87415"/>
                </a:lnTo>
                <a:lnTo>
                  <a:pt x="51354" y="85899"/>
                </a:lnTo>
                <a:lnTo>
                  <a:pt x="47271" y="81675"/>
                </a:lnTo>
                <a:lnTo>
                  <a:pt x="45801" y="79215"/>
                </a:lnTo>
                <a:lnTo>
                  <a:pt x="44822" y="76622"/>
                </a:lnTo>
                <a:lnTo>
                  <a:pt x="44169" y="73941"/>
                </a:lnTo>
                <a:lnTo>
                  <a:pt x="42780" y="72154"/>
                </a:lnTo>
                <a:lnTo>
                  <a:pt x="40903" y="70963"/>
                </a:lnTo>
                <a:lnTo>
                  <a:pt x="38698" y="70168"/>
                </a:lnTo>
                <a:lnTo>
                  <a:pt x="37228" y="68686"/>
                </a:lnTo>
                <a:lnTo>
                  <a:pt x="36249" y="66746"/>
                </a:lnTo>
                <a:lnTo>
                  <a:pt x="35596" y="64499"/>
                </a:lnTo>
                <a:lnTo>
                  <a:pt x="34208" y="62049"/>
                </a:lnTo>
                <a:lnTo>
                  <a:pt x="32330" y="59464"/>
                </a:lnTo>
                <a:lnTo>
                  <a:pt x="30126" y="56787"/>
                </a:lnTo>
                <a:lnTo>
                  <a:pt x="28656" y="54051"/>
                </a:lnTo>
                <a:lnTo>
                  <a:pt x="27676" y="51274"/>
                </a:lnTo>
                <a:lnTo>
                  <a:pt x="27023" y="48470"/>
                </a:lnTo>
                <a:lnTo>
                  <a:pt x="25636" y="45648"/>
                </a:lnTo>
                <a:lnTo>
                  <a:pt x="23757" y="42814"/>
                </a:lnTo>
                <a:lnTo>
                  <a:pt x="21553" y="39973"/>
                </a:lnTo>
                <a:lnTo>
                  <a:pt x="19131" y="37126"/>
                </a:lnTo>
                <a:lnTo>
                  <a:pt x="16564" y="34275"/>
                </a:lnTo>
                <a:lnTo>
                  <a:pt x="13900" y="31423"/>
                </a:lnTo>
                <a:lnTo>
                  <a:pt x="12124" y="28568"/>
                </a:lnTo>
                <a:lnTo>
                  <a:pt x="10940" y="25713"/>
                </a:lnTo>
                <a:lnTo>
                  <a:pt x="10151" y="22857"/>
                </a:lnTo>
                <a:lnTo>
                  <a:pt x="8672" y="20953"/>
                </a:lnTo>
                <a:lnTo>
                  <a:pt x="6734" y="19683"/>
                </a:lnTo>
                <a:lnTo>
                  <a:pt x="4489" y="18837"/>
                </a:lnTo>
                <a:lnTo>
                  <a:pt x="2992" y="17320"/>
                </a:lnTo>
                <a:lnTo>
                  <a:pt x="1995" y="15357"/>
                </a:lnTo>
                <a:lnTo>
                  <a:pt x="886" y="10635"/>
                </a:lnTo>
                <a:lnTo>
                  <a:pt x="591" y="804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7"/>
          <p:cNvSpPr/>
          <p:nvPr/>
        </p:nvSpPr>
        <p:spPr>
          <a:xfrm>
            <a:off x="4743450" y="2966085"/>
            <a:ext cx="42863" cy="42863"/>
          </a:xfrm>
          <a:custGeom>
            <a:avLst/>
            <a:gdLst/>
            <a:ahLst/>
            <a:cxnLst/>
            <a:rect l="0" t="0" r="0" b="0"/>
            <a:pathLst>
              <a:path w="42863" h="42863">
                <a:moveTo>
                  <a:pt x="42862" y="42862"/>
                </a:moveTo>
                <a:lnTo>
                  <a:pt x="38312" y="42862"/>
                </a:lnTo>
                <a:lnTo>
                  <a:pt x="36970" y="41910"/>
                </a:lnTo>
                <a:lnTo>
                  <a:pt x="36077" y="40322"/>
                </a:lnTo>
                <a:lnTo>
                  <a:pt x="35481" y="38311"/>
                </a:lnTo>
                <a:lnTo>
                  <a:pt x="34132" y="36971"/>
                </a:lnTo>
                <a:lnTo>
                  <a:pt x="32279" y="36077"/>
                </a:lnTo>
                <a:lnTo>
                  <a:pt x="30091" y="35481"/>
                </a:lnTo>
                <a:lnTo>
                  <a:pt x="27681" y="35084"/>
                </a:lnTo>
                <a:lnTo>
                  <a:pt x="25122" y="34819"/>
                </a:lnTo>
                <a:lnTo>
                  <a:pt x="22462" y="34642"/>
                </a:lnTo>
                <a:lnTo>
                  <a:pt x="20690" y="33572"/>
                </a:lnTo>
                <a:lnTo>
                  <a:pt x="19508" y="31907"/>
                </a:lnTo>
                <a:lnTo>
                  <a:pt x="18720" y="29843"/>
                </a:lnTo>
                <a:lnTo>
                  <a:pt x="18195" y="27515"/>
                </a:lnTo>
                <a:lnTo>
                  <a:pt x="17845" y="25011"/>
                </a:lnTo>
                <a:lnTo>
                  <a:pt x="17612" y="22389"/>
                </a:lnTo>
                <a:lnTo>
                  <a:pt x="16504" y="19688"/>
                </a:lnTo>
                <a:lnTo>
                  <a:pt x="14812" y="16936"/>
                </a:lnTo>
                <a:lnTo>
                  <a:pt x="12732" y="14148"/>
                </a:lnTo>
                <a:lnTo>
                  <a:pt x="10393" y="12289"/>
                </a:lnTo>
                <a:lnTo>
                  <a:pt x="7881" y="11050"/>
                </a:lnTo>
                <a:lnTo>
                  <a:pt x="5254" y="10224"/>
                </a:lnTo>
                <a:lnTo>
                  <a:pt x="3502" y="8721"/>
                </a:lnTo>
                <a:lnTo>
                  <a:pt x="2335" y="676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8"/>
          <p:cNvSpPr/>
          <p:nvPr/>
        </p:nvSpPr>
        <p:spPr>
          <a:xfrm>
            <a:off x="4649152" y="2871787"/>
            <a:ext cx="42864" cy="42864"/>
          </a:xfrm>
          <a:custGeom>
            <a:avLst/>
            <a:gdLst/>
            <a:ahLst/>
            <a:cxnLst/>
            <a:rect l="0" t="0" r="0" b="0"/>
            <a:pathLst>
              <a:path w="42864" h="42864">
                <a:moveTo>
                  <a:pt x="42863" y="42863"/>
                </a:moveTo>
                <a:lnTo>
                  <a:pt x="27262" y="42863"/>
                </a:lnTo>
                <a:lnTo>
                  <a:pt x="25795" y="41910"/>
                </a:lnTo>
                <a:lnTo>
                  <a:pt x="23864" y="40323"/>
                </a:lnTo>
                <a:lnTo>
                  <a:pt x="21624" y="38312"/>
                </a:lnTo>
                <a:lnTo>
                  <a:pt x="16596" y="33537"/>
                </a:lnTo>
                <a:lnTo>
                  <a:pt x="5606" y="22711"/>
                </a:lnTo>
                <a:lnTo>
                  <a:pt x="3738" y="19903"/>
                </a:lnTo>
                <a:lnTo>
                  <a:pt x="2491" y="17079"/>
                </a:lnTo>
                <a:lnTo>
                  <a:pt x="1661" y="14244"/>
                </a:lnTo>
                <a:lnTo>
                  <a:pt x="1107" y="11401"/>
                </a:lnTo>
                <a:lnTo>
                  <a:pt x="738" y="855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9"/>
          <p:cNvSpPr/>
          <p:nvPr/>
        </p:nvSpPr>
        <p:spPr>
          <a:xfrm>
            <a:off x="4529137" y="2708910"/>
            <a:ext cx="34291" cy="85726"/>
          </a:xfrm>
          <a:custGeom>
            <a:avLst/>
            <a:gdLst/>
            <a:ahLst/>
            <a:cxnLst/>
            <a:rect l="0" t="0" r="0" b="0"/>
            <a:pathLst>
              <a:path w="34291" h="85726">
                <a:moveTo>
                  <a:pt x="34290" y="85725"/>
                </a:moveTo>
                <a:lnTo>
                  <a:pt x="29740" y="85725"/>
                </a:lnTo>
                <a:lnTo>
                  <a:pt x="27446" y="84772"/>
                </a:lnTo>
                <a:lnTo>
                  <a:pt x="24965" y="83185"/>
                </a:lnTo>
                <a:lnTo>
                  <a:pt x="18690" y="78344"/>
                </a:lnTo>
                <a:lnTo>
                  <a:pt x="17223" y="76042"/>
                </a:lnTo>
                <a:lnTo>
                  <a:pt x="15292" y="72602"/>
                </a:lnTo>
                <a:lnTo>
                  <a:pt x="13052" y="68404"/>
                </a:lnTo>
                <a:lnTo>
                  <a:pt x="11559" y="64652"/>
                </a:lnTo>
                <a:lnTo>
                  <a:pt x="10563" y="61199"/>
                </a:lnTo>
                <a:lnTo>
                  <a:pt x="9900" y="57944"/>
                </a:lnTo>
                <a:lnTo>
                  <a:pt x="8505" y="54822"/>
                </a:lnTo>
                <a:lnTo>
                  <a:pt x="6622" y="51788"/>
                </a:lnTo>
                <a:lnTo>
                  <a:pt x="4415" y="48813"/>
                </a:lnTo>
                <a:lnTo>
                  <a:pt x="2943" y="45877"/>
                </a:lnTo>
                <a:lnTo>
                  <a:pt x="1962" y="42967"/>
                </a:lnTo>
                <a:lnTo>
                  <a:pt x="1308" y="40074"/>
                </a:lnTo>
                <a:lnTo>
                  <a:pt x="872" y="36241"/>
                </a:lnTo>
                <a:lnTo>
                  <a:pt x="581" y="31781"/>
                </a:lnTo>
                <a:lnTo>
                  <a:pt x="259" y="22697"/>
                </a:lnTo>
                <a:lnTo>
                  <a:pt x="76" y="122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0"/>
          <p:cNvSpPr/>
          <p:nvPr/>
        </p:nvSpPr>
        <p:spPr>
          <a:xfrm>
            <a:off x="4315301" y="2505025"/>
            <a:ext cx="273845" cy="263893"/>
          </a:xfrm>
          <a:custGeom>
            <a:avLst/>
            <a:gdLst/>
            <a:ahLst/>
            <a:cxnLst/>
            <a:rect l="0" t="0" r="0" b="0"/>
            <a:pathLst>
              <a:path w="273845" h="263893">
                <a:moveTo>
                  <a:pt x="42386" y="263892"/>
                </a:moveTo>
                <a:lnTo>
                  <a:pt x="37836" y="263892"/>
                </a:lnTo>
                <a:lnTo>
                  <a:pt x="36494" y="262939"/>
                </a:lnTo>
                <a:lnTo>
                  <a:pt x="35601" y="261352"/>
                </a:lnTo>
                <a:lnTo>
                  <a:pt x="35005" y="259341"/>
                </a:lnTo>
                <a:lnTo>
                  <a:pt x="32702" y="257048"/>
                </a:lnTo>
                <a:lnTo>
                  <a:pt x="25065" y="251960"/>
                </a:lnTo>
                <a:lnTo>
                  <a:pt x="22266" y="249270"/>
                </a:lnTo>
                <a:lnTo>
                  <a:pt x="20400" y="246524"/>
                </a:lnTo>
                <a:lnTo>
                  <a:pt x="17375" y="239980"/>
                </a:lnTo>
                <a:lnTo>
                  <a:pt x="4955" y="214800"/>
                </a:lnTo>
                <a:lnTo>
                  <a:pt x="3145" y="208304"/>
                </a:lnTo>
                <a:lnTo>
                  <a:pt x="1938" y="201116"/>
                </a:lnTo>
                <a:lnTo>
                  <a:pt x="1133" y="193466"/>
                </a:lnTo>
                <a:lnTo>
                  <a:pt x="597" y="185509"/>
                </a:lnTo>
                <a:lnTo>
                  <a:pt x="239" y="177347"/>
                </a:lnTo>
                <a:lnTo>
                  <a:pt x="0" y="169048"/>
                </a:lnTo>
                <a:lnTo>
                  <a:pt x="794" y="160657"/>
                </a:lnTo>
                <a:lnTo>
                  <a:pt x="2276" y="152206"/>
                </a:lnTo>
                <a:lnTo>
                  <a:pt x="4216" y="143715"/>
                </a:lnTo>
                <a:lnTo>
                  <a:pt x="6461" y="135196"/>
                </a:lnTo>
                <a:lnTo>
                  <a:pt x="8912" y="126660"/>
                </a:lnTo>
                <a:lnTo>
                  <a:pt x="14173" y="109555"/>
                </a:lnTo>
                <a:lnTo>
                  <a:pt x="28147" y="66720"/>
                </a:lnTo>
                <a:lnTo>
                  <a:pt x="30988" y="59102"/>
                </a:lnTo>
                <a:lnTo>
                  <a:pt x="33835" y="52118"/>
                </a:lnTo>
                <a:lnTo>
                  <a:pt x="36686" y="45557"/>
                </a:lnTo>
                <a:lnTo>
                  <a:pt x="40490" y="39278"/>
                </a:lnTo>
                <a:lnTo>
                  <a:pt x="44932" y="33187"/>
                </a:lnTo>
                <a:lnTo>
                  <a:pt x="49798" y="27221"/>
                </a:lnTo>
                <a:lnTo>
                  <a:pt x="53995" y="22291"/>
                </a:lnTo>
                <a:lnTo>
                  <a:pt x="61198" y="14274"/>
                </a:lnTo>
                <a:lnTo>
                  <a:pt x="65405" y="10802"/>
                </a:lnTo>
                <a:lnTo>
                  <a:pt x="70115" y="7536"/>
                </a:lnTo>
                <a:lnTo>
                  <a:pt x="75159" y="4405"/>
                </a:lnTo>
                <a:lnTo>
                  <a:pt x="83304" y="927"/>
                </a:lnTo>
                <a:lnTo>
                  <a:pt x="86810" y="0"/>
                </a:lnTo>
                <a:lnTo>
                  <a:pt x="92004" y="334"/>
                </a:lnTo>
                <a:lnTo>
                  <a:pt x="98325" y="1509"/>
                </a:lnTo>
                <a:lnTo>
                  <a:pt x="105396" y="3245"/>
                </a:lnTo>
                <a:lnTo>
                  <a:pt x="111063" y="5355"/>
                </a:lnTo>
                <a:lnTo>
                  <a:pt x="115793" y="7714"/>
                </a:lnTo>
                <a:lnTo>
                  <a:pt x="119899" y="10239"/>
                </a:lnTo>
                <a:lnTo>
                  <a:pt x="139330" y="22895"/>
                </a:lnTo>
                <a:lnTo>
                  <a:pt x="146068" y="27980"/>
                </a:lnTo>
                <a:lnTo>
                  <a:pt x="152465" y="33275"/>
                </a:lnTo>
                <a:lnTo>
                  <a:pt x="158634" y="38710"/>
                </a:lnTo>
                <a:lnTo>
                  <a:pt x="165605" y="44238"/>
                </a:lnTo>
                <a:lnTo>
                  <a:pt x="173109" y="49829"/>
                </a:lnTo>
                <a:lnTo>
                  <a:pt x="180970" y="55461"/>
                </a:lnTo>
                <a:lnTo>
                  <a:pt x="188115" y="60168"/>
                </a:lnTo>
                <a:lnTo>
                  <a:pt x="194784" y="64258"/>
                </a:lnTo>
                <a:lnTo>
                  <a:pt x="201135" y="67938"/>
                </a:lnTo>
                <a:lnTo>
                  <a:pt x="208226" y="71344"/>
                </a:lnTo>
                <a:lnTo>
                  <a:pt x="215811" y="74566"/>
                </a:lnTo>
                <a:lnTo>
                  <a:pt x="223725" y="77667"/>
                </a:lnTo>
                <a:lnTo>
                  <a:pt x="230906" y="80687"/>
                </a:lnTo>
                <a:lnTo>
                  <a:pt x="243965" y="86583"/>
                </a:lnTo>
                <a:lnTo>
                  <a:pt x="250115" y="88536"/>
                </a:lnTo>
                <a:lnTo>
                  <a:pt x="256119" y="89838"/>
                </a:lnTo>
                <a:lnTo>
                  <a:pt x="273844" y="92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1"/>
          <p:cNvSpPr/>
          <p:nvPr/>
        </p:nvSpPr>
        <p:spPr>
          <a:xfrm>
            <a:off x="6217954" y="4140517"/>
            <a:ext cx="85656" cy="92948"/>
          </a:xfrm>
          <a:custGeom>
            <a:avLst/>
            <a:gdLst/>
            <a:ahLst/>
            <a:cxnLst/>
            <a:rect l="0" t="0" r="0" b="0"/>
            <a:pathLst>
              <a:path w="85656" h="92948">
                <a:moveTo>
                  <a:pt x="25683" y="0"/>
                </a:moveTo>
                <a:lnTo>
                  <a:pt x="33902" y="8220"/>
                </a:lnTo>
                <a:lnTo>
                  <a:pt x="34098" y="10955"/>
                </a:lnTo>
                <a:lnTo>
                  <a:pt x="34246" y="16783"/>
                </a:lnTo>
                <a:lnTo>
                  <a:pt x="34255" y="30161"/>
                </a:lnTo>
                <a:lnTo>
                  <a:pt x="33303" y="31538"/>
                </a:lnTo>
                <a:lnTo>
                  <a:pt x="31716" y="32455"/>
                </a:lnTo>
                <a:lnTo>
                  <a:pt x="26036" y="34183"/>
                </a:lnTo>
                <a:lnTo>
                  <a:pt x="24966" y="34219"/>
                </a:lnTo>
                <a:lnTo>
                  <a:pt x="10092" y="34287"/>
                </a:lnTo>
                <a:lnTo>
                  <a:pt x="8622" y="33336"/>
                </a:lnTo>
                <a:lnTo>
                  <a:pt x="6689" y="31749"/>
                </a:lnTo>
                <a:lnTo>
                  <a:pt x="359" y="26070"/>
                </a:lnTo>
                <a:lnTo>
                  <a:pt x="140" y="23335"/>
                </a:lnTo>
                <a:lnTo>
                  <a:pt x="0" y="18367"/>
                </a:lnTo>
                <a:lnTo>
                  <a:pt x="941" y="17008"/>
                </a:lnTo>
                <a:lnTo>
                  <a:pt x="2521" y="15149"/>
                </a:lnTo>
                <a:lnTo>
                  <a:pt x="7350" y="9871"/>
                </a:lnTo>
                <a:lnTo>
                  <a:pt x="12737" y="4407"/>
                </a:lnTo>
                <a:lnTo>
                  <a:pt x="15147" y="2938"/>
                </a:lnTo>
                <a:lnTo>
                  <a:pt x="17707" y="1958"/>
                </a:lnTo>
                <a:lnTo>
                  <a:pt x="20365" y="1306"/>
                </a:lnTo>
                <a:lnTo>
                  <a:pt x="23091" y="870"/>
                </a:lnTo>
                <a:lnTo>
                  <a:pt x="25860" y="581"/>
                </a:lnTo>
                <a:lnTo>
                  <a:pt x="28658" y="387"/>
                </a:lnTo>
                <a:lnTo>
                  <a:pt x="31477" y="258"/>
                </a:lnTo>
                <a:lnTo>
                  <a:pt x="37148" y="115"/>
                </a:lnTo>
                <a:lnTo>
                  <a:pt x="71051" y="3"/>
                </a:lnTo>
                <a:lnTo>
                  <a:pt x="73074" y="955"/>
                </a:lnTo>
                <a:lnTo>
                  <a:pt x="74421" y="2542"/>
                </a:lnTo>
                <a:lnTo>
                  <a:pt x="75320" y="4552"/>
                </a:lnTo>
                <a:lnTo>
                  <a:pt x="76872" y="6844"/>
                </a:lnTo>
                <a:lnTo>
                  <a:pt x="78859" y="9325"/>
                </a:lnTo>
                <a:lnTo>
                  <a:pt x="81136" y="11932"/>
                </a:lnTo>
                <a:lnTo>
                  <a:pt x="82654" y="14622"/>
                </a:lnTo>
                <a:lnTo>
                  <a:pt x="83667" y="17368"/>
                </a:lnTo>
                <a:lnTo>
                  <a:pt x="84341" y="20151"/>
                </a:lnTo>
                <a:lnTo>
                  <a:pt x="84791" y="23912"/>
                </a:lnTo>
                <a:lnTo>
                  <a:pt x="85091" y="28324"/>
                </a:lnTo>
                <a:lnTo>
                  <a:pt x="85424" y="37353"/>
                </a:lnTo>
                <a:lnTo>
                  <a:pt x="85572" y="44542"/>
                </a:lnTo>
                <a:lnTo>
                  <a:pt x="85655" y="58494"/>
                </a:lnTo>
                <a:lnTo>
                  <a:pt x="84715" y="62808"/>
                </a:lnTo>
                <a:lnTo>
                  <a:pt x="83135" y="66638"/>
                </a:lnTo>
                <a:lnTo>
                  <a:pt x="81129" y="70143"/>
                </a:lnTo>
                <a:lnTo>
                  <a:pt x="78840" y="73431"/>
                </a:lnTo>
                <a:lnTo>
                  <a:pt x="76361" y="76577"/>
                </a:lnTo>
                <a:lnTo>
                  <a:pt x="70090" y="83918"/>
                </a:lnTo>
                <a:lnTo>
                  <a:pt x="66692" y="87462"/>
                </a:lnTo>
                <a:lnTo>
                  <a:pt x="64452" y="89741"/>
                </a:lnTo>
                <a:lnTo>
                  <a:pt x="62007" y="91260"/>
                </a:lnTo>
                <a:lnTo>
                  <a:pt x="59424" y="92273"/>
                </a:lnTo>
                <a:lnTo>
                  <a:pt x="56749" y="92947"/>
                </a:lnTo>
                <a:lnTo>
                  <a:pt x="54014" y="92445"/>
                </a:lnTo>
                <a:lnTo>
                  <a:pt x="51238" y="91158"/>
                </a:lnTo>
                <a:lnTo>
                  <a:pt x="48434" y="89346"/>
                </a:lnTo>
                <a:lnTo>
                  <a:pt x="45613" y="88140"/>
                </a:lnTo>
                <a:lnTo>
                  <a:pt x="42780" y="87335"/>
                </a:lnTo>
                <a:lnTo>
                  <a:pt x="39938" y="86798"/>
                </a:lnTo>
                <a:lnTo>
                  <a:pt x="37091" y="85488"/>
                </a:lnTo>
                <a:lnTo>
                  <a:pt x="34241" y="83662"/>
                </a:lnTo>
                <a:lnTo>
                  <a:pt x="31388" y="81492"/>
                </a:lnTo>
                <a:lnTo>
                  <a:pt x="29487" y="79093"/>
                </a:lnTo>
                <a:lnTo>
                  <a:pt x="28219" y="76541"/>
                </a:lnTo>
                <a:lnTo>
                  <a:pt x="27374" y="73888"/>
                </a:lnTo>
                <a:lnTo>
                  <a:pt x="26810" y="71166"/>
                </a:lnTo>
                <a:lnTo>
                  <a:pt x="26435" y="68399"/>
                </a:lnTo>
                <a:lnTo>
                  <a:pt x="26184" y="65602"/>
                </a:lnTo>
                <a:lnTo>
                  <a:pt x="26017" y="62784"/>
                </a:lnTo>
                <a:lnTo>
                  <a:pt x="25831" y="57114"/>
                </a:lnTo>
                <a:lnTo>
                  <a:pt x="25712" y="44761"/>
                </a:lnTo>
                <a:lnTo>
                  <a:pt x="25687" y="24051"/>
                </a:lnTo>
                <a:lnTo>
                  <a:pt x="26638" y="21749"/>
                </a:lnTo>
                <a:lnTo>
                  <a:pt x="28225" y="20214"/>
                </a:lnTo>
                <a:lnTo>
                  <a:pt x="30235" y="19191"/>
                </a:lnTo>
                <a:lnTo>
                  <a:pt x="32528" y="17557"/>
                </a:lnTo>
                <a:lnTo>
                  <a:pt x="35009" y="15514"/>
                </a:lnTo>
                <a:lnTo>
                  <a:pt x="37615" y="13201"/>
                </a:lnTo>
                <a:lnTo>
                  <a:pt x="40305" y="11658"/>
                </a:lnTo>
                <a:lnTo>
                  <a:pt x="43051" y="10630"/>
                </a:lnTo>
                <a:lnTo>
                  <a:pt x="49751" y="8979"/>
                </a:lnTo>
                <a:lnTo>
                  <a:pt x="51254" y="8844"/>
                </a:lnTo>
                <a:lnTo>
                  <a:pt x="53208" y="8753"/>
                </a:lnTo>
                <a:lnTo>
                  <a:pt x="59856" y="8576"/>
                </a:lnTo>
                <a:lnTo>
                  <a:pt x="59921" y="11114"/>
                </a:lnTo>
                <a:lnTo>
                  <a:pt x="59939" y="13124"/>
                </a:lnTo>
                <a:lnTo>
                  <a:pt x="58997" y="14465"/>
                </a:lnTo>
                <a:lnTo>
                  <a:pt x="57417" y="15358"/>
                </a:lnTo>
                <a:lnTo>
                  <a:pt x="55412" y="15954"/>
                </a:lnTo>
                <a:lnTo>
                  <a:pt x="53122" y="16351"/>
                </a:lnTo>
                <a:lnTo>
                  <a:pt x="50643" y="16616"/>
                </a:lnTo>
                <a:lnTo>
                  <a:pt x="48038" y="16792"/>
                </a:lnTo>
                <a:lnTo>
                  <a:pt x="45349" y="16910"/>
                </a:lnTo>
                <a:lnTo>
                  <a:pt x="35905" y="17114"/>
                </a:lnTo>
                <a:lnTo>
                  <a:pt x="34403" y="16172"/>
                </a:lnTo>
                <a:lnTo>
                  <a:pt x="32449" y="14592"/>
                </a:lnTo>
                <a:lnTo>
                  <a:pt x="30194" y="12585"/>
                </a:lnTo>
                <a:lnTo>
                  <a:pt x="27738" y="11248"/>
                </a:lnTo>
                <a:lnTo>
                  <a:pt x="25148" y="10356"/>
                </a:lnTo>
                <a:lnTo>
                  <a:pt x="17111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2"/>
          <p:cNvSpPr/>
          <p:nvPr/>
        </p:nvSpPr>
        <p:spPr>
          <a:xfrm>
            <a:off x="6500920" y="1654526"/>
            <a:ext cx="290853" cy="299887"/>
          </a:xfrm>
          <a:custGeom>
            <a:avLst/>
            <a:gdLst/>
            <a:ahLst/>
            <a:cxnLst/>
            <a:rect l="0" t="0" r="0" b="0"/>
            <a:pathLst>
              <a:path w="290853" h="299887">
                <a:moveTo>
                  <a:pt x="119907" y="17111"/>
                </a:moveTo>
                <a:lnTo>
                  <a:pt x="111688" y="17111"/>
                </a:lnTo>
                <a:lnTo>
                  <a:pt x="102624" y="8381"/>
                </a:lnTo>
                <a:lnTo>
                  <a:pt x="95488" y="1262"/>
                </a:lnTo>
                <a:lnTo>
                  <a:pt x="94103" y="830"/>
                </a:lnTo>
                <a:lnTo>
                  <a:pt x="85036" y="137"/>
                </a:lnTo>
                <a:lnTo>
                  <a:pt x="78623" y="0"/>
                </a:lnTo>
                <a:lnTo>
                  <a:pt x="75207" y="2521"/>
                </a:lnTo>
                <a:lnTo>
                  <a:pt x="69802" y="7350"/>
                </a:lnTo>
                <a:lnTo>
                  <a:pt x="66524" y="8010"/>
                </a:lnTo>
                <a:lnTo>
                  <a:pt x="64315" y="8186"/>
                </a:lnTo>
                <a:lnTo>
                  <a:pt x="61891" y="9256"/>
                </a:lnTo>
                <a:lnTo>
                  <a:pt x="56657" y="12985"/>
                </a:lnTo>
                <a:lnTo>
                  <a:pt x="54881" y="15313"/>
                </a:lnTo>
                <a:lnTo>
                  <a:pt x="53696" y="17817"/>
                </a:lnTo>
                <a:lnTo>
                  <a:pt x="52907" y="20439"/>
                </a:lnTo>
                <a:lnTo>
                  <a:pt x="49489" y="25893"/>
                </a:lnTo>
                <a:lnTo>
                  <a:pt x="47244" y="28681"/>
                </a:lnTo>
                <a:lnTo>
                  <a:pt x="45748" y="31492"/>
                </a:lnTo>
                <a:lnTo>
                  <a:pt x="44085" y="37155"/>
                </a:lnTo>
                <a:lnTo>
                  <a:pt x="42689" y="39046"/>
                </a:lnTo>
                <a:lnTo>
                  <a:pt x="40806" y="40307"/>
                </a:lnTo>
                <a:lnTo>
                  <a:pt x="38598" y="41148"/>
                </a:lnTo>
                <a:lnTo>
                  <a:pt x="36174" y="43613"/>
                </a:lnTo>
                <a:lnTo>
                  <a:pt x="30940" y="51432"/>
                </a:lnTo>
                <a:lnTo>
                  <a:pt x="27979" y="58717"/>
                </a:lnTo>
                <a:lnTo>
                  <a:pt x="27189" y="61994"/>
                </a:lnTo>
                <a:lnTo>
                  <a:pt x="23771" y="68174"/>
                </a:lnTo>
                <a:lnTo>
                  <a:pt x="21527" y="71156"/>
                </a:lnTo>
                <a:lnTo>
                  <a:pt x="19033" y="77008"/>
                </a:lnTo>
                <a:lnTo>
                  <a:pt x="16971" y="83737"/>
                </a:lnTo>
                <a:lnTo>
                  <a:pt x="12880" y="93078"/>
                </a:lnTo>
                <a:lnTo>
                  <a:pt x="11408" y="98236"/>
                </a:lnTo>
                <a:lnTo>
                  <a:pt x="10427" y="103579"/>
                </a:lnTo>
                <a:lnTo>
                  <a:pt x="9773" y="109046"/>
                </a:lnTo>
                <a:lnTo>
                  <a:pt x="9336" y="114596"/>
                </a:lnTo>
                <a:lnTo>
                  <a:pt x="9046" y="120201"/>
                </a:lnTo>
                <a:lnTo>
                  <a:pt x="8852" y="125843"/>
                </a:lnTo>
                <a:lnTo>
                  <a:pt x="7770" y="131509"/>
                </a:lnTo>
                <a:lnTo>
                  <a:pt x="6097" y="137191"/>
                </a:lnTo>
                <a:lnTo>
                  <a:pt x="4029" y="142885"/>
                </a:lnTo>
                <a:lnTo>
                  <a:pt x="2650" y="148585"/>
                </a:lnTo>
                <a:lnTo>
                  <a:pt x="1731" y="154290"/>
                </a:lnTo>
                <a:lnTo>
                  <a:pt x="1118" y="159999"/>
                </a:lnTo>
                <a:lnTo>
                  <a:pt x="437" y="168882"/>
                </a:lnTo>
                <a:lnTo>
                  <a:pt x="134" y="176957"/>
                </a:lnTo>
                <a:lnTo>
                  <a:pt x="0" y="186896"/>
                </a:lnTo>
                <a:lnTo>
                  <a:pt x="916" y="191261"/>
                </a:lnTo>
                <a:lnTo>
                  <a:pt x="4475" y="198651"/>
                </a:lnTo>
                <a:lnTo>
                  <a:pt x="6692" y="207651"/>
                </a:lnTo>
                <a:lnTo>
                  <a:pt x="7282" y="212717"/>
                </a:lnTo>
                <a:lnTo>
                  <a:pt x="8629" y="217048"/>
                </a:lnTo>
                <a:lnTo>
                  <a:pt x="12666" y="224399"/>
                </a:lnTo>
                <a:lnTo>
                  <a:pt x="17634" y="233382"/>
                </a:lnTo>
                <a:lnTo>
                  <a:pt x="20292" y="238444"/>
                </a:lnTo>
                <a:lnTo>
                  <a:pt x="25787" y="246609"/>
                </a:lnTo>
                <a:lnTo>
                  <a:pt x="31403" y="253412"/>
                </a:lnTo>
                <a:lnTo>
                  <a:pt x="39921" y="262598"/>
                </a:lnTo>
                <a:lnTo>
                  <a:pt x="45623" y="268456"/>
                </a:lnTo>
                <a:lnTo>
                  <a:pt x="53872" y="274235"/>
                </a:lnTo>
                <a:lnTo>
                  <a:pt x="58739" y="277110"/>
                </a:lnTo>
                <a:lnTo>
                  <a:pt x="63888" y="279978"/>
                </a:lnTo>
                <a:lnTo>
                  <a:pt x="74690" y="285706"/>
                </a:lnTo>
                <a:lnTo>
                  <a:pt x="83301" y="288887"/>
                </a:lnTo>
                <a:lnTo>
                  <a:pt x="91255" y="291253"/>
                </a:lnTo>
                <a:lnTo>
                  <a:pt x="96043" y="293217"/>
                </a:lnTo>
                <a:lnTo>
                  <a:pt x="101141" y="295479"/>
                </a:lnTo>
                <a:lnTo>
                  <a:pt x="106444" y="296987"/>
                </a:lnTo>
                <a:lnTo>
                  <a:pt x="111884" y="297993"/>
                </a:lnTo>
                <a:lnTo>
                  <a:pt x="117416" y="298663"/>
                </a:lnTo>
                <a:lnTo>
                  <a:pt x="126102" y="299408"/>
                </a:lnTo>
                <a:lnTo>
                  <a:pt x="134091" y="299739"/>
                </a:lnTo>
                <a:lnTo>
                  <a:pt x="143991" y="299886"/>
                </a:lnTo>
                <a:lnTo>
                  <a:pt x="149298" y="298973"/>
                </a:lnTo>
                <a:lnTo>
                  <a:pt x="154741" y="297411"/>
                </a:lnTo>
                <a:lnTo>
                  <a:pt x="160274" y="295418"/>
                </a:lnTo>
                <a:lnTo>
                  <a:pt x="165869" y="294089"/>
                </a:lnTo>
                <a:lnTo>
                  <a:pt x="171503" y="293203"/>
                </a:lnTo>
                <a:lnTo>
                  <a:pt x="177164" y="292612"/>
                </a:lnTo>
                <a:lnTo>
                  <a:pt x="182844" y="291266"/>
                </a:lnTo>
                <a:lnTo>
                  <a:pt x="188536" y="289416"/>
                </a:lnTo>
                <a:lnTo>
                  <a:pt x="194234" y="287230"/>
                </a:lnTo>
                <a:lnTo>
                  <a:pt x="203107" y="282261"/>
                </a:lnTo>
                <a:lnTo>
                  <a:pt x="211177" y="276878"/>
                </a:lnTo>
                <a:lnTo>
                  <a:pt x="215996" y="274109"/>
                </a:lnTo>
                <a:lnTo>
                  <a:pt x="221113" y="271311"/>
                </a:lnTo>
                <a:lnTo>
                  <a:pt x="229340" y="263121"/>
                </a:lnTo>
                <a:lnTo>
                  <a:pt x="232868" y="258270"/>
                </a:lnTo>
                <a:lnTo>
                  <a:pt x="237124" y="253131"/>
                </a:lnTo>
                <a:lnTo>
                  <a:pt x="241867" y="247800"/>
                </a:lnTo>
                <a:lnTo>
                  <a:pt x="246934" y="242341"/>
                </a:lnTo>
                <a:lnTo>
                  <a:pt x="251264" y="236797"/>
                </a:lnTo>
                <a:lnTo>
                  <a:pt x="255104" y="231196"/>
                </a:lnTo>
                <a:lnTo>
                  <a:pt x="258616" y="225557"/>
                </a:lnTo>
                <a:lnTo>
                  <a:pt x="261909" y="219892"/>
                </a:lnTo>
                <a:lnTo>
                  <a:pt x="268109" y="208519"/>
                </a:lnTo>
                <a:lnTo>
                  <a:pt x="274040" y="199654"/>
                </a:lnTo>
                <a:lnTo>
                  <a:pt x="276955" y="195956"/>
                </a:lnTo>
                <a:lnTo>
                  <a:pt x="279850" y="190634"/>
                </a:lnTo>
                <a:lnTo>
                  <a:pt x="282734" y="184228"/>
                </a:lnTo>
                <a:lnTo>
                  <a:pt x="285608" y="177100"/>
                </a:lnTo>
                <a:lnTo>
                  <a:pt x="287524" y="170443"/>
                </a:lnTo>
                <a:lnTo>
                  <a:pt x="288802" y="164100"/>
                </a:lnTo>
                <a:lnTo>
                  <a:pt x="289653" y="157966"/>
                </a:lnTo>
                <a:lnTo>
                  <a:pt x="290222" y="151972"/>
                </a:lnTo>
                <a:lnTo>
                  <a:pt x="290600" y="146071"/>
                </a:lnTo>
                <a:lnTo>
                  <a:pt x="290852" y="140232"/>
                </a:lnTo>
                <a:lnTo>
                  <a:pt x="290068" y="135387"/>
                </a:lnTo>
                <a:lnTo>
                  <a:pt x="286657" y="127463"/>
                </a:lnTo>
                <a:lnTo>
                  <a:pt x="284506" y="118226"/>
                </a:lnTo>
                <a:lnTo>
                  <a:pt x="283932" y="113096"/>
                </a:lnTo>
                <a:lnTo>
                  <a:pt x="282596" y="107771"/>
                </a:lnTo>
                <a:lnTo>
                  <a:pt x="280755" y="102316"/>
                </a:lnTo>
                <a:lnTo>
                  <a:pt x="278573" y="96775"/>
                </a:lnTo>
                <a:lnTo>
                  <a:pt x="276167" y="91175"/>
                </a:lnTo>
                <a:lnTo>
                  <a:pt x="270954" y="79873"/>
                </a:lnTo>
                <a:lnTo>
                  <a:pt x="267277" y="75145"/>
                </a:lnTo>
                <a:lnTo>
                  <a:pt x="262922" y="71040"/>
                </a:lnTo>
                <a:lnTo>
                  <a:pt x="258113" y="67352"/>
                </a:lnTo>
                <a:lnTo>
                  <a:pt x="253001" y="64892"/>
                </a:lnTo>
                <a:lnTo>
                  <a:pt x="247689" y="63253"/>
                </a:lnTo>
                <a:lnTo>
                  <a:pt x="242243" y="62160"/>
                </a:lnTo>
                <a:lnTo>
                  <a:pt x="236707" y="60479"/>
                </a:lnTo>
                <a:lnTo>
                  <a:pt x="231111" y="58405"/>
                </a:lnTo>
                <a:lnTo>
                  <a:pt x="225475" y="56070"/>
                </a:lnTo>
                <a:lnTo>
                  <a:pt x="219813" y="54514"/>
                </a:lnTo>
                <a:lnTo>
                  <a:pt x="214134" y="53476"/>
                </a:lnTo>
                <a:lnTo>
                  <a:pt x="208442" y="52785"/>
                </a:lnTo>
                <a:lnTo>
                  <a:pt x="201791" y="52323"/>
                </a:lnTo>
                <a:lnTo>
                  <a:pt x="194499" y="52016"/>
                </a:lnTo>
                <a:lnTo>
                  <a:pt x="186780" y="51811"/>
                </a:lnTo>
                <a:lnTo>
                  <a:pt x="179729" y="50722"/>
                </a:lnTo>
                <a:lnTo>
                  <a:pt x="173123" y="49043"/>
                </a:lnTo>
                <a:lnTo>
                  <a:pt x="166814" y="46972"/>
                </a:lnTo>
                <a:lnTo>
                  <a:pt x="160704" y="45591"/>
                </a:lnTo>
                <a:lnTo>
                  <a:pt x="154725" y="44670"/>
                </a:lnTo>
                <a:lnTo>
                  <a:pt x="148834" y="44056"/>
                </a:lnTo>
                <a:lnTo>
                  <a:pt x="139749" y="43374"/>
                </a:lnTo>
                <a:lnTo>
                  <a:pt x="135992" y="43192"/>
                </a:lnTo>
                <a:lnTo>
                  <a:pt x="132536" y="42119"/>
                </a:lnTo>
                <a:lnTo>
                  <a:pt x="126155" y="38385"/>
                </a:lnTo>
                <a:lnTo>
                  <a:pt x="120144" y="36091"/>
                </a:lnTo>
                <a:lnTo>
                  <a:pt x="111335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3"/>
          <p:cNvSpPr/>
          <p:nvPr/>
        </p:nvSpPr>
        <p:spPr>
          <a:xfrm>
            <a:off x="6989445" y="1637347"/>
            <a:ext cx="291422" cy="282893"/>
          </a:xfrm>
          <a:custGeom>
            <a:avLst/>
            <a:gdLst/>
            <a:ahLst/>
            <a:cxnLst/>
            <a:rect l="0" t="0" r="0" b="0"/>
            <a:pathLst>
              <a:path w="291422" h="282893">
                <a:moveTo>
                  <a:pt x="274320" y="0"/>
                </a:moveTo>
                <a:lnTo>
                  <a:pt x="269769" y="0"/>
                </a:lnTo>
                <a:lnTo>
                  <a:pt x="268428" y="953"/>
                </a:lnTo>
                <a:lnTo>
                  <a:pt x="267534" y="2540"/>
                </a:lnTo>
                <a:lnTo>
                  <a:pt x="266939" y="4551"/>
                </a:lnTo>
                <a:lnTo>
                  <a:pt x="265589" y="5891"/>
                </a:lnTo>
                <a:lnTo>
                  <a:pt x="263737" y="6785"/>
                </a:lnTo>
                <a:lnTo>
                  <a:pt x="259138" y="7778"/>
                </a:lnTo>
                <a:lnTo>
                  <a:pt x="253920" y="8219"/>
                </a:lnTo>
                <a:lnTo>
                  <a:pt x="251195" y="9290"/>
                </a:lnTo>
                <a:lnTo>
                  <a:pt x="242808" y="14394"/>
                </a:lnTo>
                <a:lnTo>
                  <a:pt x="237137" y="15923"/>
                </a:lnTo>
                <a:lnTo>
                  <a:pt x="228901" y="19142"/>
                </a:lnTo>
                <a:lnTo>
                  <a:pt x="219844" y="23747"/>
                </a:lnTo>
                <a:lnTo>
                  <a:pt x="212644" y="28970"/>
                </a:lnTo>
                <a:lnTo>
                  <a:pt x="208438" y="30743"/>
                </a:lnTo>
                <a:lnTo>
                  <a:pt x="203728" y="31925"/>
                </a:lnTo>
                <a:lnTo>
                  <a:pt x="198683" y="32714"/>
                </a:lnTo>
                <a:lnTo>
                  <a:pt x="190538" y="36129"/>
                </a:lnTo>
                <a:lnTo>
                  <a:pt x="182791" y="40823"/>
                </a:lnTo>
                <a:lnTo>
                  <a:pt x="172998" y="46083"/>
                </a:lnTo>
                <a:lnTo>
                  <a:pt x="164836" y="51597"/>
                </a:lnTo>
                <a:lnTo>
                  <a:pt x="161325" y="54400"/>
                </a:lnTo>
                <a:lnTo>
                  <a:pt x="156128" y="56269"/>
                </a:lnTo>
                <a:lnTo>
                  <a:pt x="149805" y="57515"/>
                </a:lnTo>
                <a:lnTo>
                  <a:pt x="142732" y="58346"/>
                </a:lnTo>
                <a:lnTo>
                  <a:pt x="136112" y="60805"/>
                </a:lnTo>
                <a:lnTo>
                  <a:pt x="129794" y="64349"/>
                </a:lnTo>
                <a:lnTo>
                  <a:pt x="123677" y="68617"/>
                </a:lnTo>
                <a:lnTo>
                  <a:pt x="117694" y="71462"/>
                </a:lnTo>
                <a:lnTo>
                  <a:pt x="111799" y="73359"/>
                </a:lnTo>
                <a:lnTo>
                  <a:pt x="105966" y="74624"/>
                </a:lnTo>
                <a:lnTo>
                  <a:pt x="96943" y="78568"/>
                </a:lnTo>
                <a:lnTo>
                  <a:pt x="88805" y="83497"/>
                </a:lnTo>
                <a:lnTo>
                  <a:pt x="78839" y="88862"/>
                </a:lnTo>
                <a:lnTo>
                  <a:pt x="45617" y="105752"/>
                </a:lnTo>
                <a:lnTo>
                  <a:pt x="36784" y="111454"/>
                </a:lnTo>
                <a:lnTo>
                  <a:pt x="33095" y="114307"/>
                </a:lnTo>
                <a:lnTo>
                  <a:pt x="26456" y="117478"/>
                </a:lnTo>
                <a:lnTo>
                  <a:pt x="23353" y="118324"/>
                </a:lnTo>
                <a:lnTo>
                  <a:pt x="17364" y="121803"/>
                </a:lnTo>
                <a:lnTo>
                  <a:pt x="14433" y="124065"/>
                </a:lnTo>
                <a:lnTo>
                  <a:pt x="8637" y="126577"/>
                </a:lnTo>
                <a:lnTo>
                  <a:pt x="44" y="128577"/>
                </a:lnTo>
                <a:lnTo>
                  <a:pt x="1" y="136807"/>
                </a:lnTo>
                <a:lnTo>
                  <a:pt x="0" y="141606"/>
                </a:lnTo>
                <a:lnTo>
                  <a:pt x="953" y="142982"/>
                </a:lnTo>
                <a:lnTo>
                  <a:pt x="2540" y="143899"/>
                </a:lnTo>
                <a:lnTo>
                  <a:pt x="4551" y="144510"/>
                </a:lnTo>
                <a:lnTo>
                  <a:pt x="5891" y="145870"/>
                </a:lnTo>
                <a:lnTo>
                  <a:pt x="6785" y="147729"/>
                </a:lnTo>
                <a:lnTo>
                  <a:pt x="7381" y="149921"/>
                </a:lnTo>
                <a:lnTo>
                  <a:pt x="10583" y="154897"/>
                </a:lnTo>
                <a:lnTo>
                  <a:pt x="17741" y="163053"/>
                </a:lnTo>
                <a:lnTo>
                  <a:pt x="20399" y="165852"/>
                </a:lnTo>
                <a:lnTo>
                  <a:pt x="23124" y="167718"/>
                </a:lnTo>
                <a:lnTo>
                  <a:pt x="31510" y="171297"/>
                </a:lnTo>
                <a:lnTo>
                  <a:pt x="37182" y="175509"/>
                </a:lnTo>
                <a:lnTo>
                  <a:pt x="45417" y="180557"/>
                </a:lnTo>
                <a:lnTo>
                  <a:pt x="50281" y="183236"/>
                </a:lnTo>
                <a:lnTo>
                  <a:pt x="58224" y="191293"/>
                </a:lnTo>
                <a:lnTo>
                  <a:pt x="61675" y="196109"/>
                </a:lnTo>
                <a:lnTo>
                  <a:pt x="70591" y="204000"/>
                </a:lnTo>
                <a:lnTo>
                  <a:pt x="75636" y="207437"/>
                </a:lnTo>
                <a:lnTo>
                  <a:pt x="80904" y="210682"/>
                </a:lnTo>
                <a:lnTo>
                  <a:pt x="86321" y="213797"/>
                </a:lnTo>
                <a:lnTo>
                  <a:pt x="97420" y="219798"/>
                </a:lnTo>
                <a:lnTo>
                  <a:pt x="108703" y="225641"/>
                </a:lnTo>
                <a:lnTo>
                  <a:pt x="114378" y="227580"/>
                </a:lnTo>
                <a:lnTo>
                  <a:pt x="120067" y="228872"/>
                </a:lnTo>
                <a:lnTo>
                  <a:pt x="125764" y="229734"/>
                </a:lnTo>
                <a:lnTo>
                  <a:pt x="131468" y="231261"/>
                </a:lnTo>
                <a:lnTo>
                  <a:pt x="137175" y="233232"/>
                </a:lnTo>
                <a:lnTo>
                  <a:pt x="142885" y="235498"/>
                </a:lnTo>
                <a:lnTo>
                  <a:pt x="148596" y="237961"/>
                </a:lnTo>
                <a:lnTo>
                  <a:pt x="160023" y="243238"/>
                </a:lnTo>
                <a:lnTo>
                  <a:pt x="188595" y="257221"/>
                </a:lnTo>
                <a:lnTo>
                  <a:pt x="194311" y="260063"/>
                </a:lnTo>
                <a:lnTo>
                  <a:pt x="200025" y="261958"/>
                </a:lnTo>
                <a:lnTo>
                  <a:pt x="205740" y="263221"/>
                </a:lnTo>
                <a:lnTo>
                  <a:pt x="211455" y="264063"/>
                </a:lnTo>
                <a:lnTo>
                  <a:pt x="220345" y="267539"/>
                </a:lnTo>
                <a:lnTo>
                  <a:pt x="227471" y="271306"/>
                </a:lnTo>
                <a:lnTo>
                  <a:pt x="233813" y="272981"/>
                </a:lnTo>
                <a:lnTo>
                  <a:pt x="242347" y="273725"/>
                </a:lnTo>
                <a:lnTo>
                  <a:pt x="247290" y="273923"/>
                </a:lnTo>
                <a:lnTo>
                  <a:pt x="251537" y="275008"/>
                </a:lnTo>
                <a:lnTo>
                  <a:pt x="258796" y="278753"/>
                </a:lnTo>
                <a:lnTo>
                  <a:pt x="265198" y="281053"/>
                </a:lnTo>
                <a:lnTo>
                  <a:pt x="274157" y="282348"/>
                </a:lnTo>
                <a:lnTo>
                  <a:pt x="282844" y="282731"/>
                </a:lnTo>
                <a:lnTo>
                  <a:pt x="291421" y="282892"/>
                </a:lnTo>
                <a:lnTo>
                  <a:pt x="28289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4"/>
          <p:cNvSpPr/>
          <p:nvPr/>
        </p:nvSpPr>
        <p:spPr>
          <a:xfrm>
            <a:off x="7443787" y="1757362"/>
            <a:ext cx="197169" cy="8571"/>
          </a:xfrm>
          <a:custGeom>
            <a:avLst/>
            <a:gdLst/>
            <a:ahLst/>
            <a:cxnLst/>
            <a:rect l="0" t="0" r="0" b="0"/>
            <a:pathLst>
              <a:path w="197169" h="8571">
                <a:moveTo>
                  <a:pt x="0" y="0"/>
                </a:moveTo>
                <a:lnTo>
                  <a:pt x="134303" y="0"/>
                </a:lnTo>
                <a:lnTo>
                  <a:pt x="140019" y="953"/>
                </a:lnTo>
                <a:lnTo>
                  <a:pt x="145733" y="2540"/>
                </a:lnTo>
                <a:lnTo>
                  <a:pt x="151448" y="4551"/>
                </a:lnTo>
                <a:lnTo>
                  <a:pt x="156211" y="5891"/>
                </a:lnTo>
                <a:lnTo>
                  <a:pt x="160338" y="6785"/>
                </a:lnTo>
                <a:lnTo>
                  <a:pt x="164042" y="7381"/>
                </a:lnTo>
                <a:lnTo>
                  <a:pt x="167464" y="7778"/>
                </a:lnTo>
                <a:lnTo>
                  <a:pt x="170697" y="8043"/>
                </a:lnTo>
                <a:lnTo>
                  <a:pt x="173806" y="8219"/>
                </a:lnTo>
                <a:lnTo>
                  <a:pt x="179800" y="8416"/>
                </a:lnTo>
                <a:lnTo>
                  <a:pt x="196662" y="8570"/>
                </a:lnTo>
                <a:lnTo>
                  <a:pt x="196831" y="7618"/>
                </a:lnTo>
                <a:lnTo>
                  <a:pt x="196943" y="603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5"/>
          <p:cNvSpPr/>
          <p:nvPr/>
        </p:nvSpPr>
        <p:spPr>
          <a:xfrm>
            <a:off x="7753716" y="1577371"/>
            <a:ext cx="269095" cy="341495"/>
          </a:xfrm>
          <a:custGeom>
            <a:avLst/>
            <a:gdLst/>
            <a:ahLst/>
            <a:cxnLst/>
            <a:rect l="0" t="0" r="0" b="0"/>
            <a:pathLst>
              <a:path w="269095" h="341495">
                <a:moveTo>
                  <a:pt x="7253" y="17114"/>
                </a:moveTo>
                <a:lnTo>
                  <a:pt x="7253" y="9733"/>
                </a:lnTo>
                <a:lnTo>
                  <a:pt x="12334" y="9071"/>
                </a:lnTo>
                <a:lnTo>
                  <a:pt x="19989" y="8776"/>
                </a:lnTo>
                <a:lnTo>
                  <a:pt x="26566" y="8646"/>
                </a:lnTo>
                <a:lnTo>
                  <a:pt x="30606" y="7658"/>
                </a:lnTo>
                <a:lnTo>
                  <a:pt x="35204" y="6048"/>
                </a:lnTo>
                <a:lnTo>
                  <a:pt x="40174" y="4021"/>
                </a:lnTo>
                <a:lnTo>
                  <a:pt x="45394" y="2670"/>
                </a:lnTo>
                <a:lnTo>
                  <a:pt x="50778" y="1770"/>
                </a:lnTo>
                <a:lnTo>
                  <a:pt x="56272" y="1169"/>
                </a:lnTo>
                <a:lnTo>
                  <a:pt x="61840" y="769"/>
                </a:lnTo>
                <a:lnTo>
                  <a:pt x="67457" y="502"/>
                </a:lnTo>
                <a:lnTo>
                  <a:pt x="78778" y="206"/>
                </a:lnTo>
                <a:lnTo>
                  <a:pt x="107278" y="0"/>
                </a:lnTo>
                <a:lnTo>
                  <a:pt x="112989" y="942"/>
                </a:lnTo>
                <a:lnTo>
                  <a:pt x="118701" y="2522"/>
                </a:lnTo>
                <a:lnTo>
                  <a:pt x="124415" y="4529"/>
                </a:lnTo>
                <a:lnTo>
                  <a:pt x="130129" y="5866"/>
                </a:lnTo>
                <a:lnTo>
                  <a:pt x="135843" y="6758"/>
                </a:lnTo>
                <a:lnTo>
                  <a:pt x="141557" y="7352"/>
                </a:lnTo>
                <a:lnTo>
                  <a:pt x="146319" y="8701"/>
                </a:lnTo>
                <a:lnTo>
                  <a:pt x="154150" y="12740"/>
                </a:lnTo>
                <a:lnTo>
                  <a:pt x="160806" y="17710"/>
                </a:lnTo>
                <a:lnTo>
                  <a:pt x="167891" y="23093"/>
                </a:lnTo>
                <a:lnTo>
                  <a:pt x="172448" y="25863"/>
                </a:lnTo>
                <a:lnTo>
                  <a:pt x="177392" y="28661"/>
                </a:lnTo>
                <a:lnTo>
                  <a:pt x="180685" y="31480"/>
                </a:lnTo>
                <a:lnTo>
                  <a:pt x="182883" y="34311"/>
                </a:lnTo>
                <a:lnTo>
                  <a:pt x="186276" y="39997"/>
                </a:lnTo>
                <a:lnTo>
                  <a:pt x="192589" y="48553"/>
                </a:lnTo>
                <a:lnTo>
                  <a:pt x="194400" y="54264"/>
                </a:lnTo>
                <a:lnTo>
                  <a:pt x="193930" y="57121"/>
                </a:lnTo>
                <a:lnTo>
                  <a:pt x="189672" y="65692"/>
                </a:lnTo>
                <a:lnTo>
                  <a:pt x="188341" y="71406"/>
                </a:lnTo>
                <a:lnTo>
                  <a:pt x="182670" y="79661"/>
                </a:lnTo>
                <a:lnTo>
                  <a:pt x="178490" y="84530"/>
                </a:lnTo>
                <a:lnTo>
                  <a:pt x="173799" y="88728"/>
                </a:lnTo>
                <a:lnTo>
                  <a:pt x="168767" y="92479"/>
                </a:lnTo>
                <a:lnTo>
                  <a:pt x="163506" y="95932"/>
                </a:lnTo>
                <a:lnTo>
                  <a:pt x="158095" y="100139"/>
                </a:lnTo>
                <a:lnTo>
                  <a:pt x="152582" y="104849"/>
                </a:lnTo>
                <a:lnTo>
                  <a:pt x="147001" y="109894"/>
                </a:lnTo>
                <a:lnTo>
                  <a:pt x="140423" y="114210"/>
                </a:lnTo>
                <a:lnTo>
                  <a:pt x="133181" y="118039"/>
                </a:lnTo>
                <a:lnTo>
                  <a:pt x="118467" y="124834"/>
                </a:lnTo>
                <a:lnTo>
                  <a:pt x="105577" y="131029"/>
                </a:lnTo>
                <a:lnTo>
                  <a:pt x="99472" y="133062"/>
                </a:lnTo>
                <a:lnTo>
                  <a:pt x="93498" y="134418"/>
                </a:lnTo>
                <a:lnTo>
                  <a:pt x="87610" y="135321"/>
                </a:lnTo>
                <a:lnTo>
                  <a:pt x="83684" y="136876"/>
                </a:lnTo>
                <a:lnTo>
                  <a:pt x="81067" y="138865"/>
                </a:lnTo>
                <a:lnTo>
                  <a:pt x="79323" y="141144"/>
                </a:lnTo>
                <a:lnTo>
                  <a:pt x="77208" y="142663"/>
                </a:lnTo>
                <a:lnTo>
                  <a:pt x="72317" y="144351"/>
                </a:lnTo>
                <a:lnTo>
                  <a:pt x="64208" y="145301"/>
                </a:lnTo>
                <a:lnTo>
                  <a:pt x="59173" y="145666"/>
                </a:lnTo>
                <a:lnTo>
                  <a:pt x="58832" y="141140"/>
                </a:lnTo>
                <a:lnTo>
                  <a:pt x="59737" y="139803"/>
                </a:lnTo>
                <a:lnTo>
                  <a:pt x="61292" y="138911"/>
                </a:lnTo>
                <a:lnTo>
                  <a:pt x="66513" y="136968"/>
                </a:lnTo>
                <a:lnTo>
                  <a:pt x="70573" y="135117"/>
                </a:lnTo>
                <a:lnTo>
                  <a:pt x="75184" y="132930"/>
                </a:lnTo>
                <a:lnTo>
                  <a:pt x="80163" y="131472"/>
                </a:lnTo>
                <a:lnTo>
                  <a:pt x="85387" y="130500"/>
                </a:lnTo>
                <a:lnTo>
                  <a:pt x="90775" y="129852"/>
                </a:lnTo>
                <a:lnTo>
                  <a:pt x="97224" y="129420"/>
                </a:lnTo>
                <a:lnTo>
                  <a:pt x="104381" y="129132"/>
                </a:lnTo>
                <a:lnTo>
                  <a:pt x="119954" y="128812"/>
                </a:lnTo>
                <a:lnTo>
                  <a:pt x="161724" y="128590"/>
                </a:lnTo>
                <a:lnTo>
                  <a:pt x="169288" y="129531"/>
                </a:lnTo>
                <a:lnTo>
                  <a:pt x="176237" y="131111"/>
                </a:lnTo>
                <a:lnTo>
                  <a:pt x="182774" y="133117"/>
                </a:lnTo>
                <a:lnTo>
                  <a:pt x="189037" y="134454"/>
                </a:lnTo>
                <a:lnTo>
                  <a:pt x="195118" y="135346"/>
                </a:lnTo>
                <a:lnTo>
                  <a:pt x="201076" y="135940"/>
                </a:lnTo>
                <a:lnTo>
                  <a:pt x="206954" y="137289"/>
                </a:lnTo>
                <a:lnTo>
                  <a:pt x="212777" y="139140"/>
                </a:lnTo>
                <a:lnTo>
                  <a:pt x="218564" y="141327"/>
                </a:lnTo>
                <a:lnTo>
                  <a:pt x="224328" y="143738"/>
                </a:lnTo>
                <a:lnTo>
                  <a:pt x="230074" y="146297"/>
                </a:lnTo>
                <a:lnTo>
                  <a:pt x="235811" y="148956"/>
                </a:lnTo>
                <a:lnTo>
                  <a:pt x="240587" y="151681"/>
                </a:lnTo>
                <a:lnTo>
                  <a:pt x="248435" y="157249"/>
                </a:lnTo>
                <a:lnTo>
                  <a:pt x="250908" y="161020"/>
                </a:lnTo>
                <a:lnTo>
                  <a:pt x="253658" y="170289"/>
                </a:lnTo>
                <a:lnTo>
                  <a:pt x="257419" y="178219"/>
                </a:lnTo>
                <a:lnTo>
                  <a:pt x="259755" y="181667"/>
                </a:lnTo>
                <a:lnTo>
                  <a:pt x="262352" y="190579"/>
                </a:lnTo>
                <a:lnTo>
                  <a:pt x="264458" y="200889"/>
                </a:lnTo>
                <a:lnTo>
                  <a:pt x="266353" y="206305"/>
                </a:lnTo>
                <a:lnTo>
                  <a:pt x="268569" y="211822"/>
                </a:lnTo>
                <a:lnTo>
                  <a:pt x="269094" y="217404"/>
                </a:lnTo>
                <a:lnTo>
                  <a:pt x="268492" y="223030"/>
                </a:lnTo>
                <a:lnTo>
                  <a:pt x="267138" y="228686"/>
                </a:lnTo>
                <a:lnTo>
                  <a:pt x="264329" y="234362"/>
                </a:lnTo>
                <a:lnTo>
                  <a:pt x="260552" y="240051"/>
                </a:lnTo>
                <a:lnTo>
                  <a:pt x="252228" y="250499"/>
                </a:lnTo>
                <a:lnTo>
                  <a:pt x="245354" y="258318"/>
                </a:lnTo>
                <a:lnTo>
                  <a:pt x="240282" y="262689"/>
                </a:lnTo>
                <a:lnTo>
                  <a:pt x="234044" y="267508"/>
                </a:lnTo>
                <a:lnTo>
                  <a:pt x="227027" y="272626"/>
                </a:lnTo>
                <a:lnTo>
                  <a:pt x="211611" y="283392"/>
                </a:lnTo>
                <a:lnTo>
                  <a:pt x="203499" y="288930"/>
                </a:lnTo>
                <a:lnTo>
                  <a:pt x="195234" y="293575"/>
                </a:lnTo>
                <a:lnTo>
                  <a:pt x="186865" y="297623"/>
                </a:lnTo>
                <a:lnTo>
                  <a:pt x="178430" y="301275"/>
                </a:lnTo>
                <a:lnTo>
                  <a:pt x="169949" y="305615"/>
                </a:lnTo>
                <a:lnTo>
                  <a:pt x="161437" y="310412"/>
                </a:lnTo>
                <a:lnTo>
                  <a:pt x="152905" y="315516"/>
                </a:lnTo>
                <a:lnTo>
                  <a:pt x="145312" y="319871"/>
                </a:lnTo>
                <a:lnTo>
                  <a:pt x="131795" y="327250"/>
                </a:lnTo>
                <a:lnTo>
                  <a:pt x="124572" y="329599"/>
                </a:lnTo>
                <a:lnTo>
                  <a:pt x="116898" y="331165"/>
                </a:lnTo>
                <a:lnTo>
                  <a:pt x="108925" y="332208"/>
                </a:lnTo>
                <a:lnTo>
                  <a:pt x="100752" y="333857"/>
                </a:lnTo>
                <a:lnTo>
                  <a:pt x="92446" y="335908"/>
                </a:lnTo>
                <a:lnTo>
                  <a:pt x="84051" y="338228"/>
                </a:lnTo>
                <a:lnTo>
                  <a:pt x="76549" y="339775"/>
                </a:lnTo>
                <a:lnTo>
                  <a:pt x="69643" y="340806"/>
                </a:lnTo>
                <a:lnTo>
                  <a:pt x="63134" y="341494"/>
                </a:lnTo>
                <a:lnTo>
                  <a:pt x="57842" y="340999"/>
                </a:lnTo>
                <a:lnTo>
                  <a:pt x="53362" y="339717"/>
                </a:lnTo>
                <a:lnTo>
                  <a:pt x="45844" y="336706"/>
                </a:lnTo>
                <a:lnTo>
                  <a:pt x="39327" y="335367"/>
                </a:lnTo>
                <a:lnTo>
                  <a:pt x="35303" y="335010"/>
                </a:lnTo>
                <a:lnTo>
                  <a:pt x="30716" y="334772"/>
                </a:lnTo>
                <a:lnTo>
                  <a:pt x="25753" y="334613"/>
                </a:lnTo>
                <a:lnTo>
                  <a:pt x="22444" y="333555"/>
                </a:lnTo>
                <a:lnTo>
                  <a:pt x="20238" y="331897"/>
                </a:lnTo>
                <a:lnTo>
                  <a:pt x="18767" y="329839"/>
                </a:lnTo>
                <a:lnTo>
                  <a:pt x="16834" y="328467"/>
                </a:lnTo>
                <a:lnTo>
                  <a:pt x="12147" y="326943"/>
                </a:lnTo>
                <a:lnTo>
                  <a:pt x="10516" y="325584"/>
                </a:lnTo>
                <a:lnTo>
                  <a:pt x="9428" y="323726"/>
                </a:lnTo>
                <a:lnTo>
                  <a:pt x="8703" y="321534"/>
                </a:lnTo>
                <a:lnTo>
                  <a:pt x="7268" y="320073"/>
                </a:lnTo>
                <a:lnTo>
                  <a:pt x="5358" y="319099"/>
                </a:lnTo>
                <a:lnTo>
                  <a:pt x="0" y="317536"/>
                </a:lnTo>
                <a:lnTo>
                  <a:pt x="513" y="317408"/>
                </a:lnTo>
                <a:lnTo>
                  <a:pt x="7253" y="317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4160706" y="3017520"/>
            <a:ext cx="4817560" cy="3210977"/>
            <a:chOff x="4160706" y="3017520"/>
            <a:chExt cx="4817560" cy="3210977"/>
          </a:xfrm>
        </p:grpSpPr>
        <p:sp>
          <p:nvSpPr>
            <p:cNvPr id="65" name="SMARTPenAnnotation136"/>
            <p:cNvSpPr/>
            <p:nvPr/>
          </p:nvSpPr>
          <p:spPr>
            <a:xfrm>
              <a:off x="4263390" y="3017520"/>
              <a:ext cx="471488" cy="497206"/>
            </a:xfrm>
            <a:custGeom>
              <a:avLst/>
              <a:gdLst/>
              <a:ahLst/>
              <a:cxnLst/>
              <a:rect l="0" t="0" r="0" b="0"/>
              <a:pathLst>
                <a:path w="471488" h="497206">
                  <a:moveTo>
                    <a:pt x="471487" y="0"/>
                  </a:moveTo>
                  <a:lnTo>
                    <a:pt x="471487" y="7380"/>
                  </a:lnTo>
                  <a:lnTo>
                    <a:pt x="465596" y="15181"/>
                  </a:lnTo>
                  <a:lnTo>
                    <a:pt x="462756" y="23125"/>
                  </a:lnTo>
                  <a:lnTo>
                    <a:pt x="453746" y="34342"/>
                  </a:lnTo>
                  <a:lnTo>
                    <a:pt x="439976" y="49536"/>
                  </a:lnTo>
                  <a:lnTo>
                    <a:pt x="430506" y="63996"/>
                  </a:lnTo>
                  <a:lnTo>
                    <a:pt x="421206" y="74797"/>
                  </a:lnTo>
                  <a:lnTo>
                    <a:pt x="410722" y="85948"/>
                  </a:lnTo>
                  <a:lnTo>
                    <a:pt x="381852" y="115281"/>
                  </a:lnTo>
                  <a:lnTo>
                    <a:pt x="281582" y="215621"/>
                  </a:lnTo>
                  <a:lnTo>
                    <a:pt x="274399" y="223758"/>
                  </a:lnTo>
                  <a:lnTo>
                    <a:pt x="267705" y="232039"/>
                  </a:lnTo>
                  <a:lnTo>
                    <a:pt x="261337" y="240417"/>
                  </a:lnTo>
                  <a:lnTo>
                    <a:pt x="246642" y="254807"/>
                  </a:lnTo>
                  <a:lnTo>
                    <a:pt x="238723" y="261311"/>
                  </a:lnTo>
                  <a:lnTo>
                    <a:pt x="230586" y="268505"/>
                  </a:lnTo>
                  <a:lnTo>
                    <a:pt x="213925" y="284118"/>
                  </a:lnTo>
                  <a:lnTo>
                    <a:pt x="206434" y="292282"/>
                  </a:lnTo>
                  <a:lnTo>
                    <a:pt x="199535" y="300582"/>
                  </a:lnTo>
                  <a:lnTo>
                    <a:pt x="193031" y="308973"/>
                  </a:lnTo>
                  <a:lnTo>
                    <a:pt x="185837" y="316472"/>
                  </a:lnTo>
                  <a:lnTo>
                    <a:pt x="178183" y="323376"/>
                  </a:lnTo>
                  <a:lnTo>
                    <a:pt x="170224" y="329884"/>
                  </a:lnTo>
                  <a:lnTo>
                    <a:pt x="156300" y="342195"/>
                  </a:lnTo>
                  <a:lnTo>
                    <a:pt x="142809" y="354016"/>
                  </a:lnTo>
                  <a:lnTo>
                    <a:pt x="135211" y="359836"/>
                  </a:lnTo>
                  <a:lnTo>
                    <a:pt x="127288" y="365620"/>
                  </a:lnTo>
                  <a:lnTo>
                    <a:pt x="113405" y="377128"/>
                  </a:lnTo>
                  <a:lnTo>
                    <a:pt x="100884" y="388592"/>
                  </a:lnTo>
                  <a:lnTo>
                    <a:pt x="83126" y="405757"/>
                  </a:lnTo>
                  <a:lnTo>
                    <a:pt x="71552" y="417191"/>
                  </a:lnTo>
                  <a:lnTo>
                    <a:pt x="60058" y="426083"/>
                  </a:lnTo>
                  <a:lnTo>
                    <a:pt x="54326" y="429788"/>
                  </a:lnTo>
                  <a:lnTo>
                    <a:pt x="45417" y="438984"/>
                  </a:lnTo>
                  <a:lnTo>
                    <a:pt x="41708" y="444103"/>
                  </a:lnTo>
                  <a:lnTo>
                    <a:pt x="32507" y="452332"/>
                  </a:lnTo>
                  <a:lnTo>
                    <a:pt x="19156" y="462319"/>
                  </a:lnTo>
                  <a:lnTo>
                    <a:pt x="15628" y="465375"/>
                  </a:lnTo>
                  <a:lnTo>
                    <a:pt x="13276" y="468365"/>
                  </a:lnTo>
                  <a:lnTo>
                    <a:pt x="6962" y="480007"/>
                  </a:lnTo>
                  <a:lnTo>
                    <a:pt x="4641" y="482882"/>
                  </a:lnTo>
                  <a:lnTo>
                    <a:pt x="3094" y="485751"/>
                  </a:lnTo>
                  <a:lnTo>
                    <a:pt x="0" y="4972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37"/>
            <p:cNvSpPr/>
            <p:nvPr/>
          </p:nvSpPr>
          <p:spPr>
            <a:xfrm>
              <a:off x="4203382" y="3257550"/>
              <a:ext cx="677228" cy="797243"/>
            </a:xfrm>
            <a:custGeom>
              <a:avLst/>
              <a:gdLst/>
              <a:ahLst/>
              <a:cxnLst/>
              <a:rect l="0" t="0" r="0" b="0"/>
              <a:pathLst>
                <a:path w="677228" h="797243">
                  <a:moveTo>
                    <a:pt x="677227" y="0"/>
                  </a:moveTo>
                  <a:lnTo>
                    <a:pt x="672677" y="0"/>
                  </a:lnTo>
                  <a:lnTo>
                    <a:pt x="671336" y="952"/>
                  </a:lnTo>
                  <a:lnTo>
                    <a:pt x="670442" y="2540"/>
                  </a:lnTo>
                  <a:lnTo>
                    <a:pt x="669008" y="7380"/>
                  </a:lnTo>
                  <a:lnTo>
                    <a:pt x="649374" y="20399"/>
                  </a:lnTo>
                  <a:lnTo>
                    <a:pt x="640294" y="28692"/>
                  </a:lnTo>
                  <a:lnTo>
                    <a:pt x="623281" y="52203"/>
                  </a:lnTo>
                  <a:lnTo>
                    <a:pt x="602436" y="74447"/>
                  </a:lnTo>
                  <a:lnTo>
                    <a:pt x="551485" y="125734"/>
                  </a:lnTo>
                  <a:lnTo>
                    <a:pt x="534348" y="147427"/>
                  </a:lnTo>
                  <a:lnTo>
                    <a:pt x="520381" y="161090"/>
                  </a:lnTo>
                  <a:lnTo>
                    <a:pt x="504648" y="175418"/>
                  </a:lnTo>
                  <a:lnTo>
                    <a:pt x="488131" y="194486"/>
                  </a:lnTo>
                  <a:lnTo>
                    <a:pt x="473804" y="213121"/>
                  </a:lnTo>
                  <a:lnTo>
                    <a:pt x="460134" y="230928"/>
                  </a:lnTo>
                  <a:lnTo>
                    <a:pt x="444535" y="248367"/>
                  </a:lnTo>
                  <a:lnTo>
                    <a:pt x="430616" y="265643"/>
                  </a:lnTo>
                  <a:lnTo>
                    <a:pt x="401607" y="304567"/>
                  </a:lnTo>
                  <a:lnTo>
                    <a:pt x="385185" y="323958"/>
                  </a:lnTo>
                  <a:lnTo>
                    <a:pt x="368361" y="343054"/>
                  </a:lnTo>
                  <a:lnTo>
                    <a:pt x="351358" y="364240"/>
                  </a:lnTo>
                  <a:lnTo>
                    <a:pt x="308595" y="420229"/>
                  </a:lnTo>
                  <a:lnTo>
                    <a:pt x="290506" y="442038"/>
                  </a:lnTo>
                  <a:lnTo>
                    <a:pt x="269766" y="461256"/>
                  </a:lnTo>
                  <a:lnTo>
                    <a:pt x="250389" y="481863"/>
                  </a:lnTo>
                  <a:lnTo>
                    <a:pt x="232251" y="503721"/>
                  </a:lnTo>
                  <a:lnTo>
                    <a:pt x="214665" y="526136"/>
                  </a:lnTo>
                  <a:lnTo>
                    <a:pt x="199864" y="548798"/>
                  </a:lnTo>
                  <a:lnTo>
                    <a:pt x="185984" y="570618"/>
                  </a:lnTo>
                  <a:lnTo>
                    <a:pt x="170289" y="589840"/>
                  </a:lnTo>
                  <a:lnTo>
                    <a:pt x="151249" y="610449"/>
                  </a:lnTo>
                  <a:lnTo>
                    <a:pt x="131992" y="631355"/>
                  </a:lnTo>
                  <a:lnTo>
                    <a:pt x="117083" y="650172"/>
                  </a:lnTo>
                  <a:lnTo>
                    <a:pt x="101567" y="668060"/>
                  </a:lnTo>
                  <a:lnTo>
                    <a:pt x="85146" y="685535"/>
                  </a:lnTo>
                  <a:lnTo>
                    <a:pt x="47337" y="724076"/>
                  </a:lnTo>
                  <a:lnTo>
                    <a:pt x="24143" y="754152"/>
                  </a:lnTo>
                  <a:lnTo>
                    <a:pt x="4732" y="776081"/>
                  </a:lnTo>
                  <a:lnTo>
                    <a:pt x="623" y="786824"/>
                  </a:lnTo>
                  <a:lnTo>
                    <a:pt x="0" y="7972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38"/>
            <p:cNvSpPr/>
            <p:nvPr/>
          </p:nvSpPr>
          <p:spPr>
            <a:xfrm>
              <a:off x="4160706" y="3574732"/>
              <a:ext cx="934217" cy="1131571"/>
            </a:xfrm>
            <a:custGeom>
              <a:avLst/>
              <a:gdLst/>
              <a:ahLst/>
              <a:cxnLst/>
              <a:rect l="0" t="0" r="0" b="0"/>
              <a:pathLst>
                <a:path w="934217" h="1131571">
                  <a:moveTo>
                    <a:pt x="934216" y="0"/>
                  </a:moveTo>
                  <a:lnTo>
                    <a:pt x="934216" y="4551"/>
                  </a:lnTo>
                  <a:lnTo>
                    <a:pt x="933264" y="6844"/>
                  </a:lnTo>
                  <a:lnTo>
                    <a:pt x="929665" y="11932"/>
                  </a:lnTo>
                  <a:lnTo>
                    <a:pt x="928324" y="15575"/>
                  </a:lnTo>
                  <a:lnTo>
                    <a:pt x="926835" y="24702"/>
                  </a:lnTo>
                  <a:lnTo>
                    <a:pt x="924533" y="29803"/>
                  </a:lnTo>
                  <a:lnTo>
                    <a:pt x="902360" y="62020"/>
                  </a:lnTo>
                  <a:lnTo>
                    <a:pt x="882133" y="81501"/>
                  </a:lnTo>
                  <a:lnTo>
                    <a:pt x="854121" y="113744"/>
                  </a:lnTo>
                  <a:lnTo>
                    <a:pt x="828789" y="139590"/>
                  </a:lnTo>
                  <a:lnTo>
                    <a:pt x="801102" y="171930"/>
                  </a:lnTo>
                  <a:lnTo>
                    <a:pt x="774019" y="197310"/>
                  </a:lnTo>
                  <a:lnTo>
                    <a:pt x="746415" y="222927"/>
                  </a:lnTo>
                  <a:lnTo>
                    <a:pt x="700324" y="268293"/>
                  </a:lnTo>
                  <a:lnTo>
                    <a:pt x="661108" y="307420"/>
                  </a:lnTo>
                  <a:lnTo>
                    <a:pt x="634538" y="338526"/>
                  </a:lnTo>
                  <a:lnTo>
                    <a:pt x="614653" y="360641"/>
                  </a:lnTo>
                  <a:lnTo>
                    <a:pt x="593115" y="383170"/>
                  </a:lnTo>
                  <a:lnTo>
                    <a:pt x="570843" y="405883"/>
                  </a:lnTo>
                  <a:lnTo>
                    <a:pt x="550785" y="428677"/>
                  </a:lnTo>
                  <a:lnTo>
                    <a:pt x="531392" y="451509"/>
                  </a:lnTo>
                  <a:lnTo>
                    <a:pt x="510074" y="474356"/>
                  </a:lnTo>
                  <a:lnTo>
                    <a:pt x="487898" y="499750"/>
                  </a:lnTo>
                  <a:lnTo>
                    <a:pt x="465343" y="525959"/>
                  </a:lnTo>
                  <a:lnTo>
                    <a:pt x="442618" y="550307"/>
                  </a:lnTo>
                  <a:lnTo>
                    <a:pt x="422358" y="576369"/>
                  </a:lnTo>
                  <a:lnTo>
                    <a:pt x="402876" y="603826"/>
                  </a:lnTo>
                  <a:lnTo>
                    <a:pt x="381517" y="631905"/>
                  </a:lnTo>
                  <a:lnTo>
                    <a:pt x="359325" y="657719"/>
                  </a:lnTo>
                  <a:lnTo>
                    <a:pt x="336761" y="682845"/>
                  </a:lnTo>
                  <a:lnTo>
                    <a:pt x="314033" y="709887"/>
                  </a:lnTo>
                  <a:lnTo>
                    <a:pt x="293772" y="737780"/>
                  </a:lnTo>
                  <a:lnTo>
                    <a:pt x="274289" y="765100"/>
                  </a:lnTo>
                  <a:lnTo>
                    <a:pt x="252930" y="789942"/>
                  </a:lnTo>
                  <a:lnTo>
                    <a:pt x="233278" y="816223"/>
                  </a:lnTo>
                  <a:lnTo>
                    <a:pt x="214065" y="842826"/>
                  </a:lnTo>
                  <a:lnTo>
                    <a:pt x="192827" y="867349"/>
                  </a:lnTo>
                  <a:lnTo>
                    <a:pt x="173227" y="893489"/>
                  </a:lnTo>
                  <a:lnTo>
                    <a:pt x="154991" y="920028"/>
                  </a:lnTo>
                  <a:lnTo>
                    <a:pt x="137361" y="944524"/>
                  </a:lnTo>
                  <a:lnTo>
                    <a:pt x="115922" y="979735"/>
                  </a:lnTo>
                  <a:lnTo>
                    <a:pt x="92954" y="1014298"/>
                  </a:lnTo>
                  <a:lnTo>
                    <a:pt x="72601" y="1044118"/>
                  </a:lnTo>
                  <a:lnTo>
                    <a:pt x="43719" y="1078841"/>
                  </a:lnTo>
                  <a:lnTo>
                    <a:pt x="29439" y="1097955"/>
                  </a:lnTo>
                  <a:lnTo>
                    <a:pt x="14518" y="1111027"/>
                  </a:lnTo>
                  <a:lnTo>
                    <a:pt x="0" y="1131300"/>
                  </a:lnTo>
                  <a:lnTo>
                    <a:pt x="8386" y="11315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39"/>
            <p:cNvSpPr/>
            <p:nvPr/>
          </p:nvSpPr>
          <p:spPr>
            <a:xfrm>
              <a:off x="4289107" y="3900487"/>
              <a:ext cx="1131571" cy="1534479"/>
            </a:xfrm>
            <a:custGeom>
              <a:avLst/>
              <a:gdLst/>
              <a:ahLst/>
              <a:cxnLst/>
              <a:rect l="0" t="0" r="0" b="0"/>
              <a:pathLst>
                <a:path w="1131571" h="1534479">
                  <a:moveTo>
                    <a:pt x="1131570" y="0"/>
                  </a:moveTo>
                  <a:lnTo>
                    <a:pt x="1131570" y="4551"/>
                  </a:lnTo>
                  <a:lnTo>
                    <a:pt x="1130618" y="6844"/>
                  </a:lnTo>
                  <a:lnTo>
                    <a:pt x="1125679" y="14622"/>
                  </a:lnTo>
                  <a:lnTo>
                    <a:pt x="1122839" y="22959"/>
                  </a:lnTo>
                  <a:lnTo>
                    <a:pt x="1094688" y="68805"/>
                  </a:lnTo>
                  <a:lnTo>
                    <a:pt x="1083745" y="80110"/>
                  </a:lnTo>
                  <a:lnTo>
                    <a:pt x="1062472" y="98137"/>
                  </a:lnTo>
                  <a:lnTo>
                    <a:pt x="1031865" y="137666"/>
                  </a:lnTo>
                  <a:lnTo>
                    <a:pt x="1002867" y="170597"/>
                  </a:lnTo>
                  <a:lnTo>
                    <a:pt x="975267" y="198975"/>
                  </a:lnTo>
                  <a:lnTo>
                    <a:pt x="917141" y="257281"/>
                  </a:lnTo>
                  <a:lnTo>
                    <a:pt x="881992" y="297377"/>
                  </a:lnTo>
                  <a:lnTo>
                    <a:pt x="851352" y="325919"/>
                  </a:lnTo>
                  <a:lnTo>
                    <a:pt x="823753" y="358083"/>
                  </a:lnTo>
                  <a:lnTo>
                    <a:pt x="756214" y="444035"/>
                  </a:lnTo>
                  <a:lnTo>
                    <a:pt x="674735" y="551135"/>
                  </a:lnTo>
                  <a:lnTo>
                    <a:pt x="644739" y="592242"/>
                  </a:lnTo>
                  <a:lnTo>
                    <a:pt x="615214" y="634584"/>
                  </a:lnTo>
                  <a:lnTo>
                    <a:pt x="584876" y="677292"/>
                  </a:lnTo>
                  <a:lnTo>
                    <a:pt x="555250" y="720110"/>
                  </a:lnTo>
                  <a:lnTo>
                    <a:pt x="522341" y="762958"/>
                  </a:lnTo>
                  <a:lnTo>
                    <a:pt x="491000" y="805817"/>
                  </a:lnTo>
                  <a:lnTo>
                    <a:pt x="461076" y="848678"/>
                  </a:lnTo>
                  <a:lnTo>
                    <a:pt x="430621" y="891540"/>
                  </a:lnTo>
                  <a:lnTo>
                    <a:pt x="400959" y="934403"/>
                  </a:lnTo>
                  <a:lnTo>
                    <a:pt x="370580" y="977265"/>
                  </a:lnTo>
                  <a:lnTo>
                    <a:pt x="340942" y="1020128"/>
                  </a:lnTo>
                  <a:lnTo>
                    <a:pt x="301344" y="1072727"/>
                  </a:lnTo>
                  <a:lnTo>
                    <a:pt x="274707" y="1112759"/>
                  </a:lnTo>
                  <a:lnTo>
                    <a:pt x="248717" y="1150233"/>
                  </a:lnTo>
                  <a:lnTo>
                    <a:pt x="197178" y="1220035"/>
                  </a:lnTo>
                  <a:lnTo>
                    <a:pt x="145733" y="1288723"/>
                  </a:lnTo>
                  <a:lnTo>
                    <a:pt x="109655" y="1345881"/>
                  </a:lnTo>
                  <a:lnTo>
                    <a:pt x="81350" y="1391602"/>
                  </a:lnTo>
                  <a:lnTo>
                    <a:pt x="51612" y="1439428"/>
                  </a:lnTo>
                  <a:lnTo>
                    <a:pt x="26486" y="1482224"/>
                  </a:lnTo>
                  <a:lnTo>
                    <a:pt x="8640" y="1514721"/>
                  </a:lnTo>
                  <a:lnTo>
                    <a:pt x="5760" y="1518449"/>
                  </a:lnTo>
                  <a:lnTo>
                    <a:pt x="2560" y="1525131"/>
                  </a:lnTo>
                  <a:lnTo>
                    <a:pt x="0" y="15344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40"/>
            <p:cNvSpPr/>
            <p:nvPr/>
          </p:nvSpPr>
          <p:spPr>
            <a:xfrm>
              <a:off x="4554854" y="4260532"/>
              <a:ext cx="1208724" cy="1800226"/>
            </a:xfrm>
            <a:custGeom>
              <a:avLst/>
              <a:gdLst/>
              <a:ahLst/>
              <a:cxnLst/>
              <a:rect l="0" t="0" r="0" b="0"/>
              <a:pathLst>
                <a:path w="1208724" h="1800226">
                  <a:moveTo>
                    <a:pt x="1208723" y="0"/>
                  </a:moveTo>
                  <a:lnTo>
                    <a:pt x="1193123" y="15601"/>
                  </a:lnTo>
                  <a:lnTo>
                    <a:pt x="1171730" y="51821"/>
                  </a:lnTo>
                  <a:lnTo>
                    <a:pt x="1137366" y="88299"/>
                  </a:lnTo>
                  <a:lnTo>
                    <a:pt x="1102806" y="128927"/>
                  </a:lnTo>
                  <a:lnTo>
                    <a:pt x="1070961" y="160405"/>
                  </a:lnTo>
                  <a:lnTo>
                    <a:pt x="1062589" y="166944"/>
                  </a:lnTo>
                  <a:lnTo>
                    <a:pt x="1048207" y="184370"/>
                  </a:lnTo>
                  <a:lnTo>
                    <a:pt x="1018901" y="222050"/>
                  </a:lnTo>
                  <a:lnTo>
                    <a:pt x="985596" y="257963"/>
                  </a:lnTo>
                  <a:lnTo>
                    <a:pt x="948960" y="298218"/>
                  </a:lnTo>
                  <a:lnTo>
                    <a:pt x="919031" y="327756"/>
                  </a:lnTo>
                  <a:lnTo>
                    <a:pt x="873677" y="383169"/>
                  </a:lnTo>
                  <a:lnTo>
                    <a:pt x="842856" y="417273"/>
                  </a:lnTo>
                  <a:lnTo>
                    <a:pt x="814250" y="452460"/>
                  </a:lnTo>
                  <a:lnTo>
                    <a:pt x="783021" y="492626"/>
                  </a:lnTo>
                  <a:lnTo>
                    <a:pt x="753341" y="534690"/>
                  </a:lnTo>
                  <a:lnTo>
                    <a:pt x="717137" y="577315"/>
                  </a:lnTo>
                  <a:lnTo>
                    <a:pt x="685561" y="620107"/>
                  </a:lnTo>
                  <a:lnTo>
                    <a:pt x="647841" y="663901"/>
                  </a:lnTo>
                  <a:lnTo>
                    <a:pt x="612112" y="712649"/>
                  </a:lnTo>
                  <a:lnTo>
                    <a:pt x="565905" y="780321"/>
                  </a:lnTo>
                  <a:lnTo>
                    <a:pt x="520089" y="848722"/>
                  </a:lnTo>
                  <a:lnTo>
                    <a:pt x="490333" y="900126"/>
                  </a:lnTo>
                  <a:lnTo>
                    <a:pt x="458869" y="951552"/>
                  </a:lnTo>
                  <a:lnTo>
                    <a:pt x="425416" y="1002984"/>
                  </a:lnTo>
                  <a:lnTo>
                    <a:pt x="395924" y="1058969"/>
                  </a:lnTo>
                  <a:lnTo>
                    <a:pt x="369089" y="1113234"/>
                  </a:lnTo>
                  <a:lnTo>
                    <a:pt x="338489" y="1165507"/>
                  </a:lnTo>
                  <a:lnTo>
                    <a:pt x="309844" y="1217191"/>
                  </a:lnTo>
                  <a:lnTo>
                    <a:pt x="283258" y="1268699"/>
                  </a:lnTo>
                  <a:lnTo>
                    <a:pt x="243736" y="1336351"/>
                  </a:lnTo>
                  <a:lnTo>
                    <a:pt x="221020" y="1382852"/>
                  </a:lnTo>
                  <a:lnTo>
                    <a:pt x="196616" y="1431449"/>
                  </a:lnTo>
                  <a:lnTo>
                    <a:pt x="172240" y="1476434"/>
                  </a:lnTo>
                  <a:lnTo>
                    <a:pt x="143913" y="1531761"/>
                  </a:lnTo>
                  <a:lnTo>
                    <a:pt x="115634" y="1584212"/>
                  </a:lnTo>
                  <a:lnTo>
                    <a:pt x="90751" y="1633590"/>
                  </a:lnTo>
                  <a:lnTo>
                    <a:pt x="69435" y="1668513"/>
                  </a:lnTo>
                  <a:lnTo>
                    <a:pt x="44893" y="1721344"/>
                  </a:lnTo>
                  <a:lnTo>
                    <a:pt x="15909" y="1762424"/>
                  </a:lnTo>
                  <a:lnTo>
                    <a:pt x="11833" y="1774217"/>
                  </a:lnTo>
                  <a:lnTo>
                    <a:pt x="10746" y="1780029"/>
                  </a:lnTo>
                  <a:lnTo>
                    <a:pt x="9070" y="1783904"/>
                  </a:lnTo>
                  <a:lnTo>
                    <a:pt x="6999" y="1786487"/>
                  </a:lnTo>
                  <a:lnTo>
                    <a:pt x="4666" y="1788209"/>
                  </a:lnTo>
                  <a:lnTo>
                    <a:pt x="3111" y="1790309"/>
                  </a:lnTo>
                  <a:lnTo>
                    <a:pt x="2074" y="1792662"/>
                  </a:lnTo>
                  <a:lnTo>
                    <a:pt x="0" y="18002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41"/>
            <p:cNvSpPr/>
            <p:nvPr/>
          </p:nvSpPr>
          <p:spPr>
            <a:xfrm>
              <a:off x="5034915" y="4577715"/>
              <a:ext cx="900113" cy="1585913"/>
            </a:xfrm>
            <a:custGeom>
              <a:avLst/>
              <a:gdLst/>
              <a:ahLst/>
              <a:cxnLst/>
              <a:rect l="0" t="0" r="0" b="0"/>
              <a:pathLst>
                <a:path w="900113" h="1585913">
                  <a:moveTo>
                    <a:pt x="900112" y="0"/>
                  </a:moveTo>
                  <a:lnTo>
                    <a:pt x="900112" y="8219"/>
                  </a:lnTo>
                  <a:lnTo>
                    <a:pt x="895562" y="13019"/>
                  </a:lnTo>
                  <a:lnTo>
                    <a:pt x="894221" y="15346"/>
                  </a:lnTo>
                  <a:lnTo>
                    <a:pt x="892731" y="20473"/>
                  </a:lnTo>
                  <a:lnTo>
                    <a:pt x="890823" y="32478"/>
                  </a:lnTo>
                  <a:lnTo>
                    <a:pt x="879639" y="57664"/>
                  </a:lnTo>
                  <a:lnTo>
                    <a:pt x="855542" y="91485"/>
                  </a:lnTo>
                  <a:lnTo>
                    <a:pt x="830931" y="129346"/>
                  </a:lnTo>
                  <a:lnTo>
                    <a:pt x="808553" y="163027"/>
                  </a:lnTo>
                  <a:lnTo>
                    <a:pt x="786941" y="188639"/>
                  </a:lnTo>
                  <a:lnTo>
                    <a:pt x="762440" y="218876"/>
                  </a:lnTo>
                  <a:lnTo>
                    <a:pt x="733500" y="264180"/>
                  </a:lnTo>
                  <a:lnTo>
                    <a:pt x="714302" y="290451"/>
                  </a:lnTo>
                  <a:lnTo>
                    <a:pt x="682074" y="332016"/>
                  </a:lnTo>
                  <a:lnTo>
                    <a:pt x="662236" y="360287"/>
                  </a:lnTo>
                  <a:lnTo>
                    <a:pt x="635003" y="402979"/>
                  </a:lnTo>
                  <a:lnTo>
                    <a:pt x="616551" y="431514"/>
                  </a:lnTo>
                  <a:lnTo>
                    <a:pt x="595650" y="460072"/>
                  </a:lnTo>
                  <a:lnTo>
                    <a:pt x="576201" y="491179"/>
                  </a:lnTo>
                  <a:lnTo>
                    <a:pt x="558031" y="524054"/>
                  </a:lnTo>
                  <a:lnTo>
                    <a:pt x="540431" y="557715"/>
                  </a:lnTo>
                  <a:lnTo>
                    <a:pt x="520544" y="591726"/>
                  </a:lnTo>
                  <a:lnTo>
                    <a:pt x="499005" y="626844"/>
                  </a:lnTo>
                  <a:lnTo>
                    <a:pt x="476732" y="664677"/>
                  </a:lnTo>
                  <a:lnTo>
                    <a:pt x="456673" y="703717"/>
                  </a:lnTo>
                  <a:lnTo>
                    <a:pt x="437281" y="742340"/>
                  </a:lnTo>
                  <a:lnTo>
                    <a:pt x="314293" y="954513"/>
                  </a:lnTo>
                  <a:lnTo>
                    <a:pt x="293991" y="994458"/>
                  </a:lnTo>
                  <a:lnTo>
                    <a:pt x="274489" y="1033483"/>
                  </a:lnTo>
                  <a:lnTo>
                    <a:pt x="253123" y="1069879"/>
                  </a:lnTo>
                  <a:lnTo>
                    <a:pt x="233466" y="1107644"/>
                  </a:lnTo>
                  <a:lnTo>
                    <a:pt x="214252" y="1146654"/>
                  </a:lnTo>
                  <a:lnTo>
                    <a:pt x="164187" y="1241423"/>
                  </a:lnTo>
                  <a:lnTo>
                    <a:pt x="137547" y="1293977"/>
                  </a:lnTo>
                  <a:lnTo>
                    <a:pt x="111557" y="1341192"/>
                  </a:lnTo>
                  <a:lnTo>
                    <a:pt x="90310" y="1385344"/>
                  </a:lnTo>
                  <a:lnTo>
                    <a:pt x="71949" y="1428589"/>
                  </a:lnTo>
                  <a:lnTo>
                    <a:pt x="49630" y="1473133"/>
                  </a:lnTo>
                  <a:lnTo>
                    <a:pt x="32522" y="1515093"/>
                  </a:lnTo>
                  <a:lnTo>
                    <a:pt x="13278" y="1552103"/>
                  </a:lnTo>
                  <a:lnTo>
                    <a:pt x="0" y="15859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42"/>
            <p:cNvSpPr/>
            <p:nvPr/>
          </p:nvSpPr>
          <p:spPr>
            <a:xfrm>
              <a:off x="5807666" y="4852035"/>
              <a:ext cx="290239" cy="1354456"/>
            </a:xfrm>
            <a:custGeom>
              <a:avLst/>
              <a:gdLst/>
              <a:ahLst/>
              <a:cxnLst/>
              <a:rect l="0" t="0" r="0" b="0"/>
              <a:pathLst>
                <a:path w="290239" h="1354456">
                  <a:moveTo>
                    <a:pt x="290238" y="0"/>
                  </a:moveTo>
                  <a:lnTo>
                    <a:pt x="290238" y="4551"/>
                  </a:lnTo>
                  <a:lnTo>
                    <a:pt x="289286" y="6844"/>
                  </a:lnTo>
                  <a:lnTo>
                    <a:pt x="281508" y="18020"/>
                  </a:lnTo>
                  <a:lnTo>
                    <a:pt x="272498" y="38132"/>
                  </a:lnTo>
                  <a:lnTo>
                    <a:pt x="264345" y="58605"/>
                  </a:lnTo>
                  <a:lnTo>
                    <a:pt x="257775" y="71767"/>
                  </a:lnTo>
                  <a:lnTo>
                    <a:pt x="253357" y="79277"/>
                  </a:lnTo>
                  <a:lnTo>
                    <a:pt x="248505" y="87141"/>
                  </a:lnTo>
                  <a:lnTo>
                    <a:pt x="243366" y="96194"/>
                  </a:lnTo>
                  <a:lnTo>
                    <a:pt x="232576" y="116413"/>
                  </a:lnTo>
                  <a:lnTo>
                    <a:pt x="223971" y="138099"/>
                  </a:lnTo>
                  <a:lnTo>
                    <a:pt x="216019" y="160437"/>
                  </a:lnTo>
                  <a:lnTo>
                    <a:pt x="211231" y="171728"/>
                  </a:lnTo>
                  <a:lnTo>
                    <a:pt x="206134" y="183065"/>
                  </a:lnTo>
                  <a:lnTo>
                    <a:pt x="197931" y="205822"/>
                  </a:lnTo>
                  <a:lnTo>
                    <a:pt x="191111" y="229589"/>
                  </a:lnTo>
                  <a:lnTo>
                    <a:pt x="184904" y="256027"/>
                  </a:lnTo>
                  <a:lnTo>
                    <a:pt x="176431" y="281112"/>
                  </a:lnTo>
                  <a:lnTo>
                    <a:pt x="171504" y="293136"/>
                  </a:lnTo>
                  <a:lnTo>
                    <a:pt x="163490" y="319195"/>
                  </a:lnTo>
                  <a:lnTo>
                    <a:pt x="155801" y="346651"/>
                  </a:lnTo>
                  <a:lnTo>
                    <a:pt x="151083" y="360641"/>
                  </a:lnTo>
                  <a:lnTo>
                    <a:pt x="146033" y="374730"/>
                  </a:lnTo>
                  <a:lnTo>
                    <a:pt x="137883" y="400544"/>
                  </a:lnTo>
                  <a:lnTo>
                    <a:pt x="131085" y="426622"/>
                  </a:lnTo>
                  <a:lnTo>
                    <a:pt x="116045" y="502092"/>
                  </a:lnTo>
                  <a:lnTo>
                    <a:pt x="104523" y="566750"/>
                  </a:lnTo>
                  <a:lnTo>
                    <a:pt x="87358" y="669692"/>
                  </a:lnTo>
                  <a:lnTo>
                    <a:pt x="81642" y="707533"/>
                  </a:lnTo>
                  <a:lnTo>
                    <a:pt x="78467" y="744036"/>
                  </a:lnTo>
                  <a:lnTo>
                    <a:pt x="76102" y="779310"/>
                  </a:lnTo>
                  <a:lnTo>
                    <a:pt x="71877" y="814038"/>
                  </a:lnTo>
                  <a:lnTo>
                    <a:pt x="61403" y="888790"/>
                  </a:lnTo>
                  <a:lnTo>
                    <a:pt x="38769" y="1035973"/>
                  </a:lnTo>
                  <a:lnTo>
                    <a:pt x="35600" y="1073525"/>
                  </a:lnTo>
                  <a:lnTo>
                    <a:pt x="33238" y="1110534"/>
                  </a:lnTo>
                  <a:lnTo>
                    <a:pt x="29014" y="1142858"/>
                  </a:lnTo>
                  <a:lnTo>
                    <a:pt x="21280" y="1192382"/>
                  </a:lnTo>
                  <a:lnTo>
                    <a:pt x="16025" y="1246629"/>
                  </a:lnTo>
                  <a:lnTo>
                    <a:pt x="10341" y="1281443"/>
                  </a:lnTo>
                  <a:lnTo>
                    <a:pt x="7741" y="1323603"/>
                  </a:lnTo>
                  <a:lnTo>
                    <a:pt x="4981" y="1336298"/>
                  </a:lnTo>
                  <a:lnTo>
                    <a:pt x="0" y="1350868"/>
                  </a:lnTo>
                  <a:lnTo>
                    <a:pt x="544" y="1352063"/>
                  </a:lnTo>
                  <a:lnTo>
                    <a:pt x="1858" y="1352861"/>
                  </a:lnTo>
                  <a:lnTo>
                    <a:pt x="7346" y="13544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143"/>
            <p:cNvSpPr/>
            <p:nvPr/>
          </p:nvSpPr>
          <p:spPr>
            <a:xfrm>
              <a:off x="6175088" y="4920615"/>
              <a:ext cx="728632" cy="1277303"/>
            </a:xfrm>
            <a:custGeom>
              <a:avLst/>
              <a:gdLst/>
              <a:ahLst/>
              <a:cxnLst/>
              <a:rect l="0" t="0" r="0" b="0"/>
              <a:pathLst>
                <a:path w="728632" h="1277303">
                  <a:moveTo>
                    <a:pt x="8541" y="0"/>
                  </a:moveTo>
                  <a:lnTo>
                    <a:pt x="8541" y="4551"/>
                  </a:lnTo>
                  <a:lnTo>
                    <a:pt x="7589" y="6843"/>
                  </a:lnTo>
                  <a:lnTo>
                    <a:pt x="1160" y="15600"/>
                  </a:lnTo>
                  <a:lnTo>
                    <a:pt x="204" y="31480"/>
                  </a:lnTo>
                  <a:lnTo>
                    <a:pt x="0" y="69339"/>
                  </a:lnTo>
                  <a:lnTo>
                    <a:pt x="4529" y="99073"/>
                  </a:lnTo>
                  <a:lnTo>
                    <a:pt x="11904" y="132013"/>
                  </a:lnTo>
                  <a:lnTo>
                    <a:pt x="20121" y="165903"/>
                  </a:lnTo>
                  <a:lnTo>
                    <a:pt x="33139" y="200075"/>
                  </a:lnTo>
                  <a:lnTo>
                    <a:pt x="49061" y="238880"/>
                  </a:lnTo>
                  <a:lnTo>
                    <a:pt x="65844" y="275990"/>
                  </a:lnTo>
                  <a:lnTo>
                    <a:pt x="77190" y="304590"/>
                  </a:lnTo>
                  <a:lnTo>
                    <a:pt x="89535" y="335398"/>
                  </a:lnTo>
                  <a:lnTo>
                    <a:pt x="104546" y="364965"/>
                  </a:lnTo>
                  <a:lnTo>
                    <a:pt x="120743" y="393982"/>
                  </a:lnTo>
                  <a:lnTo>
                    <a:pt x="154424" y="451415"/>
                  </a:lnTo>
                  <a:lnTo>
                    <a:pt x="174026" y="482568"/>
                  </a:lnTo>
                  <a:lnTo>
                    <a:pt x="194485" y="515465"/>
                  </a:lnTo>
                  <a:lnTo>
                    <a:pt x="213103" y="549136"/>
                  </a:lnTo>
                  <a:lnTo>
                    <a:pt x="233443" y="583150"/>
                  </a:lnTo>
                  <a:lnTo>
                    <a:pt x="255183" y="617317"/>
                  </a:lnTo>
                  <a:lnTo>
                    <a:pt x="345762" y="754384"/>
                  </a:lnTo>
                  <a:lnTo>
                    <a:pt x="384578" y="810366"/>
                  </a:lnTo>
                  <a:lnTo>
                    <a:pt x="407126" y="846890"/>
                  </a:lnTo>
                  <a:lnTo>
                    <a:pt x="427626" y="882173"/>
                  </a:lnTo>
                  <a:lnTo>
                    <a:pt x="449436" y="916905"/>
                  </a:lnTo>
                  <a:lnTo>
                    <a:pt x="517250" y="1020096"/>
                  </a:lnTo>
                  <a:lnTo>
                    <a:pt x="528656" y="1036299"/>
                  </a:lnTo>
                  <a:lnTo>
                    <a:pt x="551489" y="1067002"/>
                  </a:lnTo>
                  <a:lnTo>
                    <a:pt x="571797" y="1099063"/>
                  </a:lnTo>
                  <a:lnTo>
                    <a:pt x="591299" y="1130457"/>
                  </a:lnTo>
                  <a:lnTo>
                    <a:pt x="612668" y="1157110"/>
                  </a:lnTo>
                  <a:lnTo>
                    <a:pt x="632325" y="1181656"/>
                  </a:lnTo>
                  <a:lnTo>
                    <a:pt x="649634" y="1204313"/>
                  </a:lnTo>
                  <a:lnTo>
                    <a:pt x="671041" y="1232181"/>
                  </a:lnTo>
                  <a:lnTo>
                    <a:pt x="693153" y="1251974"/>
                  </a:lnTo>
                  <a:lnTo>
                    <a:pt x="713435" y="1270886"/>
                  </a:lnTo>
                  <a:lnTo>
                    <a:pt x="716595" y="1273025"/>
                  </a:lnTo>
                  <a:lnTo>
                    <a:pt x="728631" y="12773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144"/>
            <p:cNvSpPr/>
            <p:nvPr/>
          </p:nvSpPr>
          <p:spPr>
            <a:xfrm>
              <a:off x="6415087" y="4860607"/>
              <a:ext cx="1328739" cy="1367890"/>
            </a:xfrm>
            <a:custGeom>
              <a:avLst/>
              <a:gdLst/>
              <a:ahLst/>
              <a:cxnLst/>
              <a:rect l="0" t="0" r="0" b="0"/>
              <a:pathLst>
                <a:path w="1328739" h="1367890">
                  <a:moveTo>
                    <a:pt x="0" y="0"/>
                  </a:moveTo>
                  <a:lnTo>
                    <a:pt x="6844" y="12735"/>
                  </a:lnTo>
                  <a:lnTo>
                    <a:pt x="13670" y="22400"/>
                  </a:lnTo>
                  <a:lnTo>
                    <a:pt x="18020" y="33201"/>
                  </a:lnTo>
                  <a:lnTo>
                    <a:pt x="36322" y="69565"/>
                  </a:lnTo>
                  <a:lnTo>
                    <a:pt x="67437" y="114112"/>
                  </a:lnTo>
                  <a:lnTo>
                    <a:pt x="87926" y="146524"/>
                  </a:lnTo>
                  <a:lnTo>
                    <a:pt x="114635" y="180257"/>
                  </a:lnTo>
                  <a:lnTo>
                    <a:pt x="146679" y="216922"/>
                  </a:lnTo>
                  <a:lnTo>
                    <a:pt x="182842" y="257948"/>
                  </a:lnTo>
                  <a:lnTo>
                    <a:pt x="221181" y="300267"/>
                  </a:lnTo>
                  <a:lnTo>
                    <a:pt x="246893" y="329667"/>
                  </a:lnTo>
                  <a:lnTo>
                    <a:pt x="292546" y="378349"/>
                  </a:lnTo>
                  <a:lnTo>
                    <a:pt x="322107" y="411995"/>
                  </a:lnTo>
                  <a:lnTo>
                    <a:pt x="356202" y="448539"/>
                  </a:lnTo>
                  <a:lnTo>
                    <a:pt x="392626" y="487006"/>
                  </a:lnTo>
                  <a:lnTo>
                    <a:pt x="427866" y="526327"/>
                  </a:lnTo>
                  <a:lnTo>
                    <a:pt x="479835" y="585950"/>
                  </a:lnTo>
                  <a:lnTo>
                    <a:pt x="516790" y="625865"/>
                  </a:lnTo>
                  <a:lnTo>
                    <a:pt x="577621" y="688361"/>
                  </a:lnTo>
                  <a:lnTo>
                    <a:pt x="599393" y="710368"/>
                  </a:lnTo>
                  <a:lnTo>
                    <a:pt x="641365" y="755139"/>
                  </a:lnTo>
                  <a:lnTo>
                    <a:pt x="661891" y="777746"/>
                  </a:lnTo>
                  <a:lnTo>
                    <a:pt x="682244" y="801390"/>
                  </a:lnTo>
                  <a:lnTo>
                    <a:pt x="782863" y="921825"/>
                  </a:lnTo>
                  <a:lnTo>
                    <a:pt x="803849" y="945068"/>
                  </a:lnTo>
                  <a:lnTo>
                    <a:pt x="889741" y="1037122"/>
                  </a:lnTo>
                  <a:lnTo>
                    <a:pt x="910343" y="1060032"/>
                  </a:lnTo>
                  <a:lnTo>
                    <a:pt x="931698" y="1081973"/>
                  </a:lnTo>
                  <a:lnTo>
                    <a:pt x="953555" y="1103268"/>
                  </a:lnTo>
                  <a:lnTo>
                    <a:pt x="996255" y="1143757"/>
                  </a:lnTo>
                  <a:lnTo>
                    <a:pt x="1034283" y="1180801"/>
                  </a:lnTo>
                  <a:lnTo>
                    <a:pt x="1072774" y="1216316"/>
                  </a:lnTo>
                  <a:lnTo>
                    <a:pt x="1111153" y="1249245"/>
                  </a:lnTo>
                  <a:lnTo>
                    <a:pt x="1195169" y="1313389"/>
                  </a:lnTo>
                  <a:lnTo>
                    <a:pt x="1234975" y="1339325"/>
                  </a:lnTo>
                  <a:lnTo>
                    <a:pt x="1275715" y="1363249"/>
                  </a:lnTo>
                  <a:lnTo>
                    <a:pt x="1293742" y="1367889"/>
                  </a:lnTo>
                  <a:lnTo>
                    <a:pt x="1308739" y="1367411"/>
                  </a:lnTo>
                  <a:lnTo>
                    <a:pt x="1315405" y="1365950"/>
                  </a:lnTo>
                  <a:lnTo>
                    <a:pt x="1319849" y="1364023"/>
                  </a:lnTo>
                  <a:lnTo>
                    <a:pt x="1322812" y="1361786"/>
                  </a:lnTo>
                  <a:lnTo>
                    <a:pt x="1324787" y="1359343"/>
                  </a:lnTo>
                  <a:lnTo>
                    <a:pt x="1326104" y="1356761"/>
                  </a:lnTo>
                  <a:lnTo>
                    <a:pt x="1327568" y="1351352"/>
                  </a:lnTo>
                  <a:lnTo>
                    <a:pt x="1328738" y="13373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145"/>
            <p:cNvSpPr/>
            <p:nvPr/>
          </p:nvSpPr>
          <p:spPr>
            <a:xfrm>
              <a:off x="6646544" y="4629150"/>
              <a:ext cx="1268732" cy="852936"/>
            </a:xfrm>
            <a:custGeom>
              <a:avLst/>
              <a:gdLst/>
              <a:ahLst/>
              <a:cxnLst/>
              <a:rect l="0" t="0" r="0" b="0"/>
              <a:pathLst>
                <a:path w="1268732" h="852936">
                  <a:moveTo>
                    <a:pt x="0" y="0"/>
                  </a:moveTo>
                  <a:lnTo>
                    <a:pt x="0" y="4551"/>
                  </a:lnTo>
                  <a:lnTo>
                    <a:pt x="954" y="5891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9326" y="10583"/>
                  </a:lnTo>
                  <a:lnTo>
                    <a:pt x="33171" y="33243"/>
                  </a:lnTo>
                  <a:lnTo>
                    <a:pt x="54636" y="55603"/>
                  </a:lnTo>
                  <a:lnTo>
                    <a:pt x="73445" y="78387"/>
                  </a:lnTo>
                  <a:lnTo>
                    <a:pt x="101348" y="104188"/>
                  </a:lnTo>
                  <a:lnTo>
                    <a:pt x="119339" y="124728"/>
                  </a:lnTo>
                  <a:lnTo>
                    <a:pt x="139400" y="144017"/>
                  </a:lnTo>
                  <a:lnTo>
                    <a:pt x="161968" y="163067"/>
                  </a:lnTo>
                  <a:lnTo>
                    <a:pt x="187874" y="184234"/>
                  </a:lnTo>
                  <a:lnTo>
                    <a:pt x="212722" y="206342"/>
                  </a:lnTo>
                  <a:lnTo>
                    <a:pt x="237418" y="229820"/>
                  </a:lnTo>
                  <a:lnTo>
                    <a:pt x="264270" y="256129"/>
                  </a:lnTo>
                  <a:lnTo>
                    <a:pt x="294619" y="281158"/>
                  </a:lnTo>
                  <a:lnTo>
                    <a:pt x="327157" y="304982"/>
                  </a:lnTo>
                  <a:lnTo>
                    <a:pt x="377606" y="339814"/>
                  </a:lnTo>
                  <a:lnTo>
                    <a:pt x="429701" y="375217"/>
                  </a:lnTo>
                  <a:lnTo>
                    <a:pt x="526298" y="443405"/>
                  </a:lnTo>
                  <a:lnTo>
                    <a:pt x="546129" y="458481"/>
                  </a:lnTo>
                  <a:lnTo>
                    <a:pt x="605893" y="506051"/>
                  </a:lnTo>
                  <a:lnTo>
                    <a:pt x="710367" y="584283"/>
                  </a:lnTo>
                  <a:lnTo>
                    <a:pt x="732659" y="600025"/>
                  </a:lnTo>
                  <a:lnTo>
                    <a:pt x="841420" y="673987"/>
                  </a:lnTo>
                  <a:lnTo>
                    <a:pt x="861937" y="687449"/>
                  </a:lnTo>
                  <a:lnTo>
                    <a:pt x="902513" y="712568"/>
                  </a:lnTo>
                  <a:lnTo>
                    <a:pt x="962843" y="748130"/>
                  </a:lnTo>
                  <a:lnTo>
                    <a:pt x="1000383" y="768747"/>
                  </a:lnTo>
                  <a:lnTo>
                    <a:pt x="1035165" y="786483"/>
                  </a:lnTo>
                  <a:lnTo>
                    <a:pt x="1066499" y="800715"/>
                  </a:lnTo>
                  <a:lnTo>
                    <a:pt x="1110915" y="819438"/>
                  </a:lnTo>
                  <a:lnTo>
                    <a:pt x="1154237" y="837050"/>
                  </a:lnTo>
                  <a:lnTo>
                    <a:pt x="1192686" y="845232"/>
                  </a:lnTo>
                  <a:lnTo>
                    <a:pt x="1232014" y="852935"/>
                  </a:lnTo>
                  <a:lnTo>
                    <a:pt x="1246379" y="851205"/>
                  </a:lnTo>
                  <a:lnTo>
                    <a:pt x="1256574" y="847261"/>
                  </a:lnTo>
                  <a:lnTo>
                    <a:pt x="1260626" y="844875"/>
                  </a:lnTo>
                  <a:lnTo>
                    <a:pt x="1263328" y="842333"/>
                  </a:lnTo>
                  <a:lnTo>
                    <a:pt x="1265128" y="839685"/>
                  </a:lnTo>
                  <a:lnTo>
                    <a:pt x="1266330" y="836967"/>
                  </a:lnTo>
                  <a:lnTo>
                    <a:pt x="1268019" y="824041"/>
                  </a:lnTo>
                  <a:lnTo>
                    <a:pt x="1268731" y="8058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146"/>
            <p:cNvSpPr/>
            <p:nvPr/>
          </p:nvSpPr>
          <p:spPr>
            <a:xfrm>
              <a:off x="6920865" y="4209097"/>
              <a:ext cx="1405891" cy="848679"/>
            </a:xfrm>
            <a:custGeom>
              <a:avLst/>
              <a:gdLst/>
              <a:ahLst/>
              <a:cxnLst/>
              <a:rect l="0" t="0" r="0" b="0"/>
              <a:pathLst>
                <a:path w="1405891" h="848679">
                  <a:moveTo>
                    <a:pt x="0" y="0"/>
                  </a:moveTo>
                  <a:lnTo>
                    <a:pt x="4551" y="0"/>
                  </a:lnTo>
                  <a:lnTo>
                    <a:pt x="6843" y="953"/>
                  </a:lnTo>
                  <a:lnTo>
                    <a:pt x="15600" y="7381"/>
                  </a:lnTo>
                  <a:lnTo>
                    <a:pt x="30527" y="21072"/>
                  </a:lnTo>
                  <a:lnTo>
                    <a:pt x="40872" y="27781"/>
                  </a:lnTo>
                  <a:lnTo>
                    <a:pt x="51820" y="39017"/>
                  </a:lnTo>
                  <a:lnTo>
                    <a:pt x="63989" y="52583"/>
                  </a:lnTo>
                  <a:lnTo>
                    <a:pt x="87857" y="71884"/>
                  </a:lnTo>
                  <a:lnTo>
                    <a:pt x="165709" y="131321"/>
                  </a:lnTo>
                  <a:lnTo>
                    <a:pt x="191758" y="152662"/>
                  </a:lnTo>
                  <a:lnTo>
                    <a:pt x="229748" y="187050"/>
                  </a:lnTo>
                  <a:lnTo>
                    <a:pt x="276354" y="226978"/>
                  </a:lnTo>
                  <a:lnTo>
                    <a:pt x="360313" y="297343"/>
                  </a:lnTo>
                  <a:lnTo>
                    <a:pt x="378321" y="311576"/>
                  </a:lnTo>
                  <a:lnTo>
                    <a:pt x="479421" y="387470"/>
                  </a:lnTo>
                  <a:lnTo>
                    <a:pt x="541889" y="433153"/>
                  </a:lnTo>
                  <a:lnTo>
                    <a:pt x="563189" y="447836"/>
                  </a:lnTo>
                  <a:lnTo>
                    <a:pt x="607177" y="476851"/>
                  </a:lnTo>
                  <a:lnTo>
                    <a:pt x="628622" y="492208"/>
                  </a:lnTo>
                  <a:lnTo>
                    <a:pt x="649586" y="508161"/>
                  </a:lnTo>
                  <a:lnTo>
                    <a:pt x="670229" y="524512"/>
                  </a:lnTo>
                  <a:lnTo>
                    <a:pt x="691612" y="540174"/>
                  </a:lnTo>
                  <a:lnTo>
                    <a:pt x="713487" y="555379"/>
                  </a:lnTo>
                  <a:lnTo>
                    <a:pt x="758113" y="584973"/>
                  </a:lnTo>
                  <a:lnTo>
                    <a:pt x="803347" y="614001"/>
                  </a:lnTo>
                  <a:lnTo>
                    <a:pt x="851390" y="642777"/>
                  </a:lnTo>
                  <a:lnTo>
                    <a:pt x="876204" y="657118"/>
                  </a:lnTo>
                  <a:lnTo>
                    <a:pt x="924094" y="683212"/>
                  </a:lnTo>
                  <a:lnTo>
                    <a:pt x="947533" y="695505"/>
                  </a:lnTo>
                  <a:lnTo>
                    <a:pt x="971731" y="707510"/>
                  </a:lnTo>
                  <a:lnTo>
                    <a:pt x="1021478" y="731009"/>
                  </a:lnTo>
                  <a:lnTo>
                    <a:pt x="1097679" y="765659"/>
                  </a:lnTo>
                  <a:lnTo>
                    <a:pt x="1146353" y="786063"/>
                  </a:lnTo>
                  <a:lnTo>
                    <a:pt x="1170000" y="795504"/>
                  </a:lnTo>
                  <a:lnTo>
                    <a:pt x="1192432" y="803704"/>
                  </a:lnTo>
                  <a:lnTo>
                    <a:pt x="1235137" y="817894"/>
                  </a:lnTo>
                  <a:lnTo>
                    <a:pt x="1273803" y="828011"/>
                  </a:lnTo>
                  <a:lnTo>
                    <a:pt x="1340640" y="842267"/>
                  </a:lnTo>
                  <a:lnTo>
                    <a:pt x="1379171" y="847411"/>
                  </a:lnTo>
                  <a:lnTo>
                    <a:pt x="1405890" y="8486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147"/>
            <p:cNvSpPr/>
            <p:nvPr/>
          </p:nvSpPr>
          <p:spPr>
            <a:xfrm>
              <a:off x="7246619" y="3986212"/>
              <a:ext cx="1303022" cy="564283"/>
            </a:xfrm>
            <a:custGeom>
              <a:avLst/>
              <a:gdLst/>
              <a:ahLst/>
              <a:cxnLst/>
              <a:rect l="0" t="0" r="0" b="0"/>
              <a:pathLst>
                <a:path w="1303022" h="564283">
                  <a:moveTo>
                    <a:pt x="0" y="0"/>
                  </a:moveTo>
                  <a:lnTo>
                    <a:pt x="15923" y="0"/>
                  </a:lnTo>
                  <a:lnTo>
                    <a:pt x="21335" y="4551"/>
                  </a:lnTo>
                  <a:lnTo>
                    <a:pt x="28970" y="11932"/>
                  </a:lnTo>
                  <a:lnTo>
                    <a:pt x="59025" y="28324"/>
                  </a:lnTo>
                  <a:lnTo>
                    <a:pt x="81942" y="43635"/>
                  </a:lnTo>
                  <a:lnTo>
                    <a:pt x="103094" y="55588"/>
                  </a:lnTo>
                  <a:lnTo>
                    <a:pt x="128370" y="70426"/>
                  </a:lnTo>
                  <a:lnTo>
                    <a:pt x="141778" y="79336"/>
                  </a:lnTo>
                  <a:lnTo>
                    <a:pt x="155478" y="89086"/>
                  </a:lnTo>
                  <a:lnTo>
                    <a:pt x="183402" y="110079"/>
                  </a:lnTo>
                  <a:lnTo>
                    <a:pt x="211687" y="132109"/>
                  </a:lnTo>
                  <a:lnTo>
                    <a:pt x="226850" y="142365"/>
                  </a:lnTo>
                  <a:lnTo>
                    <a:pt x="242674" y="152060"/>
                  </a:lnTo>
                  <a:lnTo>
                    <a:pt x="258938" y="161381"/>
                  </a:lnTo>
                  <a:lnTo>
                    <a:pt x="379513" y="233494"/>
                  </a:lnTo>
                  <a:lnTo>
                    <a:pt x="400646" y="245197"/>
                  </a:lnTo>
                  <a:lnTo>
                    <a:pt x="444447" y="268362"/>
                  </a:lnTo>
                  <a:lnTo>
                    <a:pt x="657794" y="376020"/>
                  </a:lnTo>
                  <a:lnTo>
                    <a:pt x="685228" y="388792"/>
                  </a:lnTo>
                  <a:lnTo>
                    <a:pt x="741108" y="413145"/>
                  </a:lnTo>
                  <a:lnTo>
                    <a:pt x="826119" y="448274"/>
                  </a:lnTo>
                  <a:lnTo>
                    <a:pt x="854594" y="458870"/>
                  </a:lnTo>
                  <a:lnTo>
                    <a:pt x="883102" y="468790"/>
                  </a:lnTo>
                  <a:lnTo>
                    <a:pt x="992743" y="505245"/>
                  </a:lnTo>
                  <a:lnTo>
                    <a:pt x="1018064" y="513043"/>
                  </a:lnTo>
                  <a:lnTo>
                    <a:pt x="1108374" y="539245"/>
                  </a:lnTo>
                  <a:lnTo>
                    <a:pt x="1146026" y="549227"/>
                  </a:lnTo>
                  <a:lnTo>
                    <a:pt x="1196496" y="555799"/>
                  </a:lnTo>
                  <a:lnTo>
                    <a:pt x="1231770" y="562403"/>
                  </a:lnTo>
                  <a:lnTo>
                    <a:pt x="1254526" y="564282"/>
                  </a:lnTo>
                  <a:lnTo>
                    <a:pt x="1269720" y="562577"/>
                  </a:lnTo>
                  <a:lnTo>
                    <a:pt x="1280600" y="559597"/>
                  </a:lnTo>
                  <a:lnTo>
                    <a:pt x="1303021" y="5572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148"/>
            <p:cNvSpPr/>
            <p:nvPr/>
          </p:nvSpPr>
          <p:spPr>
            <a:xfrm>
              <a:off x="7623809" y="3694747"/>
              <a:ext cx="1191579" cy="321680"/>
            </a:xfrm>
            <a:custGeom>
              <a:avLst/>
              <a:gdLst/>
              <a:ahLst/>
              <a:cxnLst/>
              <a:rect l="0" t="0" r="0" b="0"/>
              <a:pathLst>
                <a:path w="1191579" h="321680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6" y="2540"/>
                  </a:lnTo>
                  <a:lnTo>
                    <a:pt x="7381" y="4551"/>
                  </a:lnTo>
                  <a:lnTo>
                    <a:pt x="8732" y="5892"/>
                  </a:lnTo>
                  <a:lnTo>
                    <a:pt x="10583" y="6785"/>
                  </a:lnTo>
                  <a:lnTo>
                    <a:pt x="16134" y="8731"/>
                  </a:lnTo>
                  <a:lnTo>
                    <a:pt x="37759" y="17741"/>
                  </a:lnTo>
                  <a:lnTo>
                    <a:pt x="52978" y="24077"/>
                  </a:lnTo>
                  <a:lnTo>
                    <a:pt x="88570" y="43668"/>
                  </a:lnTo>
                  <a:lnTo>
                    <a:pt x="99052" y="49114"/>
                  </a:lnTo>
                  <a:lnTo>
                    <a:pt x="110802" y="54650"/>
                  </a:lnTo>
                  <a:lnTo>
                    <a:pt x="136559" y="65881"/>
                  </a:lnTo>
                  <a:lnTo>
                    <a:pt x="150094" y="72496"/>
                  </a:lnTo>
                  <a:lnTo>
                    <a:pt x="163880" y="79763"/>
                  </a:lnTo>
                  <a:lnTo>
                    <a:pt x="177834" y="87465"/>
                  </a:lnTo>
                  <a:lnTo>
                    <a:pt x="191899" y="94506"/>
                  </a:lnTo>
                  <a:lnTo>
                    <a:pt x="206037" y="101104"/>
                  </a:lnTo>
                  <a:lnTo>
                    <a:pt x="272050" y="129932"/>
                  </a:lnTo>
                  <a:lnTo>
                    <a:pt x="312682" y="146330"/>
                  </a:lnTo>
                  <a:lnTo>
                    <a:pt x="468869" y="205775"/>
                  </a:lnTo>
                  <a:lnTo>
                    <a:pt x="541832" y="231468"/>
                  </a:lnTo>
                  <a:lnTo>
                    <a:pt x="594828" y="248607"/>
                  </a:lnTo>
                  <a:lnTo>
                    <a:pt x="622295" y="257178"/>
                  </a:lnTo>
                  <a:lnTo>
                    <a:pt x="650130" y="264797"/>
                  </a:lnTo>
                  <a:lnTo>
                    <a:pt x="678212" y="271781"/>
                  </a:lnTo>
                  <a:lnTo>
                    <a:pt x="787172" y="296679"/>
                  </a:lnTo>
                  <a:lnTo>
                    <a:pt x="813389" y="301608"/>
                  </a:lnTo>
                  <a:lnTo>
                    <a:pt x="839440" y="305847"/>
                  </a:lnTo>
                  <a:lnTo>
                    <a:pt x="865379" y="309626"/>
                  </a:lnTo>
                  <a:lnTo>
                    <a:pt x="889340" y="312145"/>
                  </a:lnTo>
                  <a:lnTo>
                    <a:pt x="911981" y="313824"/>
                  </a:lnTo>
                  <a:lnTo>
                    <a:pt x="933743" y="314944"/>
                  </a:lnTo>
                  <a:lnTo>
                    <a:pt x="955870" y="316643"/>
                  </a:lnTo>
                  <a:lnTo>
                    <a:pt x="1000777" y="321070"/>
                  </a:lnTo>
                  <a:lnTo>
                    <a:pt x="1021515" y="321679"/>
                  </a:lnTo>
                  <a:lnTo>
                    <a:pt x="1041055" y="321133"/>
                  </a:lnTo>
                  <a:lnTo>
                    <a:pt x="1077054" y="318938"/>
                  </a:lnTo>
                  <a:lnTo>
                    <a:pt x="1108929" y="317963"/>
                  </a:lnTo>
                  <a:lnTo>
                    <a:pt x="1136430" y="314990"/>
                  </a:lnTo>
                  <a:lnTo>
                    <a:pt x="1168253" y="307961"/>
                  </a:lnTo>
                  <a:lnTo>
                    <a:pt x="1176028" y="305320"/>
                  </a:lnTo>
                  <a:lnTo>
                    <a:pt x="1181212" y="301654"/>
                  </a:lnTo>
                  <a:lnTo>
                    <a:pt x="1184668" y="297305"/>
                  </a:lnTo>
                  <a:lnTo>
                    <a:pt x="1188507" y="288345"/>
                  </a:lnTo>
                  <a:lnTo>
                    <a:pt x="1190214" y="281189"/>
                  </a:lnTo>
                  <a:lnTo>
                    <a:pt x="1190971" y="274833"/>
                  </a:lnTo>
                  <a:lnTo>
                    <a:pt x="1191578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149"/>
            <p:cNvSpPr/>
            <p:nvPr/>
          </p:nvSpPr>
          <p:spPr>
            <a:xfrm>
              <a:off x="7949565" y="3429000"/>
              <a:ext cx="1028701" cy="145292"/>
            </a:xfrm>
            <a:custGeom>
              <a:avLst/>
              <a:gdLst/>
              <a:ahLst/>
              <a:cxnLst/>
              <a:rect l="0" t="0" r="0" b="0"/>
              <a:pathLst>
                <a:path w="1028701" h="145292">
                  <a:moveTo>
                    <a:pt x="0" y="0"/>
                  </a:moveTo>
                  <a:lnTo>
                    <a:pt x="4551" y="0"/>
                  </a:lnTo>
                  <a:lnTo>
                    <a:pt x="7797" y="1905"/>
                  </a:lnTo>
                  <a:lnTo>
                    <a:pt x="11865" y="5079"/>
                  </a:lnTo>
                  <a:lnTo>
                    <a:pt x="16482" y="9101"/>
                  </a:lnTo>
                  <a:lnTo>
                    <a:pt x="24152" y="13570"/>
                  </a:lnTo>
                  <a:lnTo>
                    <a:pt x="32641" y="17461"/>
                  </a:lnTo>
                  <a:lnTo>
                    <a:pt x="38907" y="21165"/>
                  </a:lnTo>
                  <a:lnTo>
                    <a:pt x="45939" y="25540"/>
                  </a:lnTo>
                  <a:lnTo>
                    <a:pt x="55391" y="29409"/>
                  </a:lnTo>
                  <a:lnTo>
                    <a:pt x="66455" y="32941"/>
                  </a:lnTo>
                  <a:lnTo>
                    <a:pt x="78593" y="36248"/>
                  </a:lnTo>
                  <a:lnTo>
                    <a:pt x="92401" y="41310"/>
                  </a:lnTo>
                  <a:lnTo>
                    <a:pt x="107320" y="47543"/>
                  </a:lnTo>
                  <a:lnTo>
                    <a:pt x="122982" y="54555"/>
                  </a:lnTo>
                  <a:lnTo>
                    <a:pt x="140090" y="61135"/>
                  </a:lnTo>
                  <a:lnTo>
                    <a:pt x="158164" y="67426"/>
                  </a:lnTo>
                  <a:lnTo>
                    <a:pt x="196026" y="79497"/>
                  </a:lnTo>
                  <a:lnTo>
                    <a:pt x="235077" y="91212"/>
                  </a:lnTo>
                  <a:lnTo>
                    <a:pt x="256730" y="97002"/>
                  </a:lnTo>
                  <a:lnTo>
                    <a:pt x="303650" y="108517"/>
                  </a:lnTo>
                  <a:lnTo>
                    <a:pt x="378260" y="125710"/>
                  </a:lnTo>
                  <a:lnTo>
                    <a:pt x="402668" y="129526"/>
                  </a:lnTo>
                  <a:lnTo>
                    <a:pt x="426560" y="132071"/>
                  </a:lnTo>
                  <a:lnTo>
                    <a:pt x="474379" y="135851"/>
                  </a:lnTo>
                  <a:lnTo>
                    <a:pt x="524208" y="140705"/>
                  </a:lnTo>
                  <a:lnTo>
                    <a:pt x="548544" y="142381"/>
                  </a:lnTo>
                  <a:lnTo>
                    <a:pt x="572389" y="143498"/>
                  </a:lnTo>
                  <a:lnTo>
                    <a:pt x="618250" y="144739"/>
                  </a:lnTo>
                  <a:lnTo>
                    <a:pt x="660858" y="145291"/>
                  </a:lnTo>
                  <a:lnTo>
                    <a:pt x="682506" y="144486"/>
                  </a:lnTo>
                  <a:lnTo>
                    <a:pt x="704559" y="142996"/>
                  </a:lnTo>
                  <a:lnTo>
                    <a:pt x="726881" y="141051"/>
                  </a:lnTo>
                  <a:lnTo>
                    <a:pt x="749383" y="139753"/>
                  </a:lnTo>
                  <a:lnTo>
                    <a:pt x="794703" y="138312"/>
                  </a:lnTo>
                  <a:lnTo>
                    <a:pt x="816505" y="136023"/>
                  </a:lnTo>
                  <a:lnTo>
                    <a:pt x="837706" y="132592"/>
                  </a:lnTo>
                  <a:lnTo>
                    <a:pt x="858508" y="128399"/>
                  </a:lnTo>
                  <a:lnTo>
                    <a:pt x="879044" y="123700"/>
                  </a:lnTo>
                  <a:lnTo>
                    <a:pt x="937896" y="108935"/>
                  </a:lnTo>
                  <a:lnTo>
                    <a:pt x="984438" y="98106"/>
                  </a:lnTo>
                  <a:lnTo>
                    <a:pt x="996335" y="94931"/>
                  </a:lnTo>
                  <a:lnTo>
                    <a:pt x="1028700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150"/>
            <p:cNvSpPr/>
            <p:nvPr/>
          </p:nvSpPr>
          <p:spPr>
            <a:xfrm>
              <a:off x="8207093" y="3086100"/>
              <a:ext cx="565433" cy="171451"/>
            </a:xfrm>
            <a:custGeom>
              <a:avLst/>
              <a:gdLst/>
              <a:ahLst/>
              <a:cxnLst/>
              <a:rect l="0" t="0" r="0" b="0"/>
              <a:pathLst>
                <a:path w="565433" h="171451">
                  <a:moveTo>
                    <a:pt x="8219" y="171450"/>
                  </a:moveTo>
                  <a:lnTo>
                    <a:pt x="0" y="171450"/>
                  </a:lnTo>
                  <a:lnTo>
                    <a:pt x="111710" y="171450"/>
                  </a:lnTo>
                  <a:lnTo>
                    <a:pt x="124838" y="170497"/>
                  </a:lnTo>
                  <a:lnTo>
                    <a:pt x="138353" y="168910"/>
                  </a:lnTo>
                  <a:lnTo>
                    <a:pt x="152124" y="166899"/>
                  </a:lnTo>
                  <a:lnTo>
                    <a:pt x="180127" y="162124"/>
                  </a:lnTo>
                  <a:lnTo>
                    <a:pt x="194263" y="159518"/>
                  </a:lnTo>
                  <a:lnTo>
                    <a:pt x="208447" y="155875"/>
                  </a:lnTo>
                  <a:lnTo>
                    <a:pt x="222668" y="151542"/>
                  </a:lnTo>
                  <a:lnTo>
                    <a:pt x="236910" y="146748"/>
                  </a:lnTo>
                  <a:lnTo>
                    <a:pt x="253072" y="142599"/>
                  </a:lnTo>
                  <a:lnTo>
                    <a:pt x="270515" y="138881"/>
                  </a:lnTo>
                  <a:lnTo>
                    <a:pt x="288810" y="135450"/>
                  </a:lnTo>
                  <a:lnTo>
                    <a:pt x="306722" y="130305"/>
                  </a:lnTo>
                  <a:lnTo>
                    <a:pt x="324380" y="124017"/>
                  </a:lnTo>
                  <a:lnTo>
                    <a:pt x="341865" y="116968"/>
                  </a:lnTo>
                  <a:lnTo>
                    <a:pt x="359237" y="109411"/>
                  </a:lnTo>
                  <a:lnTo>
                    <a:pt x="449908" y="68312"/>
                  </a:lnTo>
                  <a:lnTo>
                    <a:pt x="471270" y="56971"/>
                  </a:lnTo>
                  <a:lnTo>
                    <a:pt x="494085" y="43696"/>
                  </a:lnTo>
                  <a:lnTo>
                    <a:pt x="5654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056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10) </a:t>
            </a:r>
            <a:r>
              <a:rPr lang="en-US" dirty="0"/>
              <a:t>y&lt;-|2x|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0"/>
          <p:cNvSpPr/>
          <p:nvPr/>
        </p:nvSpPr>
        <p:spPr>
          <a:xfrm>
            <a:off x="2190551" y="1929315"/>
            <a:ext cx="375484" cy="359543"/>
          </a:xfrm>
          <a:custGeom>
            <a:avLst/>
            <a:gdLst/>
            <a:ahLst/>
            <a:cxnLst/>
            <a:rect l="0" t="0" r="0" b="0"/>
            <a:pathLst>
              <a:path w="375484" h="359543">
                <a:moveTo>
                  <a:pt x="32583" y="136657"/>
                </a:moveTo>
                <a:lnTo>
                  <a:pt x="32583" y="108038"/>
                </a:lnTo>
                <a:lnTo>
                  <a:pt x="33536" y="105195"/>
                </a:lnTo>
                <a:lnTo>
                  <a:pt x="41909" y="91249"/>
                </a:lnTo>
                <a:lnTo>
                  <a:pt x="47206" y="82186"/>
                </a:lnTo>
                <a:lnTo>
                  <a:pt x="55542" y="71728"/>
                </a:lnTo>
                <a:lnTo>
                  <a:pt x="64998" y="61645"/>
                </a:lnTo>
                <a:lnTo>
                  <a:pt x="74295" y="52201"/>
                </a:lnTo>
                <a:lnTo>
                  <a:pt x="80394" y="47968"/>
                </a:lnTo>
                <a:lnTo>
                  <a:pt x="87317" y="44193"/>
                </a:lnTo>
                <a:lnTo>
                  <a:pt x="101677" y="37460"/>
                </a:lnTo>
                <a:lnTo>
                  <a:pt x="114409" y="31292"/>
                </a:lnTo>
                <a:lnTo>
                  <a:pt x="121424" y="28314"/>
                </a:lnTo>
                <a:lnTo>
                  <a:pt x="128958" y="25376"/>
                </a:lnTo>
                <a:lnTo>
                  <a:pt x="144949" y="19571"/>
                </a:lnTo>
                <a:lnTo>
                  <a:pt x="161581" y="13816"/>
                </a:lnTo>
                <a:lnTo>
                  <a:pt x="170970" y="10948"/>
                </a:lnTo>
                <a:lnTo>
                  <a:pt x="191561" y="5221"/>
                </a:lnTo>
                <a:lnTo>
                  <a:pt x="200481" y="3313"/>
                </a:lnTo>
                <a:lnTo>
                  <a:pt x="208333" y="2041"/>
                </a:lnTo>
                <a:lnTo>
                  <a:pt x="215472" y="1193"/>
                </a:lnTo>
                <a:lnTo>
                  <a:pt x="223089" y="628"/>
                </a:lnTo>
                <a:lnTo>
                  <a:pt x="231025" y="251"/>
                </a:lnTo>
                <a:lnTo>
                  <a:pt x="239173" y="0"/>
                </a:lnTo>
                <a:lnTo>
                  <a:pt x="246510" y="785"/>
                </a:lnTo>
                <a:lnTo>
                  <a:pt x="253306" y="2260"/>
                </a:lnTo>
                <a:lnTo>
                  <a:pt x="264985" y="6440"/>
                </a:lnTo>
                <a:lnTo>
                  <a:pt x="273350" y="11473"/>
                </a:lnTo>
                <a:lnTo>
                  <a:pt x="282784" y="16885"/>
                </a:lnTo>
                <a:lnTo>
                  <a:pt x="292373" y="22465"/>
                </a:lnTo>
                <a:lnTo>
                  <a:pt x="299811" y="28120"/>
                </a:lnTo>
                <a:lnTo>
                  <a:pt x="306291" y="38888"/>
                </a:lnTo>
                <a:lnTo>
                  <a:pt x="309353" y="45760"/>
                </a:lnTo>
                <a:lnTo>
                  <a:pt x="311394" y="52247"/>
                </a:lnTo>
                <a:lnTo>
                  <a:pt x="312755" y="58476"/>
                </a:lnTo>
                <a:lnTo>
                  <a:pt x="313662" y="64534"/>
                </a:lnTo>
                <a:lnTo>
                  <a:pt x="314267" y="70478"/>
                </a:lnTo>
                <a:lnTo>
                  <a:pt x="314670" y="76345"/>
                </a:lnTo>
                <a:lnTo>
                  <a:pt x="314939" y="82162"/>
                </a:lnTo>
                <a:lnTo>
                  <a:pt x="314165" y="88897"/>
                </a:lnTo>
                <a:lnTo>
                  <a:pt x="312697" y="96244"/>
                </a:lnTo>
                <a:lnTo>
                  <a:pt x="310766" y="104000"/>
                </a:lnTo>
                <a:lnTo>
                  <a:pt x="309478" y="112028"/>
                </a:lnTo>
                <a:lnTo>
                  <a:pt x="308620" y="120238"/>
                </a:lnTo>
                <a:lnTo>
                  <a:pt x="308048" y="128569"/>
                </a:lnTo>
                <a:lnTo>
                  <a:pt x="305761" y="136980"/>
                </a:lnTo>
                <a:lnTo>
                  <a:pt x="302332" y="145445"/>
                </a:lnTo>
                <a:lnTo>
                  <a:pt x="298141" y="153945"/>
                </a:lnTo>
                <a:lnTo>
                  <a:pt x="293442" y="162470"/>
                </a:lnTo>
                <a:lnTo>
                  <a:pt x="288404" y="171011"/>
                </a:lnTo>
                <a:lnTo>
                  <a:pt x="283141" y="179562"/>
                </a:lnTo>
                <a:lnTo>
                  <a:pt x="277727" y="187168"/>
                </a:lnTo>
                <a:lnTo>
                  <a:pt x="272212" y="194143"/>
                </a:lnTo>
                <a:lnTo>
                  <a:pt x="266631" y="200699"/>
                </a:lnTo>
                <a:lnTo>
                  <a:pt x="261005" y="207927"/>
                </a:lnTo>
                <a:lnTo>
                  <a:pt x="255350" y="215603"/>
                </a:lnTo>
                <a:lnTo>
                  <a:pt x="249674" y="223578"/>
                </a:lnTo>
                <a:lnTo>
                  <a:pt x="243986" y="230799"/>
                </a:lnTo>
                <a:lnTo>
                  <a:pt x="238288" y="237518"/>
                </a:lnTo>
                <a:lnTo>
                  <a:pt x="232585" y="243903"/>
                </a:lnTo>
                <a:lnTo>
                  <a:pt x="221168" y="256077"/>
                </a:lnTo>
                <a:lnTo>
                  <a:pt x="198316" y="279414"/>
                </a:lnTo>
                <a:lnTo>
                  <a:pt x="186888" y="288370"/>
                </a:lnTo>
                <a:lnTo>
                  <a:pt x="175458" y="296478"/>
                </a:lnTo>
                <a:lnTo>
                  <a:pt x="164028" y="306431"/>
                </a:lnTo>
                <a:lnTo>
                  <a:pt x="157361" y="310800"/>
                </a:lnTo>
                <a:lnTo>
                  <a:pt x="150059" y="314665"/>
                </a:lnTo>
                <a:lnTo>
                  <a:pt x="135277" y="321499"/>
                </a:lnTo>
                <a:lnTo>
                  <a:pt x="122357" y="327712"/>
                </a:lnTo>
                <a:lnTo>
                  <a:pt x="115293" y="330702"/>
                </a:lnTo>
                <a:lnTo>
                  <a:pt x="107725" y="333648"/>
                </a:lnTo>
                <a:lnTo>
                  <a:pt x="99823" y="336564"/>
                </a:lnTo>
                <a:lnTo>
                  <a:pt x="92650" y="338508"/>
                </a:lnTo>
                <a:lnTo>
                  <a:pt x="85963" y="339805"/>
                </a:lnTo>
                <a:lnTo>
                  <a:pt x="79599" y="340669"/>
                </a:lnTo>
                <a:lnTo>
                  <a:pt x="73453" y="342197"/>
                </a:lnTo>
                <a:lnTo>
                  <a:pt x="67449" y="344169"/>
                </a:lnTo>
                <a:lnTo>
                  <a:pt x="61543" y="346436"/>
                </a:lnTo>
                <a:lnTo>
                  <a:pt x="55699" y="346995"/>
                </a:lnTo>
                <a:lnTo>
                  <a:pt x="44127" y="345076"/>
                </a:lnTo>
                <a:lnTo>
                  <a:pt x="35174" y="343587"/>
                </a:lnTo>
                <a:lnTo>
                  <a:pt x="31453" y="343191"/>
                </a:lnTo>
                <a:lnTo>
                  <a:pt x="28020" y="341974"/>
                </a:lnTo>
                <a:lnTo>
                  <a:pt x="18637" y="336662"/>
                </a:lnTo>
                <a:lnTo>
                  <a:pt x="9824" y="333713"/>
                </a:lnTo>
                <a:lnTo>
                  <a:pt x="4053" y="329647"/>
                </a:lnTo>
                <a:lnTo>
                  <a:pt x="2133" y="327230"/>
                </a:lnTo>
                <a:lnTo>
                  <a:pt x="853" y="324666"/>
                </a:lnTo>
                <a:lnTo>
                  <a:pt x="0" y="322004"/>
                </a:lnTo>
                <a:lnTo>
                  <a:pt x="384" y="318324"/>
                </a:lnTo>
                <a:lnTo>
                  <a:pt x="3350" y="309155"/>
                </a:lnTo>
                <a:lnTo>
                  <a:pt x="7843" y="301271"/>
                </a:lnTo>
                <a:lnTo>
                  <a:pt x="15728" y="291476"/>
                </a:lnTo>
                <a:lnTo>
                  <a:pt x="18489" y="288447"/>
                </a:lnTo>
                <a:lnTo>
                  <a:pt x="26637" y="282542"/>
                </a:lnTo>
                <a:lnTo>
                  <a:pt x="37561" y="276742"/>
                </a:lnTo>
                <a:lnTo>
                  <a:pt x="44474" y="273862"/>
                </a:lnTo>
                <a:lnTo>
                  <a:pt x="51941" y="270990"/>
                </a:lnTo>
                <a:lnTo>
                  <a:pt x="58823" y="268122"/>
                </a:lnTo>
                <a:lnTo>
                  <a:pt x="65317" y="265258"/>
                </a:lnTo>
                <a:lnTo>
                  <a:pt x="71551" y="262396"/>
                </a:lnTo>
                <a:lnTo>
                  <a:pt x="78564" y="261441"/>
                </a:lnTo>
                <a:lnTo>
                  <a:pt x="86097" y="261756"/>
                </a:lnTo>
                <a:lnTo>
                  <a:pt x="93977" y="262919"/>
                </a:lnTo>
                <a:lnTo>
                  <a:pt x="101135" y="263694"/>
                </a:lnTo>
                <a:lnTo>
                  <a:pt x="107812" y="264211"/>
                </a:lnTo>
                <a:lnTo>
                  <a:pt x="114168" y="264555"/>
                </a:lnTo>
                <a:lnTo>
                  <a:pt x="121263" y="265738"/>
                </a:lnTo>
                <a:lnTo>
                  <a:pt x="128851" y="267478"/>
                </a:lnTo>
                <a:lnTo>
                  <a:pt x="136767" y="269591"/>
                </a:lnTo>
                <a:lnTo>
                  <a:pt x="143949" y="271952"/>
                </a:lnTo>
                <a:lnTo>
                  <a:pt x="150642" y="274479"/>
                </a:lnTo>
                <a:lnTo>
                  <a:pt x="157009" y="277116"/>
                </a:lnTo>
                <a:lnTo>
                  <a:pt x="164111" y="279826"/>
                </a:lnTo>
                <a:lnTo>
                  <a:pt x="179623" y="285378"/>
                </a:lnTo>
                <a:lnTo>
                  <a:pt x="186807" y="288192"/>
                </a:lnTo>
                <a:lnTo>
                  <a:pt x="193502" y="291020"/>
                </a:lnTo>
                <a:lnTo>
                  <a:pt x="199870" y="293858"/>
                </a:lnTo>
                <a:lnTo>
                  <a:pt x="206020" y="297655"/>
                </a:lnTo>
                <a:lnTo>
                  <a:pt x="212025" y="302092"/>
                </a:lnTo>
                <a:lnTo>
                  <a:pt x="217934" y="306954"/>
                </a:lnTo>
                <a:lnTo>
                  <a:pt x="229579" y="314897"/>
                </a:lnTo>
                <a:lnTo>
                  <a:pt x="241105" y="321603"/>
                </a:lnTo>
                <a:lnTo>
                  <a:pt x="252577" y="327758"/>
                </a:lnTo>
                <a:lnTo>
                  <a:pt x="286898" y="345224"/>
                </a:lnTo>
                <a:lnTo>
                  <a:pt x="293566" y="348092"/>
                </a:lnTo>
                <a:lnTo>
                  <a:pt x="300870" y="350956"/>
                </a:lnTo>
                <a:lnTo>
                  <a:pt x="308596" y="353818"/>
                </a:lnTo>
                <a:lnTo>
                  <a:pt x="315652" y="355726"/>
                </a:lnTo>
                <a:lnTo>
                  <a:pt x="322261" y="356998"/>
                </a:lnTo>
                <a:lnTo>
                  <a:pt x="333731" y="358411"/>
                </a:lnTo>
                <a:lnTo>
                  <a:pt x="342005" y="359039"/>
                </a:lnTo>
                <a:lnTo>
                  <a:pt x="351397" y="359319"/>
                </a:lnTo>
                <a:lnTo>
                  <a:pt x="375483" y="3595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2634614" y="2091689"/>
            <a:ext cx="360047" cy="222887"/>
          </a:xfrm>
          <a:custGeom>
            <a:avLst/>
            <a:gdLst/>
            <a:ahLst/>
            <a:cxnLst/>
            <a:rect l="0" t="0" r="0" b="0"/>
            <a:pathLst>
              <a:path w="360047" h="22288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1" y="4551"/>
                </a:lnTo>
                <a:lnTo>
                  <a:pt x="9683" y="5892"/>
                </a:lnTo>
                <a:lnTo>
                  <a:pt x="17321" y="7382"/>
                </a:lnTo>
                <a:lnTo>
                  <a:pt x="24526" y="10584"/>
                </a:lnTo>
                <a:lnTo>
                  <a:pt x="31856" y="15182"/>
                </a:lnTo>
                <a:lnTo>
                  <a:pt x="41463" y="20400"/>
                </a:lnTo>
                <a:lnTo>
                  <a:pt x="47645" y="24078"/>
                </a:lnTo>
                <a:lnTo>
                  <a:pt x="62133" y="33244"/>
                </a:lnTo>
                <a:lnTo>
                  <a:pt x="69045" y="37403"/>
                </a:lnTo>
                <a:lnTo>
                  <a:pt x="75558" y="41128"/>
                </a:lnTo>
                <a:lnTo>
                  <a:pt x="81804" y="44564"/>
                </a:lnTo>
                <a:lnTo>
                  <a:pt x="88826" y="48759"/>
                </a:lnTo>
                <a:lnTo>
                  <a:pt x="104249" y="58501"/>
                </a:lnTo>
                <a:lnTo>
                  <a:pt x="180059" y="108621"/>
                </a:lnTo>
                <a:lnTo>
                  <a:pt x="188620" y="113372"/>
                </a:lnTo>
                <a:lnTo>
                  <a:pt x="197184" y="117491"/>
                </a:lnTo>
                <a:lnTo>
                  <a:pt x="205751" y="121190"/>
                </a:lnTo>
                <a:lnTo>
                  <a:pt x="213367" y="125561"/>
                </a:lnTo>
                <a:lnTo>
                  <a:pt x="220350" y="130380"/>
                </a:lnTo>
                <a:lnTo>
                  <a:pt x="226910" y="135498"/>
                </a:lnTo>
                <a:lnTo>
                  <a:pt x="234141" y="139862"/>
                </a:lnTo>
                <a:lnTo>
                  <a:pt x="241819" y="143724"/>
                </a:lnTo>
                <a:lnTo>
                  <a:pt x="249796" y="147251"/>
                </a:lnTo>
                <a:lnTo>
                  <a:pt x="256066" y="151508"/>
                </a:lnTo>
                <a:lnTo>
                  <a:pt x="261198" y="156250"/>
                </a:lnTo>
                <a:lnTo>
                  <a:pt x="265572" y="161317"/>
                </a:lnTo>
                <a:lnTo>
                  <a:pt x="270393" y="165648"/>
                </a:lnTo>
                <a:lnTo>
                  <a:pt x="275512" y="169487"/>
                </a:lnTo>
                <a:lnTo>
                  <a:pt x="286280" y="176293"/>
                </a:lnTo>
                <a:lnTo>
                  <a:pt x="297416" y="182493"/>
                </a:lnTo>
                <a:lnTo>
                  <a:pt x="306175" y="188423"/>
                </a:lnTo>
                <a:lnTo>
                  <a:pt x="313243" y="194234"/>
                </a:lnTo>
                <a:lnTo>
                  <a:pt x="319559" y="199992"/>
                </a:lnTo>
                <a:lnTo>
                  <a:pt x="328082" y="205725"/>
                </a:lnTo>
                <a:lnTo>
                  <a:pt x="337267" y="211449"/>
                </a:lnTo>
                <a:lnTo>
                  <a:pt x="344524" y="217167"/>
                </a:lnTo>
                <a:lnTo>
                  <a:pt x="349414" y="221191"/>
                </a:lnTo>
                <a:lnTo>
                  <a:pt x="351053" y="221756"/>
                </a:lnTo>
                <a:lnTo>
                  <a:pt x="360046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2720339" y="2066077"/>
            <a:ext cx="240031" cy="231354"/>
          </a:xfrm>
          <a:custGeom>
            <a:avLst/>
            <a:gdLst/>
            <a:ahLst/>
            <a:cxnLst/>
            <a:rect l="0" t="0" r="0" b="0"/>
            <a:pathLst>
              <a:path w="240031" h="231354">
                <a:moveTo>
                  <a:pt x="240030" y="8468"/>
                </a:moveTo>
                <a:lnTo>
                  <a:pt x="231811" y="248"/>
                </a:lnTo>
                <a:lnTo>
                  <a:pt x="227012" y="0"/>
                </a:lnTo>
                <a:lnTo>
                  <a:pt x="225636" y="917"/>
                </a:lnTo>
                <a:lnTo>
                  <a:pt x="224719" y="2482"/>
                </a:lnTo>
                <a:lnTo>
                  <a:pt x="224108" y="4477"/>
                </a:lnTo>
                <a:lnTo>
                  <a:pt x="220889" y="9234"/>
                </a:lnTo>
                <a:lnTo>
                  <a:pt x="218697" y="11836"/>
                </a:lnTo>
                <a:lnTo>
                  <a:pt x="215331" y="14523"/>
                </a:lnTo>
                <a:lnTo>
                  <a:pt x="211181" y="17267"/>
                </a:lnTo>
                <a:lnTo>
                  <a:pt x="206510" y="20049"/>
                </a:lnTo>
                <a:lnTo>
                  <a:pt x="201491" y="23809"/>
                </a:lnTo>
                <a:lnTo>
                  <a:pt x="196240" y="28220"/>
                </a:lnTo>
                <a:lnTo>
                  <a:pt x="190834" y="33066"/>
                </a:lnTo>
                <a:lnTo>
                  <a:pt x="185326" y="39154"/>
                </a:lnTo>
                <a:lnTo>
                  <a:pt x="179748" y="46070"/>
                </a:lnTo>
                <a:lnTo>
                  <a:pt x="174125" y="53538"/>
                </a:lnTo>
                <a:lnTo>
                  <a:pt x="167518" y="60422"/>
                </a:lnTo>
                <a:lnTo>
                  <a:pt x="160257" y="66917"/>
                </a:lnTo>
                <a:lnTo>
                  <a:pt x="152558" y="73151"/>
                </a:lnTo>
                <a:lnTo>
                  <a:pt x="144568" y="79212"/>
                </a:lnTo>
                <a:lnTo>
                  <a:pt x="128070" y="91027"/>
                </a:lnTo>
                <a:lnTo>
                  <a:pt x="120623" y="97797"/>
                </a:lnTo>
                <a:lnTo>
                  <a:pt x="113753" y="105168"/>
                </a:lnTo>
                <a:lnTo>
                  <a:pt x="107268" y="112940"/>
                </a:lnTo>
                <a:lnTo>
                  <a:pt x="100087" y="120025"/>
                </a:lnTo>
                <a:lnTo>
                  <a:pt x="92442" y="126655"/>
                </a:lnTo>
                <a:lnTo>
                  <a:pt x="84489" y="132979"/>
                </a:lnTo>
                <a:lnTo>
                  <a:pt x="77281" y="139100"/>
                </a:lnTo>
                <a:lnTo>
                  <a:pt x="70571" y="145086"/>
                </a:lnTo>
                <a:lnTo>
                  <a:pt x="58035" y="156817"/>
                </a:lnTo>
                <a:lnTo>
                  <a:pt x="34465" y="179870"/>
                </a:lnTo>
                <a:lnTo>
                  <a:pt x="6228" y="207988"/>
                </a:lnTo>
                <a:lnTo>
                  <a:pt x="4152" y="211014"/>
                </a:lnTo>
                <a:lnTo>
                  <a:pt x="1846" y="216916"/>
                </a:lnTo>
                <a:lnTo>
                  <a:pt x="547" y="221042"/>
                </a:lnTo>
                <a:lnTo>
                  <a:pt x="243" y="224548"/>
                </a:lnTo>
                <a:lnTo>
                  <a:pt x="0" y="2313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3123247" y="2126333"/>
            <a:ext cx="265749" cy="33938"/>
          </a:xfrm>
          <a:custGeom>
            <a:avLst/>
            <a:gdLst/>
            <a:ahLst/>
            <a:cxnLst/>
            <a:rect l="0" t="0" r="0" b="0"/>
            <a:pathLst>
              <a:path w="265749" h="33938">
                <a:moveTo>
                  <a:pt x="0" y="33937"/>
                </a:moveTo>
                <a:lnTo>
                  <a:pt x="4551" y="33937"/>
                </a:lnTo>
                <a:lnTo>
                  <a:pt x="6844" y="32984"/>
                </a:lnTo>
                <a:lnTo>
                  <a:pt x="9325" y="31397"/>
                </a:lnTo>
                <a:lnTo>
                  <a:pt x="11931" y="29386"/>
                </a:lnTo>
                <a:lnTo>
                  <a:pt x="14622" y="28045"/>
                </a:lnTo>
                <a:lnTo>
                  <a:pt x="17368" y="27152"/>
                </a:lnTo>
                <a:lnTo>
                  <a:pt x="20151" y="26556"/>
                </a:lnTo>
                <a:lnTo>
                  <a:pt x="23912" y="25206"/>
                </a:lnTo>
                <a:lnTo>
                  <a:pt x="28324" y="23354"/>
                </a:lnTo>
                <a:lnTo>
                  <a:pt x="33170" y="21166"/>
                </a:lnTo>
                <a:lnTo>
                  <a:pt x="40211" y="19708"/>
                </a:lnTo>
                <a:lnTo>
                  <a:pt x="48715" y="18736"/>
                </a:lnTo>
                <a:lnTo>
                  <a:pt x="58194" y="18088"/>
                </a:lnTo>
                <a:lnTo>
                  <a:pt x="67371" y="16703"/>
                </a:lnTo>
                <a:lnTo>
                  <a:pt x="76346" y="14828"/>
                </a:lnTo>
                <a:lnTo>
                  <a:pt x="85188" y="12625"/>
                </a:lnTo>
                <a:lnTo>
                  <a:pt x="93939" y="11156"/>
                </a:lnTo>
                <a:lnTo>
                  <a:pt x="102631" y="10177"/>
                </a:lnTo>
                <a:lnTo>
                  <a:pt x="111283" y="9525"/>
                </a:lnTo>
                <a:lnTo>
                  <a:pt x="120861" y="9089"/>
                </a:lnTo>
                <a:lnTo>
                  <a:pt x="150640" y="8477"/>
                </a:lnTo>
                <a:lnTo>
                  <a:pt x="210009" y="8229"/>
                </a:lnTo>
                <a:lnTo>
                  <a:pt x="217159" y="7273"/>
                </a:lnTo>
                <a:lnTo>
                  <a:pt x="224782" y="5683"/>
                </a:lnTo>
                <a:lnTo>
                  <a:pt x="232722" y="3671"/>
                </a:lnTo>
                <a:lnTo>
                  <a:pt x="238968" y="2330"/>
                </a:lnTo>
                <a:lnTo>
                  <a:pt x="244085" y="1435"/>
                </a:lnTo>
                <a:lnTo>
                  <a:pt x="252310" y="442"/>
                </a:lnTo>
                <a:lnTo>
                  <a:pt x="259140" y="0"/>
                </a:lnTo>
                <a:lnTo>
                  <a:pt x="261343" y="835"/>
                </a:lnTo>
                <a:lnTo>
                  <a:pt x="262811" y="2344"/>
                </a:lnTo>
                <a:lnTo>
                  <a:pt x="265748" y="82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3166110" y="2203132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8730" y="5892"/>
                </a:lnTo>
                <a:lnTo>
                  <a:pt x="10582" y="6785"/>
                </a:lnTo>
                <a:lnTo>
                  <a:pt x="15181" y="7778"/>
                </a:lnTo>
                <a:lnTo>
                  <a:pt x="23124" y="8337"/>
                </a:lnTo>
                <a:lnTo>
                  <a:pt x="28692" y="8468"/>
                </a:lnTo>
                <a:lnTo>
                  <a:pt x="74446" y="8570"/>
                </a:lnTo>
                <a:lnTo>
                  <a:pt x="81063" y="9523"/>
                </a:lnTo>
                <a:lnTo>
                  <a:pt x="88332" y="11111"/>
                </a:lnTo>
                <a:lnTo>
                  <a:pt x="96035" y="13123"/>
                </a:lnTo>
                <a:lnTo>
                  <a:pt x="104028" y="14464"/>
                </a:lnTo>
                <a:lnTo>
                  <a:pt x="112215" y="15357"/>
                </a:lnTo>
                <a:lnTo>
                  <a:pt x="120530" y="15953"/>
                </a:lnTo>
                <a:lnTo>
                  <a:pt x="127978" y="16350"/>
                </a:lnTo>
                <a:lnTo>
                  <a:pt x="141334" y="16792"/>
                </a:lnTo>
                <a:lnTo>
                  <a:pt x="164114" y="17040"/>
                </a:lnTo>
                <a:lnTo>
                  <a:pt x="172274" y="18028"/>
                </a:lnTo>
                <a:lnTo>
                  <a:pt x="180572" y="19638"/>
                </a:lnTo>
                <a:lnTo>
                  <a:pt x="188961" y="21665"/>
                </a:lnTo>
                <a:lnTo>
                  <a:pt x="196459" y="23016"/>
                </a:lnTo>
                <a:lnTo>
                  <a:pt x="203363" y="23916"/>
                </a:lnTo>
                <a:lnTo>
                  <a:pt x="209870" y="24517"/>
                </a:lnTo>
                <a:lnTo>
                  <a:pt x="216113" y="24917"/>
                </a:lnTo>
                <a:lnTo>
                  <a:pt x="228130" y="25362"/>
                </a:lnTo>
                <a:lnTo>
                  <a:pt x="234002" y="26433"/>
                </a:lnTo>
                <a:lnTo>
                  <a:pt x="239821" y="28100"/>
                </a:lnTo>
                <a:lnTo>
                  <a:pt x="245605" y="30163"/>
                </a:lnTo>
                <a:lnTo>
                  <a:pt x="250414" y="31539"/>
                </a:lnTo>
                <a:lnTo>
                  <a:pt x="254573" y="32456"/>
                </a:lnTo>
                <a:lnTo>
                  <a:pt x="265747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3551876" y="2014646"/>
            <a:ext cx="274175" cy="247176"/>
          </a:xfrm>
          <a:custGeom>
            <a:avLst/>
            <a:gdLst/>
            <a:ahLst/>
            <a:cxnLst/>
            <a:rect l="0" t="0" r="0" b="0"/>
            <a:pathLst>
              <a:path w="274175" h="247176">
                <a:moveTo>
                  <a:pt x="60003" y="34181"/>
                </a:moveTo>
                <a:lnTo>
                  <a:pt x="60003" y="5240"/>
                </a:lnTo>
                <a:lnTo>
                  <a:pt x="59051" y="3457"/>
                </a:lnTo>
                <a:lnTo>
                  <a:pt x="57464" y="2268"/>
                </a:lnTo>
                <a:lnTo>
                  <a:pt x="52622" y="361"/>
                </a:lnTo>
                <a:lnTo>
                  <a:pt x="46881" y="2640"/>
                </a:lnTo>
                <a:lnTo>
                  <a:pt x="42682" y="4581"/>
                </a:lnTo>
                <a:lnTo>
                  <a:pt x="39883" y="6828"/>
                </a:lnTo>
                <a:lnTo>
                  <a:pt x="38018" y="9278"/>
                </a:lnTo>
                <a:lnTo>
                  <a:pt x="34992" y="14540"/>
                </a:lnTo>
                <a:lnTo>
                  <a:pt x="30472" y="20054"/>
                </a:lnTo>
                <a:lnTo>
                  <a:pt x="25288" y="25680"/>
                </a:lnTo>
                <a:lnTo>
                  <a:pt x="17015" y="34202"/>
                </a:lnTo>
                <a:lnTo>
                  <a:pt x="11370" y="40858"/>
                </a:lnTo>
                <a:lnTo>
                  <a:pt x="8531" y="45300"/>
                </a:lnTo>
                <a:lnTo>
                  <a:pt x="5686" y="50166"/>
                </a:lnTo>
                <a:lnTo>
                  <a:pt x="3789" y="54363"/>
                </a:lnTo>
                <a:lnTo>
                  <a:pt x="1682" y="61566"/>
                </a:lnTo>
                <a:lnTo>
                  <a:pt x="1120" y="65772"/>
                </a:lnTo>
                <a:lnTo>
                  <a:pt x="745" y="70482"/>
                </a:lnTo>
                <a:lnTo>
                  <a:pt x="496" y="75527"/>
                </a:lnTo>
                <a:lnTo>
                  <a:pt x="218" y="86212"/>
                </a:lnTo>
                <a:lnTo>
                  <a:pt x="0" y="138226"/>
                </a:lnTo>
                <a:lnTo>
                  <a:pt x="951" y="142597"/>
                </a:lnTo>
                <a:lnTo>
                  <a:pt x="2538" y="147416"/>
                </a:lnTo>
                <a:lnTo>
                  <a:pt x="4548" y="152533"/>
                </a:lnTo>
                <a:lnTo>
                  <a:pt x="6841" y="157850"/>
                </a:lnTo>
                <a:lnTo>
                  <a:pt x="11928" y="168837"/>
                </a:lnTo>
                <a:lnTo>
                  <a:pt x="20147" y="185734"/>
                </a:lnTo>
                <a:lnTo>
                  <a:pt x="22955" y="190461"/>
                </a:lnTo>
                <a:lnTo>
                  <a:pt x="25780" y="194565"/>
                </a:lnTo>
                <a:lnTo>
                  <a:pt x="28615" y="198254"/>
                </a:lnTo>
                <a:lnTo>
                  <a:pt x="36846" y="204892"/>
                </a:lnTo>
                <a:lnTo>
                  <a:pt x="41707" y="207996"/>
                </a:lnTo>
                <a:lnTo>
                  <a:pt x="46853" y="211970"/>
                </a:lnTo>
                <a:lnTo>
                  <a:pt x="52189" y="216524"/>
                </a:lnTo>
                <a:lnTo>
                  <a:pt x="57652" y="221466"/>
                </a:lnTo>
                <a:lnTo>
                  <a:pt x="62246" y="224760"/>
                </a:lnTo>
                <a:lnTo>
                  <a:pt x="69890" y="228420"/>
                </a:lnTo>
                <a:lnTo>
                  <a:pt x="74215" y="230349"/>
                </a:lnTo>
                <a:lnTo>
                  <a:pt x="84100" y="235032"/>
                </a:lnTo>
                <a:lnTo>
                  <a:pt x="90355" y="236662"/>
                </a:lnTo>
                <a:lnTo>
                  <a:pt x="97383" y="237748"/>
                </a:lnTo>
                <a:lnTo>
                  <a:pt x="104925" y="238472"/>
                </a:lnTo>
                <a:lnTo>
                  <a:pt x="110907" y="239908"/>
                </a:lnTo>
                <a:lnTo>
                  <a:pt x="115846" y="241817"/>
                </a:lnTo>
                <a:lnTo>
                  <a:pt x="120092" y="244043"/>
                </a:lnTo>
                <a:lnTo>
                  <a:pt x="124827" y="245526"/>
                </a:lnTo>
                <a:lnTo>
                  <a:pt x="129889" y="246515"/>
                </a:lnTo>
                <a:lnTo>
                  <a:pt x="135169" y="247175"/>
                </a:lnTo>
                <a:lnTo>
                  <a:pt x="140594" y="246662"/>
                </a:lnTo>
                <a:lnTo>
                  <a:pt x="146116" y="245367"/>
                </a:lnTo>
                <a:lnTo>
                  <a:pt x="151702" y="243552"/>
                </a:lnTo>
                <a:lnTo>
                  <a:pt x="157330" y="242342"/>
                </a:lnTo>
                <a:lnTo>
                  <a:pt x="162988" y="241535"/>
                </a:lnTo>
                <a:lnTo>
                  <a:pt x="168665" y="240997"/>
                </a:lnTo>
                <a:lnTo>
                  <a:pt x="173402" y="239686"/>
                </a:lnTo>
                <a:lnTo>
                  <a:pt x="181206" y="235689"/>
                </a:lnTo>
                <a:lnTo>
                  <a:pt x="185573" y="233290"/>
                </a:lnTo>
                <a:lnTo>
                  <a:pt x="195504" y="228084"/>
                </a:lnTo>
                <a:lnTo>
                  <a:pt x="203729" y="222595"/>
                </a:lnTo>
                <a:lnTo>
                  <a:pt x="211511" y="216980"/>
                </a:lnTo>
                <a:lnTo>
                  <a:pt x="216254" y="214150"/>
                </a:lnTo>
                <a:lnTo>
                  <a:pt x="221321" y="211310"/>
                </a:lnTo>
                <a:lnTo>
                  <a:pt x="225650" y="207512"/>
                </a:lnTo>
                <a:lnTo>
                  <a:pt x="229490" y="203075"/>
                </a:lnTo>
                <a:lnTo>
                  <a:pt x="233002" y="198212"/>
                </a:lnTo>
                <a:lnTo>
                  <a:pt x="237248" y="194018"/>
                </a:lnTo>
                <a:lnTo>
                  <a:pt x="241985" y="190269"/>
                </a:lnTo>
                <a:lnTo>
                  <a:pt x="247047" y="186817"/>
                </a:lnTo>
                <a:lnTo>
                  <a:pt x="250421" y="182611"/>
                </a:lnTo>
                <a:lnTo>
                  <a:pt x="252671" y="177902"/>
                </a:lnTo>
                <a:lnTo>
                  <a:pt x="254171" y="172857"/>
                </a:lnTo>
                <a:lnTo>
                  <a:pt x="256124" y="167589"/>
                </a:lnTo>
                <a:lnTo>
                  <a:pt x="258378" y="162172"/>
                </a:lnTo>
                <a:lnTo>
                  <a:pt x="260833" y="156656"/>
                </a:lnTo>
                <a:lnTo>
                  <a:pt x="263422" y="152026"/>
                </a:lnTo>
                <a:lnTo>
                  <a:pt x="268840" y="144342"/>
                </a:lnTo>
                <a:lnTo>
                  <a:pt x="270665" y="140006"/>
                </a:lnTo>
                <a:lnTo>
                  <a:pt x="271882" y="135211"/>
                </a:lnTo>
                <a:lnTo>
                  <a:pt x="272694" y="130110"/>
                </a:lnTo>
                <a:lnTo>
                  <a:pt x="273235" y="124803"/>
                </a:lnTo>
                <a:lnTo>
                  <a:pt x="273595" y="119361"/>
                </a:lnTo>
                <a:lnTo>
                  <a:pt x="273836" y="113828"/>
                </a:lnTo>
                <a:lnTo>
                  <a:pt x="274102" y="102600"/>
                </a:lnTo>
                <a:lnTo>
                  <a:pt x="274174" y="96939"/>
                </a:lnTo>
                <a:lnTo>
                  <a:pt x="273268" y="92212"/>
                </a:lnTo>
                <a:lnTo>
                  <a:pt x="271713" y="88108"/>
                </a:lnTo>
                <a:lnTo>
                  <a:pt x="267444" y="80056"/>
                </a:lnTo>
                <a:lnTo>
                  <a:pt x="262372" y="70128"/>
                </a:lnTo>
                <a:lnTo>
                  <a:pt x="259685" y="65765"/>
                </a:lnTo>
                <a:lnTo>
                  <a:pt x="254161" y="58379"/>
                </a:lnTo>
                <a:lnTo>
                  <a:pt x="248531" y="51920"/>
                </a:lnTo>
                <a:lnTo>
                  <a:pt x="241901" y="44923"/>
                </a:lnTo>
                <a:lnTo>
                  <a:pt x="232605" y="35463"/>
                </a:lnTo>
                <a:lnTo>
                  <a:pt x="227458" y="32178"/>
                </a:lnTo>
                <a:lnTo>
                  <a:pt x="222123" y="29988"/>
                </a:lnTo>
                <a:lnTo>
                  <a:pt x="216661" y="28528"/>
                </a:lnTo>
                <a:lnTo>
                  <a:pt x="212067" y="26603"/>
                </a:lnTo>
                <a:lnTo>
                  <a:pt x="204422" y="21923"/>
                </a:lnTo>
                <a:lnTo>
                  <a:pt x="200098" y="19342"/>
                </a:lnTo>
                <a:lnTo>
                  <a:pt x="195310" y="16668"/>
                </a:lnTo>
                <a:lnTo>
                  <a:pt x="190213" y="13933"/>
                </a:lnTo>
                <a:lnTo>
                  <a:pt x="184909" y="12110"/>
                </a:lnTo>
                <a:lnTo>
                  <a:pt x="179469" y="10894"/>
                </a:lnTo>
                <a:lnTo>
                  <a:pt x="173938" y="10084"/>
                </a:lnTo>
                <a:lnTo>
                  <a:pt x="169297" y="9544"/>
                </a:lnTo>
                <a:lnTo>
                  <a:pt x="161600" y="8944"/>
                </a:lnTo>
                <a:lnTo>
                  <a:pt x="157262" y="7831"/>
                </a:lnTo>
                <a:lnTo>
                  <a:pt x="152466" y="6137"/>
                </a:lnTo>
                <a:lnTo>
                  <a:pt x="147362" y="4055"/>
                </a:lnTo>
                <a:lnTo>
                  <a:pt x="142055" y="2667"/>
                </a:lnTo>
                <a:lnTo>
                  <a:pt x="136612" y="1742"/>
                </a:lnTo>
                <a:lnTo>
                  <a:pt x="131079" y="1125"/>
                </a:lnTo>
                <a:lnTo>
                  <a:pt x="125484" y="714"/>
                </a:lnTo>
                <a:lnTo>
                  <a:pt x="119850" y="439"/>
                </a:lnTo>
                <a:lnTo>
                  <a:pt x="105358" y="54"/>
                </a:lnTo>
                <a:lnTo>
                  <a:pt x="101670" y="0"/>
                </a:lnTo>
                <a:lnTo>
                  <a:pt x="98259" y="916"/>
                </a:lnTo>
                <a:lnTo>
                  <a:pt x="91929" y="4474"/>
                </a:lnTo>
                <a:lnTo>
                  <a:pt x="85940" y="9231"/>
                </a:lnTo>
                <a:lnTo>
                  <a:pt x="78885" y="15494"/>
                </a:lnTo>
                <a:lnTo>
                  <a:pt x="77354" y="16008"/>
                </a:lnTo>
                <a:lnTo>
                  <a:pt x="73112" y="16579"/>
                </a:lnTo>
                <a:lnTo>
                  <a:pt x="70647" y="17684"/>
                </a:lnTo>
                <a:lnTo>
                  <a:pt x="68052" y="19373"/>
                </a:lnTo>
                <a:lnTo>
                  <a:pt x="60003" y="256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746162" y="2468880"/>
            <a:ext cx="257071" cy="231458"/>
          </a:xfrm>
          <a:custGeom>
            <a:avLst/>
            <a:gdLst/>
            <a:ahLst/>
            <a:cxnLst/>
            <a:rect l="0" t="0" r="0" b="0"/>
            <a:pathLst>
              <a:path w="257071" h="231458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6844"/>
                </a:lnTo>
                <a:lnTo>
                  <a:pt x="4477" y="11931"/>
                </a:lnTo>
                <a:lnTo>
                  <a:pt x="9234" y="17368"/>
                </a:lnTo>
                <a:lnTo>
                  <a:pt x="15476" y="23911"/>
                </a:lnTo>
                <a:lnTo>
                  <a:pt x="57207" y="65875"/>
                </a:lnTo>
                <a:lnTo>
                  <a:pt x="63821" y="70586"/>
                </a:lnTo>
                <a:lnTo>
                  <a:pt x="71087" y="74680"/>
                </a:lnTo>
                <a:lnTo>
                  <a:pt x="78789" y="78361"/>
                </a:lnTo>
                <a:lnTo>
                  <a:pt x="85828" y="82721"/>
                </a:lnTo>
                <a:lnTo>
                  <a:pt x="92426" y="87532"/>
                </a:lnTo>
                <a:lnTo>
                  <a:pt x="98730" y="92645"/>
                </a:lnTo>
                <a:lnTo>
                  <a:pt x="104838" y="97958"/>
                </a:lnTo>
                <a:lnTo>
                  <a:pt x="110814" y="103405"/>
                </a:lnTo>
                <a:lnTo>
                  <a:pt x="122535" y="114538"/>
                </a:lnTo>
                <a:lnTo>
                  <a:pt x="134094" y="125835"/>
                </a:lnTo>
                <a:lnTo>
                  <a:pt x="139844" y="130562"/>
                </a:lnTo>
                <a:lnTo>
                  <a:pt x="145582" y="134667"/>
                </a:lnTo>
                <a:lnTo>
                  <a:pt x="173029" y="152648"/>
                </a:lnTo>
                <a:lnTo>
                  <a:pt x="179135" y="157010"/>
                </a:lnTo>
                <a:lnTo>
                  <a:pt x="184158" y="160871"/>
                </a:lnTo>
                <a:lnTo>
                  <a:pt x="188460" y="164397"/>
                </a:lnTo>
                <a:lnTo>
                  <a:pt x="193233" y="168653"/>
                </a:lnTo>
                <a:lnTo>
                  <a:pt x="203615" y="178462"/>
                </a:lnTo>
                <a:lnTo>
                  <a:pt x="215620" y="190143"/>
                </a:lnTo>
                <a:lnTo>
                  <a:pt x="219912" y="193437"/>
                </a:lnTo>
                <a:lnTo>
                  <a:pt x="224678" y="196585"/>
                </a:lnTo>
                <a:lnTo>
                  <a:pt x="229760" y="199637"/>
                </a:lnTo>
                <a:lnTo>
                  <a:pt x="233148" y="202623"/>
                </a:lnTo>
                <a:lnTo>
                  <a:pt x="235407" y="205567"/>
                </a:lnTo>
                <a:lnTo>
                  <a:pt x="238870" y="211378"/>
                </a:lnTo>
                <a:lnTo>
                  <a:pt x="243583" y="217136"/>
                </a:lnTo>
                <a:lnTo>
                  <a:pt x="246174" y="219052"/>
                </a:lnTo>
                <a:lnTo>
                  <a:pt x="251592" y="221181"/>
                </a:lnTo>
                <a:lnTo>
                  <a:pt x="253418" y="222701"/>
                </a:lnTo>
                <a:lnTo>
                  <a:pt x="254635" y="224667"/>
                </a:lnTo>
                <a:lnTo>
                  <a:pt x="25707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2788919" y="2460307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180023" y="0"/>
                </a:moveTo>
                <a:lnTo>
                  <a:pt x="164174" y="0"/>
                </a:lnTo>
                <a:lnTo>
                  <a:pt x="158711" y="4551"/>
                </a:lnTo>
                <a:lnTo>
                  <a:pt x="156290" y="7797"/>
                </a:lnTo>
                <a:lnTo>
                  <a:pt x="153724" y="11865"/>
                </a:lnTo>
                <a:lnTo>
                  <a:pt x="151060" y="16483"/>
                </a:lnTo>
                <a:lnTo>
                  <a:pt x="148332" y="20514"/>
                </a:lnTo>
                <a:lnTo>
                  <a:pt x="145560" y="24153"/>
                </a:lnTo>
                <a:lnTo>
                  <a:pt x="142760" y="27532"/>
                </a:lnTo>
                <a:lnTo>
                  <a:pt x="138989" y="31690"/>
                </a:lnTo>
                <a:lnTo>
                  <a:pt x="129718" y="41389"/>
                </a:lnTo>
                <a:lnTo>
                  <a:pt x="124579" y="47596"/>
                </a:lnTo>
                <a:lnTo>
                  <a:pt x="119248" y="54590"/>
                </a:lnTo>
                <a:lnTo>
                  <a:pt x="113789" y="62111"/>
                </a:lnTo>
                <a:lnTo>
                  <a:pt x="108244" y="69030"/>
                </a:lnTo>
                <a:lnTo>
                  <a:pt x="102643" y="75548"/>
                </a:lnTo>
                <a:lnTo>
                  <a:pt x="97004" y="81797"/>
                </a:lnTo>
                <a:lnTo>
                  <a:pt x="85658" y="93822"/>
                </a:lnTo>
                <a:lnTo>
                  <a:pt x="51430" y="128546"/>
                </a:lnTo>
                <a:lnTo>
                  <a:pt x="6217" y="173805"/>
                </a:lnTo>
                <a:lnTo>
                  <a:pt x="4145" y="176830"/>
                </a:lnTo>
                <a:lnTo>
                  <a:pt x="2764" y="179799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3097529" y="2520314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4551" y="21167"/>
                </a:lnTo>
                <a:lnTo>
                  <a:pt x="6844" y="19827"/>
                </a:lnTo>
                <a:lnTo>
                  <a:pt x="9326" y="18933"/>
                </a:lnTo>
                <a:lnTo>
                  <a:pt x="11932" y="18337"/>
                </a:lnTo>
                <a:lnTo>
                  <a:pt x="19909" y="17675"/>
                </a:lnTo>
                <a:lnTo>
                  <a:pt x="24703" y="17498"/>
                </a:lnTo>
                <a:lnTo>
                  <a:pt x="45102" y="17250"/>
                </a:lnTo>
                <a:lnTo>
                  <a:pt x="51976" y="16263"/>
                </a:lnTo>
                <a:lnTo>
                  <a:pt x="58463" y="14652"/>
                </a:lnTo>
                <a:lnTo>
                  <a:pt x="64693" y="12626"/>
                </a:lnTo>
                <a:lnTo>
                  <a:pt x="71704" y="11275"/>
                </a:lnTo>
                <a:lnTo>
                  <a:pt x="79235" y="10374"/>
                </a:lnTo>
                <a:lnTo>
                  <a:pt x="87114" y="9774"/>
                </a:lnTo>
                <a:lnTo>
                  <a:pt x="95223" y="9374"/>
                </a:lnTo>
                <a:lnTo>
                  <a:pt x="111854" y="8929"/>
                </a:lnTo>
                <a:lnTo>
                  <a:pt x="155533" y="8604"/>
                </a:lnTo>
                <a:lnTo>
                  <a:pt x="162744" y="7641"/>
                </a:lnTo>
                <a:lnTo>
                  <a:pt x="169456" y="6047"/>
                </a:lnTo>
                <a:lnTo>
                  <a:pt x="175836" y="4031"/>
                </a:lnTo>
                <a:lnTo>
                  <a:pt x="181994" y="2688"/>
                </a:lnTo>
                <a:lnTo>
                  <a:pt x="188005" y="1792"/>
                </a:lnTo>
                <a:lnTo>
                  <a:pt x="193916" y="1195"/>
                </a:lnTo>
                <a:lnTo>
                  <a:pt x="200715" y="797"/>
                </a:lnTo>
                <a:lnTo>
                  <a:pt x="215890" y="355"/>
                </a:lnTo>
                <a:lnTo>
                  <a:pt x="236179" y="71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175874" y="2580322"/>
            <a:ext cx="213122" cy="17146"/>
          </a:xfrm>
          <a:custGeom>
            <a:avLst/>
            <a:gdLst/>
            <a:ahLst/>
            <a:cxnLst/>
            <a:rect l="0" t="0" r="0" b="0"/>
            <a:pathLst>
              <a:path w="213122" h="17146">
                <a:moveTo>
                  <a:pt x="7380" y="0"/>
                </a:moveTo>
                <a:lnTo>
                  <a:pt x="0" y="0"/>
                </a:lnTo>
                <a:lnTo>
                  <a:pt x="3712" y="0"/>
                </a:lnTo>
                <a:lnTo>
                  <a:pt x="5887" y="953"/>
                </a:lnTo>
                <a:lnTo>
                  <a:pt x="8290" y="2540"/>
                </a:lnTo>
                <a:lnTo>
                  <a:pt x="10844" y="4551"/>
                </a:lnTo>
                <a:lnTo>
                  <a:pt x="13500" y="5892"/>
                </a:lnTo>
                <a:lnTo>
                  <a:pt x="16223" y="6785"/>
                </a:lnTo>
                <a:lnTo>
                  <a:pt x="18990" y="7381"/>
                </a:lnTo>
                <a:lnTo>
                  <a:pt x="22741" y="7778"/>
                </a:lnTo>
                <a:lnTo>
                  <a:pt x="27145" y="8043"/>
                </a:lnTo>
                <a:lnTo>
                  <a:pt x="31987" y="8220"/>
                </a:lnTo>
                <a:lnTo>
                  <a:pt x="52454" y="8468"/>
                </a:lnTo>
                <a:lnTo>
                  <a:pt x="120072" y="8570"/>
                </a:lnTo>
                <a:lnTo>
                  <a:pt x="128228" y="9523"/>
                </a:lnTo>
                <a:lnTo>
                  <a:pt x="136523" y="11112"/>
                </a:lnTo>
                <a:lnTo>
                  <a:pt x="144911" y="13123"/>
                </a:lnTo>
                <a:lnTo>
                  <a:pt x="153360" y="14463"/>
                </a:lnTo>
                <a:lnTo>
                  <a:pt x="161850" y="15357"/>
                </a:lnTo>
                <a:lnTo>
                  <a:pt x="170368" y="15953"/>
                </a:lnTo>
                <a:lnTo>
                  <a:pt x="178904" y="16351"/>
                </a:lnTo>
                <a:lnTo>
                  <a:pt x="213121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3526154" y="2452097"/>
            <a:ext cx="231414" cy="222479"/>
          </a:xfrm>
          <a:custGeom>
            <a:avLst/>
            <a:gdLst/>
            <a:ahLst/>
            <a:cxnLst/>
            <a:rect l="0" t="0" r="0" b="0"/>
            <a:pathLst>
              <a:path w="231414" h="222479">
                <a:moveTo>
                  <a:pt x="85725" y="16783"/>
                </a:moveTo>
                <a:lnTo>
                  <a:pt x="85725" y="12232"/>
                </a:lnTo>
                <a:lnTo>
                  <a:pt x="84773" y="10891"/>
                </a:lnTo>
                <a:lnTo>
                  <a:pt x="83186" y="9997"/>
                </a:lnTo>
                <a:lnTo>
                  <a:pt x="78344" y="8563"/>
                </a:lnTo>
                <a:lnTo>
                  <a:pt x="77947" y="7493"/>
                </a:lnTo>
                <a:lnTo>
                  <a:pt x="77258" y="860"/>
                </a:lnTo>
                <a:lnTo>
                  <a:pt x="76270" y="453"/>
                </a:lnTo>
                <a:lnTo>
                  <a:pt x="72633" y="0"/>
                </a:lnTo>
                <a:lnTo>
                  <a:pt x="71283" y="831"/>
                </a:lnTo>
                <a:lnTo>
                  <a:pt x="70382" y="2339"/>
                </a:lnTo>
                <a:lnTo>
                  <a:pt x="69781" y="4296"/>
                </a:lnTo>
                <a:lnTo>
                  <a:pt x="66574" y="9010"/>
                </a:lnTo>
                <a:lnTo>
                  <a:pt x="61974" y="14281"/>
                </a:lnTo>
                <a:lnTo>
                  <a:pt x="56754" y="19798"/>
                </a:lnTo>
                <a:lnTo>
                  <a:pt x="48460" y="28259"/>
                </a:lnTo>
                <a:lnTo>
                  <a:pt x="45642" y="32054"/>
                </a:lnTo>
                <a:lnTo>
                  <a:pt x="42811" y="36488"/>
                </a:lnTo>
                <a:lnTo>
                  <a:pt x="39970" y="41350"/>
                </a:lnTo>
                <a:lnTo>
                  <a:pt x="38078" y="46496"/>
                </a:lnTo>
                <a:lnTo>
                  <a:pt x="36815" y="51831"/>
                </a:lnTo>
                <a:lnTo>
                  <a:pt x="35974" y="57293"/>
                </a:lnTo>
                <a:lnTo>
                  <a:pt x="34460" y="62840"/>
                </a:lnTo>
                <a:lnTo>
                  <a:pt x="32498" y="68442"/>
                </a:lnTo>
                <a:lnTo>
                  <a:pt x="30238" y="74082"/>
                </a:lnTo>
                <a:lnTo>
                  <a:pt x="28732" y="79748"/>
                </a:lnTo>
                <a:lnTo>
                  <a:pt x="27727" y="85429"/>
                </a:lnTo>
                <a:lnTo>
                  <a:pt x="27057" y="91122"/>
                </a:lnTo>
                <a:lnTo>
                  <a:pt x="26611" y="96822"/>
                </a:lnTo>
                <a:lnTo>
                  <a:pt x="26314" y="102527"/>
                </a:lnTo>
                <a:lnTo>
                  <a:pt x="25983" y="113946"/>
                </a:lnTo>
                <a:lnTo>
                  <a:pt x="25752" y="142514"/>
                </a:lnTo>
                <a:lnTo>
                  <a:pt x="26694" y="148228"/>
                </a:lnTo>
                <a:lnTo>
                  <a:pt x="28274" y="153943"/>
                </a:lnTo>
                <a:lnTo>
                  <a:pt x="30280" y="159658"/>
                </a:lnTo>
                <a:lnTo>
                  <a:pt x="32569" y="165373"/>
                </a:lnTo>
                <a:lnTo>
                  <a:pt x="35048" y="171088"/>
                </a:lnTo>
                <a:lnTo>
                  <a:pt x="37653" y="176803"/>
                </a:lnTo>
                <a:lnTo>
                  <a:pt x="40342" y="181565"/>
                </a:lnTo>
                <a:lnTo>
                  <a:pt x="43087" y="185692"/>
                </a:lnTo>
                <a:lnTo>
                  <a:pt x="45870" y="189397"/>
                </a:lnTo>
                <a:lnTo>
                  <a:pt x="51502" y="196053"/>
                </a:lnTo>
                <a:lnTo>
                  <a:pt x="57180" y="202186"/>
                </a:lnTo>
                <a:lnTo>
                  <a:pt x="62878" y="208086"/>
                </a:lnTo>
                <a:lnTo>
                  <a:pt x="66684" y="210994"/>
                </a:lnTo>
                <a:lnTo>
                  <a:pt x="71126" y="213884"/>
                </a:lnTo>
                <a:lnTo>
                  <a:pt x="75993" y="216763"/>
                </a:lnTo>
                <a:lnTo>
                  <a:pt x="81142" y="218683"/>
                </a:lnTo>
                <a:lnTo>
                  <a:pt x="86480" y="219963"/>
                </a:lnTo>
                <a:lnTo>
                  <a:pt x="91943" y="220816"/>
                </a:lnTo>
                <a:lnTo>
                  <a:pt x="97491" y="221385"/>
                </a:lnTo>
                <a:lnTo>
                  <a:pt x="103094" y="221764"/>
                </a:lnTo>
                <a:lnTo>
                  <a:pt x="108735" y="222017"/>
                </a:lnTo>
                <a:lnTo>
                  <a:pt x="120082" y="222298"/>
                </a:lnTo>
                <a:lnTo>
                  <a:pt x="142889" y="222478"/>
                </a:lnTo>
                <a:lnTo>
                  <a:pt x="149551" y="221540"/>
                </a:lnTo>
                <a:lnTo>
                  <a:pt x="156851" y="219963"/>
                </a:lnTo>
                <a:lnTo>
                  <a:pt x="164575" y="217959"/>
                </a:lnTo>
                <a:lnTo>
                  <a:pt x="170677" y="215670"/>
                </a:lnTo>
                <a:lnTo>
                  <a:pt x="175697" y="213192"/>
                </a:lnTo>
                <a:lnTo>
                  <a:pt x="179997" y="210587"/>
                </a:lnTo>
                <a:lnTo>
                  <a:pt x="184768" y="208850"/>
                </a:lnTo>
                <a:lnTo>
                  <a:pt x="189854" y="207693"/>
                </a:lnTo>
                <a:lnTo>
                  <a:pt x="195149" y="206921"/>
                </a:lnTo>
                <a:lnTo>
                  <a:pt x="199632" y="205454"/>
                </a:lnTo>
                <a:lnTo>
                  <a:pt x="203573" y="203524"/>
                </a:lnTo>
                <a:lnTo>
                  <a:pt x="210492" y="198839"/>
                </a:lnTo>
                <a:lnTo>
                  <a:pt x="216743" y="193582"/>
                </a:lnTo>
                <a:lnTo>
                  <a:pt x="222695" y="188070"/>
                </a:lnTo>
                <a:lnTo>
                  <a:pt x="225616" y="185267"/>
                </a:lnTo>
                <a:lnTo>
                  <a:pt x="227564" y="181493"/>
                </a:lnTo>
                <a:lnTo>
                  <a:pt x="228862" y="177072"/>
                </a:lnTo>
                <a:lnTo>
                  <a:pt x="229727" y="172219"/>
                </a:lnTo>
                <a:lnTo>
                  <a:pt x="230304" y="168032"/>
                </a:lnTo>
                <a:lnTo>
                  <a:pt x="230689" y="164288"/>
                </a:lnTo>
                <a:lnTo>
                  <a:pt x="230945" y="160840"/>
                </a:lnTo>
                <a:lnTo>
                  <a:pt x="231116" y="156636"/>
                </a:lnTo>
                <a:lnTo>
                  <a:pt x="231306" y="146885"/>
                </a:lnTo>
                <a:lnTo>
                  <a:pt x="231413" y="130685"/>
                </a:lnTo>
                <a:lnTo>
                  <a:pt x="230476" y="126055"/>
                </a:lnTo>
                <a:lnTo>
                  <a:pt x="228898" y="122016"/>
                </a:lnTo>
                <a:lnTo>
                  <a:pt x="226894" y="118370"/>
                </a:lnTo>
                <a:lnTo>
                  <a:pt x="225558" y="114035"/>
                </a:lnTo>
                <a:lnTo>
                  <a:pt x="224667" y="109240"/>
                </a:lnTo>
                <a:lnTo>
                  <a:pt x="224073" y="104139"/>
                </a:lnTo>
                <a:lnTo>
                  <a:pt x="221773" y="98832"/>
                </a:lnTo>
                <a:lnTo>
                  <a:pt x="218333" y="93390"/>
                </a:lnTo>
                <a:lnTo>
                  <a:pt x="214136" y="87857"/>
                </a:lnTo>
                <a:lnTo>
                  <a:pt x="210385" y="83215"/>
                </a:lnTo>
                <a:lnTo>
                  <a:pt x="206932" y="79169"/>
                </a:lnTo>
                <a:lnTo>
                  <a:pt x="203678" y="75518"/>
                </a:lnTo>
                <a:lnTo>
                  <a:pt x="194981" y="66382"/>
                </a:lnTo>
                <a:lnTo>
                  <a:pt x="189995" y="61279"/>
                </a:lnTo>
                <a:lnTo>
                  <a:pt x="183814" y="56924"/>
                </a:lnTo>
                <a:lnTo>
                  <a:pt x="176835" y="53069"/>
                </a:lnTo>
                <a:lnTo>
                  <a:pt x="155901" y="43091"/>
                </a:lnTo>
                <a:lnTo>
                  <a:pt x="149654" y="40037"/>
                </a:lnTo>
                <a:lnTo>
                  <a:pt x="142632" y="38000"/>
                </a:lnTo>
                <a:lnTo>
                  <a:pt x="135093" y="36643"/>
                </a:lnTo>
                <a:lnTo>
                  <a:pt x="127210" y="35738"/>
                </a:lnTo>
                <a:lnTo>
                  <a:pt x="119097" y="34182"/>
                </a:lnTo>
                <a:lnTo>
                  <a:pt x="110830" y="32192"/>
                </a:lnTo>
                <a:lnTo>
                  <a:pt x="102462" y="29913"/>
                </a:lnTo>
                <a:lnTo>
                  <a:pt x="94026" y="29346"/>
                </a:lnTo>
                <a:lnTo>
                  <a:pt x="85544" y="29921"/>
                </a:lnTo>
                <a:lnTo>
                  <a:pt x="77032" y="31257"/>
                </a:lnTo>
                <a:lnTo>
                  <a:pt x="68500" y="32147"/>
                </a:lnTo>
                <a:lnTo>
                  <a:pt x="59954" y="32740"/>
                </a:lnTo>
                <a:lnTo>
                  <a:pt x="51400" y="33136"/>
                </a:lnTo>
                <a:lnTo>
                  <a:pt x="43792" y="34352"/>
                </a:lnTo>
                <a:lnTo>
                  <a:pt x="36814" y="36116"/>
                </a:lnTo>
                <a:lnTo>
                  <a:pt x="30258" y="38244"/>
                </a:lnTo>
                <a:lnTo>
                  <a:pt x="23982" y="39663"/>
                </a:lnTo>
                <a:lnTo>
                  <a:pt x="17893" y="40608"/>
                </a:lnTo>
                <a:lnTo>
                  <a:pt x="0" y="42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2420302" y="3068955"/>
            <a:ext cx="351474" cy="265748"/>
          </a:xfrm>
          <a:custGeom>
            <a:avLst/>
            <a:gdLst/>
            <a:ahLst/>
            <a:cxnLst/>
            <a:rect l="0" t="0" r="0" b="0"/>
            <a:pathLst>
              <a:path w="351474" h="265748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9683" y="14622"/>
                </a:lnTo>
                <a:lnTo>
                  <a:pt x="17321" y="20151"/>
                </a:lnTo>
                <a:lnTo>
                  <a:pt x="24526" y="25783"/>
                </a:lnTo>
                <a:lnTo>
                  <a:pt x="31855" y="31461"/>
                </a:lnTo>
                <a:lnTo>
                  <a:pt x="41463" y="37160"/>
                </a:lnTo>
                <a:lnTo>
                  <a:pt x="52083" y="45408"/>
                </a:lnTo>
                <a:lnTo>
                  <a:pt x="57582" y="50274"/>
                </a:lnTo>
                <a:lnTo>
                  <a:pt x="68772" y="60762"/>
                </a:lnTo>
                <a:lnTo>
                  <a:pt x="74423" y="66225"/>
                </a:lnTo>
                <a:lnTo>
                  <a:pt x="81048" y="71772"/>
                </a:lnTo>
                <a:lnTo>
                  <a:pt x="88322" y="77376"/>
                </a:lnTo>
                <a:lnTo>
                  <a:pt x="96029" y="83016"/>
                </a:lnTo>
                <a:lnTo>
                  <a:pt x="104024" y="89634"/>
                </a:lnTo>
                <a:lnTo>
                  <a:pt x="112212" y="96903"/>
                </a:lnTo>
                <a:lnTo>
                  <a:pt x="120528" y="104607"/>
                </a:lnTo>
                <a:lnTo>
                  <a:pt x="128929" y="111648"/>
                </a:lnTo>
                <a:lnTo>
                  <a:pt x="137388" y="118247"/>
                </a:lnTo>
                <a:lnTo>
                  <a:pt x="145884" y="124551"/>
                </a:lnTo>
                <a:lnTo>
                  <a:pt x="154406" y="131611"/>
                </a:lnTo>
                <a:lnTo>
                  <a:pt x="162945" y="139176"/>
                </a:lnTo>
                <a:lnTo>
                  <a:pt x="171495" y="147076"/>
                </a:lnTo>
                <a:lnTo>
                  <a:pt x="180053" y="154248"/>
                </a:lnTo>
                <a:lnTo>
                  <a:pt x="188615" y="160935"/>
                </a:lnTo>
                <a:lnTo>
                  <a:pt x="197181" y="167297"/>
                </a:lnTo>
                <a:lnTo>
                  <a:pt x="214318" y="179446"/>
                </a:lnTo>
                <a:lnTo>
                  <a:pt x="222889" y="185354"/>
                </a:lnTo>
                <a:lnTo>
                  <a:pt x="230508" y="191196"/>
                </a:lnTo>
                <a:lnTo>
                  <a:pt x="237492" y="196996"/>
                </a:lnTo>
                <a:lnTo>
                  <a:pt x="244053" y="202768"/>
                </a:lnTo>
                <a:lnTo>
                  <a:pt x="256423" y="214262"/>
                </a:lnTo>
                <a:lnTo>
                  <a:pt x="262389" y="219993"/>
                </a:lnTo>
                <a:lnTo>
                  <a:pt x="268271" y="224767"/>
                </a:lnTo>
                <a:lnTo>
                  <a:pt x="274097" y="228902"/>
                </a:lnTo>
                <a:lnTo>
                  <a:pt x="279887" y="232611"/>
                </a:lnTo>
                <a:lnTo>
                  <a:pt x="285651" y="236037"/>
                </a:lnTo>
                <a:lnTo>
                  <a:pt x="291399" y="239272"/>
                </a:lnTo>
                <a:lnTo>
                  <a:pt x="301913" y="245408"/>
                </a:lnTo>
                <a:lnTo>
                  <a:pt x="309761" y="251310"/>
                </a:lnTo>
                <a:lnTo>
                  <a:pt x="316424" y="257108"/>
                </a:lnTo>
                <a:lnTo>
                  <a:pt x="319534" y="259988"/>
                </a:lnTo>
                <a:lnTo>
                  <a:pt x="322560" y="261907"/>
                </a:lnTo>
                <a:lnTo>
                  <a:pt x="332590" y="265242"/>
                </a:lnTo>
                <a:lnTo>
                  <a:pt x="342914" y="265598"/>
                </a:lnTo>
                <a:lnTo>
                  <a:pt x="351473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2471737" y="3051810"/>
            <a:ext cx="222886" cy="300038"/>
          </a:xfrm>
          <a:custGeom>
            <a:avLst/>
            <a:gdLst/>
            <a:ahLst/>
            <a:cxnLst/>
            <a:rect l="0" t="0" r="0" b="0"/>
            <a:pathLst>
              <a:path w="222886" h="300038">
                <a:moveTo>
                  <a:pt x="222885" y="0"/>
                </a:moveTo>
                <a:lnTo>
                  <a:pt x="222885" y="4551"/>
                </a:lnTo>
                <a:lnTo>
                  <a:pt x="221932" y="6844"/>
                </a:lnTo>
                <a:lnTo>
                  <a:pt x="216041" y="14622"/>
                </a:lnTo>
                <a:lnTo>
                  <a:pt x="210953" y="20151"/>
                </a:lnTo>
                <a:lnTo>
                  <a:pt x="205517" y="28323"/>
                </a:lnTo>
                <a:lnTo>
                  <a:pt x="202734" y="33170"/>
                </a:lnTo>
                <a:lnTo>
                  <a:pt x="198973" y="39258"/>
                </a:lnTo>
                <a:lnTo>
                  <a:pt x="184579" y="61479"/>
                </a:lnTo>
                <a:lnTo>
                  <a:pt x="173793" y="77806"/>
                </a:lnTo>
                <a:lnTo>
                  <a:pt x="168249" y="87113"/>
                </a:lnTo>
                <a:lnTo>
                  <a:pt x="162649" y="97128"/>
                </a:lnTo>
                <a:lnTo>
                  <a:pt x="157010" y="107614"/>
                </a:lnTo>
                <a:lnTo>
                  <a:pt x="150393" y="117463"/>
                </a:lnTo>
                <a:lnTo>
                  <a:pt x="143125" y="126886"/>
                </a:lnTo>
                <a:lnTo>
                  <a:pt x="135422" y="136026"/>
                </a:lnTo>
                <a:lnTo>
                  <a:pt x="128381" y="145929"/>
                </a:lnTo>
                <a:lnTo>
                  <a:pt x="121782" y="156340"/>
                </a:lnTo>
                <a:lnTo>
                  <a:pt x="115478" y="167092"/>
                </a:lnTo>
                <a:lnTo>
                  <a:pt x="108418" y="177117"/>
                </a:lnTo>
                <a:lnTo>
                  <a:pt x="100854" y="186658"/>
                </a:lnTo>
                <a:lnTo>
                  <a:pt x="92953" y="195876"/>
                </a:lnTo>
                <a:lnTo>
                  <a:pt x="85781" y="204879"/>
                </a:lnTo>
                <a:lnTo>
                  <a:pt x="79095" y="213738"/>
                </a:lnTo>
                <a:lnTo>
                  <a:pt x="72733" y="222502"/>
                </a:lnTo>
                <a:lnTo>
                  <a:pt x="66586" y="230250"/>
                </a:lnTo>
                <a:lnTo>
                  <a:pt x="60583" y="237319"/>
                </a:lnTo>
                <a:lnTo>
                  <a:pt x="54676" y="243938"/>
                </a:lnTo>
                <a:lnTo>
                  <a:pt x="49786" y="250255"/>
                </a:lnTo>
                <a:lnTo>
                  <a:pt x="45573" y="256372"/>
                </a:lnTo>
                <a:lnTo>
                  <a:pt x="41812" y="262354"/>
                </a:lnTo>
                <a:lnTo>
                  <a:pt x="38352" y="268248"/>
                </a:lnTo>
                <a:lnTo>
                  <a:pt x="35093" y="274082"/>
                </a:lnTo>
                <a:lnTo>
                  <a:pt x="31968" y="279876"/>
                </a:lnTo>
                <a:lnTo>
                  <a:pt x="25956" y="288854"/>
                </a:lnTo>
                <a:lnTo>
                  <a:pt x="23019" y="292581"/>
                </a:lnTo>
                <a:lnTo>
                  <a:pt x="19156" y="295067"/>
                </a:lnTo>
                <a:lnTo>
                  <a:pt x="14676" y="296724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2986087" y="2966085"/>
            <a:ext cx="135965" cy="2443163"/>
          </a:xfrm>
          <a:custGeom>
            <a:avLst/>
            <a:gdLst/>
            <a:ahLst/>
            <a:cxnLst/>
            <a:rect l="0" t="0" r="0" b="0"/>
            <a:pathLst>
              <a:path w="135965" h="2443163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4622"/>
                </a:lnTo>
                <a:lnTo>
                  <a:pt x="12770" y="20151"/>
                </a:lnTo>
                <a:lnTo>
                  <a:pt x="15181" y="22959"/>
                </a:lnTo>
                <a:lnTo>
                  <a:pt x="17741" y="25783"/>
                </a:lnTo>
                <a:lnTo>
                  <a:pt x="20400" y="28619"/>
                </a:lnTo>
                <a:lnTo>
                  <a:pt x="22172" y="33366"/>
                </a:lnTo>
                <a:lnTo>
                  <a:pt x="25620" y="53701"/>
                </a:lnTo>
                <a:lnTo>
                  <a:pt x="29801" y="69587"/>
                </a:lnTo>
                <a:lnTo>
                  <a:pt x="33403" y="104021"/>
                </a:lnTo>
                <a:lnTo>
                  <a:pt x="34212" y="170849"/>
                </a:lnTo>
                <a:lnTo>
                  <a:pt x="34280" y="245101"/>
                </a:lnTo>
                <a:lnTo>
                  <a:pt x="31746" y="279114"/>
                </a:lnTo>
                <a:lnTo>
                  <a:pt x="27504" y="335747"/>
                </a:lnTo>
                <a:lnTo>
                  <a:pt x="26247" y="394755"/>
                </a:lnTo>
                <a:lnTo>
                  <a:pt x="24048" y="435479"/>
                </a:lnTo>
                <a:lnTo>
                  <a:pt x="20794" y="457007"/>
                </a:lnTo>
                <a:lnTo>
                  <a:pt x="16721" y="478979"/>
                </a:lnTo>
                <a:lnTo>
                  <a:pt x="14005" y="501247"/>
                </a:lnTo>
                <a:lnTo>
                  <a:pt x="7105" y="594276"/>
                </a:lnTo>
                <a:lnTo>
                  <a:pt x="3158" y="644170"/>
                </a:lnTo>
                <a:lnTo>
                  <a:pt x="936" y="720455"/>
                </a:lnTo>
                <a:lnTo>
                  <a:pt x="37" y="937775"/>
                </a:lnTo>
                <a:lnTo>
                  <a:pt x="2556" y="994639"/>
                </a:lnTo>
                <a:lnTo>
                  <a:pt x="5898" y="1051662"/>
                </a:lnTo>
                <a:lnTo>
                  <a:pt x="7384" y="1108755"/>
                </a:lnTo>
                <a:lnTo>
                  <a:pt x="10584" y="1168420"/>
                </a:lnTo>
                <a:lnTo>
                  <a:pt x="14229" y="1228910"/>
                </a:lnTo>
                <a:lnTo>
                  <a:pt x="15849" y="1287545"/>
                </a:lnTo>
                <a:lnTo>
                  <a:pt x="19109" y="1345354"/>
                </a:lnTo>
                <a:lnTo>
                  <a:pt x="28963" y="1464629"/>
                </a:lnTo>
                <a:lnTo>
                  <a:pt x="54303" y="1725822"/>
                </a:lnTo>
                <a:lnTo>
                  <a:pt x="58109" y="1754433"/>
                </a:lnTo>
                <a:lnTo>
                  <a:pt x="62552" y="1783032"/>
                </a:lnTo>
                <a:lnTo>
                  <a:pt x="67419" y="1811623"/>
                </a:lnTo>
                <a:lnTo>
                  <a:pt x="71616" y="1840208"/>
                </a:lnTo>
                <a:lnTo>
                  <a:pt x="78819" y="1897370"/>
                </a:lnTo>
                <a:lnTo>
                  <a:pt x="82656" y="1951986"/>
                </a:lnTo>
                <a:lnTo>
                  <a:pt x="85313" y="2003882"/>
                </a:lnTo>
                <a:lnTo>
                  <a:pt x="89670" y="2052346"/>
                </a:lnTo>
                <a:lnTo>
                  <a:pt x="97477" y="2122471"/>
                </a:lnTo>
                <a:lnTo>
                  <a:pt x="103013" y="2163473"/>
                </a:lnTo>
                <a:lnTo>
                  <a:pt x="117176" y="2258799"/>
                </a:lnTo>
                <a:lnTo>
                  <a:pt x="122881" y="2291373"/>
                </a:lnTo>
                <a:lnTo>
                  <a:pt x="126897" y="2331936"/>
                </a:lnTo>
                <a:lnTo>
                  <a:pt x="128522" y="2407264"/>
                </a:lnTo>
                <a:lnTo>
                  <a:pt x="128544" y="2413515"/>
                </a:lnTo>
                <a:lnTo>
                  <a:pt x="129511" y="2418635"/>
                </a:lnTo>
                <a:lnTo>
                  <a:pt x="133125" y="2426864"/>
                </a:lnTo>
                <a:lnTo>
                  <a:pt x="135964" y="2432300"/>
                </a:lnTo>
                <a:lnTo>
                  <a:pt x="135411" y="2434016"/>
                </a:lnTo>
                <a:lnTo>
                  <a:pt x="132255" y="2438463"/>
                </a:lnTo>
                <a:lnTo>
                  <a:pt x="128588" y="2443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269010" y="3027468"/>
            <a:ext cx="298284" cy="684261"/>
          </a:xfrm>
          <a:custGeom>
            <a:avLst/>
            <a:gdLst/>
            <a:ahLst/>
            <a:cxnLst/>
            <a:rect l="0" t="0" r="0" b="0"/>
            <a:pathLst>
              <a:path w="298284" h="684261">
                <a:moveTo>
                  <a:pt x="8542" y="50059"/>
                </a:moveTo>
                <a:lnTo>
                  <a:pt x="8542" y="45508"/>
                </a:lnTo>
                <a:lnTo>
                  <a:pt x="7590" y="44167"/>
                </a:lnTo>
                <a:lnTo>
                  <a:pt x="6002" y="43274"/>
                </a:lnTo>
                <a:lnTo>
                  <a:pt x="0" y="41496"/>
                </a:lnTo>
                <a:lnTo>
                  <a:pt x="4530" y="46040"/>
                </a:lnTo>
                <a:lnTo>
                  <a:pt x="5867" y="48332"/>
                </a:lnTo>
                <a:lnTo>
                  <a:pt x="7353" y="53419"/>
                </a:lnTo>
                <a:lnTo>
                  <a:pt x="8438" y="74657"/>
                </a:lnTo>
                <a:lnTo>
                  <a:pt x="8533" y="107362"/>
                </a:lnTo>
                <a:lnTo>
                  <a:pt x="11078" y="121247"/>
                </a:lnTo>
                <a:lnTo>
                  <a:pt x="15326" y="142589"/>
                </a:lnTo>
                <a:lnTo>
                  <a:pt x="17272" y="155001"/>
                </a:lnTo>
                <a:lnTo>
                  <a:pt x="23723" y="172699"/>
                </a:lnTo>
                <a:lnTo>
                  <a:pt x="30714" y="190008"/>
                </a:lnTo>
                <a:lnTo>
                  <a:pt x="32684" y="201476"/>
                </a:lnTo>
                <a:lnTo>
                  <a:pt x="35114" y="207201"/>
                </a:lnTo>
                <a:lnTo>
                  <a:pt x="42894" y="218642"/>
                </a:lnTo>
                <a:lnTo>
                  <a:pt x="50162" y="230078"/>
                </a:lnTo>
                <a:lnTo>
                  <a:pt x="56568" y="240557"/>
                </a:lnTo>
                <a:lnTo>
                  <a:pt x="65528" y="251812"/>
                </a:lnTo>
                <a:lnTo>
                  <a:pt x="71334" y="258155"/>
                </a:lnTo>
                <a:lnTo>
                  <a:pt x="79630" y="264148"/>
                </a:lnTo>
                <a:lnTo>
                  <a:pt x="84509" y="267080"/>
                </a:lnTo>
                <a:lnTo>
                  <a:pt x="89667" y="269035"/>
                </a:lnTo>
                <a:lnTo>
                  <a:pt x="95010" y="270338"/>
                </a:lnTo>
                <a:lnTo>
                  <a:pt x="100477" y="271207"/>
                </a:lnTo>
                <a:lnTo>
                  <a:pt x="105075" y="270833"/>
                </a:lnTo>
                <a:lnTo>
                  <a:pt x="109092" y="269632"/>
                </a:lnTo>
                <a:lnTo>
                  <a:pt x="112723" y="267878"/>
                </a:lnTo>
                <a:lnTo>
                  <a:pt x="121837" y="265930"/>
                </a:lnTo>
                <a:lnTo>
                  <a:pt x="126935" y="265411"/>
                </a:lnTo>
                <a:lnTo>
                  <a:pt x="131285" y="264112"/>
                </a:lnTo>
                <a:lnTo>
                  <a:pt x="138660" y="260129"/>
                </a:lnTo>
                <a:lnTo>
                  <a:pt x="147652" y="255183"/>
                </a:lnTo>
                <a:lnTo>
                  <a:pt x="152717" y="252531"/>
                </a:lnTo>
                <a:lnTo>
                  <a:pt x="157999" y="248858"/>
                </a:lnTo>
                <a:lnTo>
                  <a:pt x="163425" y="244504"/>
                </a:lnTo>
                <a:lnTo>
                  <a:pt x="168947" y="239696"/>
                </a:lnTo>
                <a:lnTo>
                  <a:pt x="177623" y="229275"/>
                </a:lnTo>
                <a:lnTo>
                  <a:pt x="184654" y="218293"/>
                </a:lnTo>
                <a:lnTo>
                  <a:pt x="190954" y="207062"/>
                </a:lnTo>
                <a:lnTo>
                  <a:pt x="199469" y="193181"/>
                </a:lnTo>
                <a:lnTo>
                  <a:pt x="208651" y="177486"/>
                </a:lnTo>
                <a:lnTo>
                  <a:pt x="215907" y="160986"/>
                </a:lnTo>
                <a:lnTo>
                  <a:pt x="222307" y="146667"/>
                </a:lnTo>
                <a:lnTo>
                  <a:pt x="225347" y="140182"/>
                </a:lnTo>
                <a:lnTo>
                  <a:pt x="228724" y="125356"/>
                </a:lnTo>
                <a:lnTo>
                  <a:pt x="230226" y="109242"/>
                </a:lnTo>
                <a:lnTo>
                  <a:pt x="230893" y="92555"/>
                </a:lnTo>
                <a:lnTo>
                  <a:pt x="231269" y="71646"/>
                </a:lnTo>
                <a:lnTo>
                  <a:pt x="233897" y="59336"/>
                </a:lnTo>
                <a:lnTo>
                  <a:pt x="238191" y="44235"/>
                </a:lnTo>
                <a:lnTo>
                  <a:pt x="239642" y="26049"/>
                </a:lnTo>
                <a:lnTo>
                  <a:pt x="238809" y="21670"/>
                </a:lnTo>
                <a:lnTo>
                  <a:pt x="232200" y="7640"/>
                </a:lnTo>
                <a:lnTo>
                  <a:pt x="231771" y="3266"/>
                </a:lnTo>
                <a:lnTo>
                  <a:pt x="230704" y="1719"/>
                </a:lnTo>
                <a:lnTo>
                  <a:pt x="229040" y="687"/>
                </a:lnTo>
                <a:lnTo>
                  <a:pt x="226978" y="0"/>
                </a:lnTo>
                <a:lnTo>
                  <a:pt x="225603" y="494"/>
                </a:lnTo>
                <a:lnTo>
                  <a:pt x="224687" y="1775"/>
                </a:lnTo>
                <a:lnTo>
                  <a:pt x="224076" y="3583"/>
                </a:lnTo>
                <a:lnTo>
                  <a:pt x="220858" y="8130"/>
                </a:lnTo>
                <a:lnTo>
                  <a:pt x="218665" y="10677"/>
                </a:lnTo>
                <a:lnTo>
                  <a:pt x="217204" y="13327"/>
                </a:lnTo>
                <a:lnTo>
                  <a:pt x="215581" y="18811"/>
                </a:lnTo>
                <a:lnTo>
                  <a:pt x="214453" y="35478"/>
                </a:lnTo>
                <a:lnTo>
                  <a:pt x="214396" y="40339"/>
                </a:lnTo>
                <a:lnTo>
                  <a:pt x="216873" y="50819"/>
                </a:lnTo>
                <a:lnTo>
                  <a:pt x="220196" y="61827"/>
                </a:lnTo>
                <a:lnTo>
                  <a:pt x="223019" y="79687"/>
                </a:lnTo>
                <a:lnTo>
                  <a:pt x="227056" y="94660"/>
                </a:lnTo>
                <a:lnTo>
                  <a:pt x="232024" y="110839"/>
                </a:lnTo>
                <a:lnTo>
                  <a:pt x="242975" y="144509"/>
                </a:lnTo>
                <a:lnTo>
                  <a:pt x="248624" y="164109"/>
                </a:lnTo>
                <a:lnTo>
                  <a:pt x="255263" y="184568"/>
                </a:lnTo>
                <a:lnTo>
                  <a:pt x="264563" y="203186"/>
                </a:lnTo>
                <a:lnTo>
                  <a:pt x="272507" y="223526"/>
                </a:lnTo>
                <a:lnTo>
                  <a:pt x="275958" y="234283"/>
                </a:lnTo>
                <a:lnTo>
                  <a:pt x="279212" y="246218"/>
                </a:lnTo>
                <a:lnTo>
                  <a:pt x="282334" y="258937"/>
                </a:lnTo>
                <a:lnTo>
                  <a:pt x="294188" y="309018"/>
                </a:lnTo>
                <a:lnTo>
                  <a:pt x="296127" y="320806"/>
                </a:lnTo>
                <a:lnTo>
                  <a:pt x="297421" y="332474"/>
                </a:lnTo>
                <a:lnTo>
                  <a:pt x="298283" y="344064"/>
                </a:lnTo>
                <a:lnTo>
                  <a:pt x="297905" y="356552"/>
                </a:lnTo>
                <a:lnTo>
                  <a:pt x="296701" y="369640"/>
                </a:lnTo>
                <a:lnTo>
                  <a:pt x="294945" y="383128"/>
                </a:lnTo>
                <a:lnTo>
                  <a:pt x="292822" y="396883"/>
                </a:lnTo>
                <a:lnTo>
                  <a:pt x="287924" y="424865"/>
                </a:lnTo>
                <a:lnTo>
                  <a:pt x="286237" y="438042"/>
                </a:lnTo>
                <a:lnTo>
                  <a:pt x="285112" y="450637"/>
                </a:lnTo>
                <a:lnTo>
                  <a:pt x="284361" y="462844"/>
                </a:lnTo>
                <a:lnTo>
                  <a:pt x="282910" y="475744"/>
                </a:lnTo>
                <a:lnTo>
                  <a:pt x="280989" y="489106"/>
                </a:lnTo>
                <a:lnTo>
                  <a:pt x="278756" y="502778"/>
                </a:lnTo>
                <a:lnTo>
                  <a:pt x="276314" y="515701"/>
                </a:lnTo>
                <a:lnTo>
                  <a:pt x="271062" y="540221"/>
                </a:lnTo>
                <a:lnTo>
                  <a:pt x="266423" y="552094"/>
                </a:lnTo>
                <a:lnTo>
                  <a:pt x="260473" y="563819"/>
                </a:lnTo>
                <a:lnTo>
                  <a:pt x="253648" y="575446"/>
                </a:lnTo>
                <a:lnTo>
                  <a:pt x="247194" y="587007"/>
                </a:lnTo>
                <a:lnTo>
                  <a:pt x="234942" y="610013"/>
                </a:lnTo>
                <a:lnTo>
                  <a:pt x="228055" y="619576"/>
                </a:lnTo>
                <a:lnTo>
                  <a:pt x="220607" y="627857"/>
                </a:lnTo>
                <a:lnTo>
                  <a:pt x="199011" y="648614"/>
                </a:lnTo>
                <a:lnTo>
                  <a:pt x="192671" y="654835"/>
                </a:lnTo>
                <a:lnTo>
                  <a:pt x="185587" y="659936"/>
                </a:lnTo>
                <a:lnTo>
                  <a:pt x="178007" y="664289"/>
                </a:lnTo>
                <a:lnTo>
                  <a:pt x="170097" y="668143"/>
                </a:lnTo>
                <a:lnTo>
                  <a:pt x="163870" y="671665"/>
                </a:lnTo>
                <a:lnTo>
                  <a:pt x="158767" y="674966"/>
                </a:lnTo>
                <a:lnTo>
                  <a:pt x="154412" y="678118"/>
                </a:lnTo>
                <a:lnTo>
                  <a:pt x="148651" y="680220"/>
                </a:lnTo>
                <a:lnTo>
                  <a:pt x="141953" y="681622"/>
                </a:lnTo>
                <a:lnTo>
                  <a:pt x="134630" y="682556"/>
                </a:lnTo>
                <a:lnTo>
                  <a:pt x="127843" y="683179"/>
                </a:lnTo>
                <a:lnTo>
                  <a:pt x="121414" y="683594"/>
                </a:lnTo>
                <a:lnTo>
                  <a:pt x="109190" y="684055"/>
                </a:lnTo>
                <a:lnTo>
                  <a:pt x="97407" y="684260"/>
                </a:lnTo>
                <a:lnTo>
                  <a:pt x="90645" y="683362"/>
                </a:lnTo>
                <a:lnTo>
                  <a:pt x="83280" y="681811"/>
                </a:lnTo>
                <a:lnTo>
                  <a:pt x="59977" y="6758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2437586" y="4294981"/>
            <a:ext cx="256606" cy="255677"/>
          </a:xfrm>
          <a:custGeom>
            <a:avLst/>
            <a:gdLst/>
            <a:ahLst/>
            <a:cxnLst/>
            <a:rect l="0" t="0" r="0" b="0"/>
            <a:pathLst>
              <a:path w="256606" h="255677">
                <a:moveTo>
                  <a:pt x="68441" y="51276"/>
                </a:moveTo>
                <a:lnTo>
                  <a:pt x="52841" y="51276"/>
                </a:lnTo>
                <a:lnTo>
                  <a:pt x="49443" y="48736"/>
                </a:lnTo>
                <a:lnTo>
                  <a:pt x="44051" y="43895"/>
                </a:lnTo>
                <a:lnTo>
                  <a:pt x="40773" y="43233"/>
                </a:lnTo>
                <a:lnTo>
                  <a:pt x="38566" y="43057"/>
                </a:lnTo>
                <a:lnTo>
                  <a:pt x="37094" y="43892"/>
                </a:lnTo>
                <a:lnTo>
                  <a:pt x="36113" y="45400"/>
                </a:lnTo>
                <a:lnTo>
                  <a:pt x="35459" y="47359"/>
                </a:lnTo>
                <a:lnTo>
                  <a:pt x="34071" y="48665"/>
                </a:lnTo>
                <a:lnTo>
                  <a:pt x="32193" y="49535"/>
                </a:lnTo>
                <a:lnTo>
                  <a:pt x="29988" y="50116"/>
                </a:lnTo>
                <a:lnTo>
                  <a:pt x="28518" y="51455"/>
                </a:lnTo>
                <a:lnTo>
                  <a:pt x="27538" y="53300"/>
                </a:lnTo>
                <a:lnTo>
                  <a:pt x="26885" y="55483"/>
                </a:lnTo>
                <a:lnTo>
                  <a:pt x="23619" y="60448"/>
                </a:lnTo>
                <a:lnTo>
                  <a:pt x="21415" y="63106"/>
                </a:lnTo>
                <a:lnTo>
                  <a:pt x="19945" y="66783"/>
                </a:lnTo>
                <a:lnTo>
                  <a:pt x="18965" y="71139"/>
                </a:lnTo>
                <a:lnTo>
                  <a:pt x="18312" y="75948"/>
                </a:lnTo>
                <a:lnTo>
                  <a:pt x="15047" y="83831"/>
                </a:lnTo>
                <a:lnTo>
                  <a:pt x="10420" y="91462"/>
                </a:lnTo>
                <a:lnTo>
                  <a:pt x="5189" y="101204"/>
                </a:lnTo>
                <a:lnTo>
                  <a:pt x="3413" y="106469"/>
                </a:lnTo>
                <a:lnTo>
                  <a:pt x="2229" y="111884"/>
                </a:lnTo>
                <a:lnTo>
                  <a:pt x="1439" y="117399"/>
                </a:lnTo>
                <a:lnTo>
                  <a:pt x="913" y="122980"/>
                </a:lnTo>
                <a:lnTo>
                  <a:pt x="563" y="128607"/>
                </a:lnTo>
                <a:lnTo>
                  <a:pt x="173" y="138985"/>
                </a:lnTo>
                <a:lnTo>
                  <a:pt x="0" y="146773"/>
                </a:lnTo>
                <a:lnTo>
                  <a:pt x="906" y="151135"/>
                </a:lnTo>
                <a:lnTo>
                  <a:pt x="2463" y="155949"/>
                </a:lnTo>
                <a:lnTo>
                  <a:pt x="4453" y="161063"/>
                </a:lnTo>
                <a:lnTo>
                  <a:pt x="6732" y="166378"/>
                </a:lnTo>
                <a:lnTo>
                  <a:pt x="11805" y="177363"/>
                </a:lnTo>
                <a:lnTo>
                  <a:pt x="20016" y="194257"/>
                </a:lnTo>
                <a:lnTo>
                  <a:pt x="22822" y="198984"/>
                </a:lnTo>
                <a:lnTo>
                  <a:pt x="28481" y="206777"/>
                </a:lnTo>
                <a:lnTo>
                  <a:pt x="34171" y="213415"/>
                </a:lnTo>
                <a:lnTo>
                  <a:pt x="39875" y="219540"/>
                </a:lnTo>
                <a:lnTo>
                  <a:pt x="51298" y="231234"/>
                </a:lnTo>
                <a:lnTo>
                  <a:pt x="62726" y="242716"/>
                </a:lnTo>
                <a:lnTo>
                  <a:pt x="66536" y="244625"/>
                </a:lnTo>
                <a:lnTo>
                  <a:pt x="70981" y="245898"/>
                </a:lnTo>
                <a:lnTo>
                  <a:pt x="75849" y="246747"/>
                </a:lnTo>
                <a:lnTo>
                  <a:pt x="83799" y="250229"/>
                </a:lnTo>
                <a:lnTo>
                  <a:pt x="87252" y="252492"/>
                </a:lnTo>
                <a:lnTo>
                  <a:pt x="91459" y="254000"/>
                </a:lnTo>
                <a:lnTo>
                  <a:pt x="96169" y="255006"/>
                </a:lnTo>
                <a:lnTo>
                  <a:pt x="101214" y="255676"/>
                </a:lnTo>
                <a:lnTo>
                  <a:pt x="106482" y="255170"/>
                </a:lnTo>
                <a:lnTo>
                  <a:pt x="111899" y="253880"/>
                </a:lnTo>
                <a:lnTo>
                  <a:pt x="117416" y="252068"/>
                </a:lnTo>
                <a:lnTo>
                  <a:pt x="122046" y="250860"/>
                </a:lnTo>
                <a:lnTo>
                  <a:pt x="129730" y="249518"/>
                </a:lnTo>
                <a:lnTo>
                  <a:pt x="134065" y="248207"/>
                </a:lnTo>
                <a:lnTo>
                  <a:pt x="138861" y="246381"/>
                </a:lnTo>
                <a:lnTo>
                  <a:pt x="143963" y="244211"/>
                </a:lnTo>
                <a:lnTo>
                  <a:pt x="148316" y="241812"/>
                </a:lnTo>
                <a:lnTo>
                  <a:pt x="155694" y="236606"/>
                </a:lnTo>
                <a:lnTo>
                  <a:pt x="159947" y="233884"/>
                </a:lnTo>
                <a:lnTo>
                  <a:pt x="164687" y="231117"/>
                </a:lnTo>
                <a:lnTo>
                  <a:pt x="169753" y="228320"/>
                </a:lnTo>
                <a:lnTo>
                  <a:pt x="180461" y="222673"/>
                </a:lnTo>
                <a:lnTo>
                  <a:pt x="185983" y="219833"/>
                </a:lnTo>
                <a:lnTo>
                  <a:pt x="190618" y="216035"/>
                </a:lnTo>
                <a:lnTo>
                  <a:pt x="194660" y="211598"/>
                </a:lnTo>
                <a:lnTo>
                  <a:pt x="198307" y="206735"/>
                </a:lnTo>
                <a:lnTo>
                  <a:pt x="202643" y="202540"/>
                </a:lnTo>
                <a:lnTo>
                  <a:pt x="207439" y="198791"/>
                </a:lnTo>
                <a:lnTo>
                  <a:pt x="212541" y="195339"/>
                </a:lnTo>
                <a:lnTo>
                  <a:pt x="216895" y="191133"/>
                </a:lnTo>
                <a:lnTo>
                  <a:pt x="220751" y="186424"/>
                </a:lnTo>
                <a:lnTo>
                  <a:pt x="224273" y="181380"/>
                </a:lnTo>
                <a:lnTo>
                  <a:pt x="228527" y="176112"/>
                </a:lnTo>
                <a:lnTo>
                  <a:pt x="233267" y="170695"/>
                </a:lnTo>
                <a:lnTo>
                  <a:pt x="238333" y="165179"/>
                </a:lnTo>
                <a:lnTo>
                  <a:pt x="241710" y="159596"/>
                </a:lnTo>
                <a:lnTo>
                  <a:pt x="243961" y="153969"/>
                </a:lnTo>
                <a:lnTo>
                  <a:pt x="245462" y="148313"/>
                </a:lnTo>
                <a:lnTo>
                  <a:pt x="247415" y="142638"/>
                </a:lnTo>
                <a:lnTo>
                  <a:pt x="249669" y="136949"/>
                </a:lnTo>
                <a:lnTo>
                  <a:pt x="252125" y="131251"/>
                </a:lnTo>
                <a:lnTo>
                  <a:pt x="253762" y="125548"/>
                </a:lnTo>
                <a:lnTo>
                  <a:pt x="254853" y="119840"/>
                </a:lnTo>
                <a:lnTo>
                  <a:pt x="255581" y="114131"/>
                </a:lnTo>
                <a:lnTo>
                  <a:pt x="256066" y="107467"/>
                </a:lnTo>
                <a:lnTo>
                  <a:pt x="256389" y="100167"/>
                </a:lnTo>
                <a:lnTo>
                  <a:pt x="256605" y="92442"/>
                </a:lnTo>
                <a:lnTo>
                  <a:pt x="255796" y="85388"/>
                </a:lnTo>
                <a:lnTo>
                  <a:pt x="254304" y="78779"/>
                </a:lnTo>
                <a:lnTo>
                  <a:pt x="252357" y="72469"/>
                </a:lnTo>
                <a:lnTo>
                  <a:pt x="251059" y="66357"/>
                </a:lnTo>
                <a:lnTo>
                  <a:pt x="250194" y="60378"/>
                </a:lnTo>
                <a:lnTo>
                  <a:pt x="249617" y="54487"/>
                </a:lnTo>
                <a:lnTo>
                  <a:pt x="248280" y="49606"/>
                </a:lnTo>
                <a:lnTo>
                  <a:pt x="244254" y="41644"/>
                </a:lnTo>
                <a:lnTo>
                  <a:pt x="239290" y="32390"/>
                </a:lnTo>
                <a:lnTo>
                  <a:pt x="236633" y="27256"/>
                </a:lnTo>
                <a:lnTo>
                  <a:pt x="232956" y="22880"/>
                </a:lnTo>
                <a:lnTo>
                  <a:pt x="228601" y="19011"/>
                </a:lnTo>
                <a:lnTo>
                  <a:pt x="223792" y="15478"/>
                </a:lnTo>
                <a:lnTo>
                  <a:pt x="218680" y="12171"/>
                </a:lnTo>
                <a:lnTo>
                  <a:pt x="213368" y="9014"/>
                </a:lnTo>
                <a:lnTo>
                  <a:pt x="207922" y="5956"/>
                </a:lnTo>
                <a:lnTo>
                  <a:pt x="202385" y="3918"/>
                </a:lnTo>
                <a:lnTo>
                  <a:pt x="196790" y="2559"/>
                </a:lnTo>
                <a:lnTo>
                  <a:pt x="191154" y="1653"/>
                </a:lnTo>
                <a:lnTo>
                  <a:pt x="185492" y="1049"/>
                </a:lnTo>
                <a:lnTo>
                  <a:pt x="179813" y="647"/>
                </a:lnTo>
                <a:lnTo>
                  <a:pt x="174122" y="378"/>
                </a:lnTo>
                <a:lnTo>
                  <a:pt x="160178" y="80"/>
                </a:lnTo>
                <a:lnTo>
                  <a:pt x="152459" y="0"/>
                </a:lnTo>
                <a:lnTo>
                  <a:pt x="145408" y="900"/>
                </a:lnTo>
                <a:lnTo>
                  <a:pt x="138802" y="2452"/>
                </a:lnTo>
                <a:lnTo>
                  <a:pt x="132493" y="4439"/>
                </a:lnTo>
                <a:lnTo>
                  <a:pt x="126383" y="5764"/>
                </a:lnTo>
                <a:lnTo>
                  <a:pt x="120404" y="6647"/>
                </a:lnTo>
                <a:lnTo>
                  <a:pt x="114513" y="7236"/>
                </a:lnTo>
                <a:lnTo>
                  <a:pt x="108681" y="8581"/>
                </a:lnTo>
                <a:lnTo>
                  <a:pt x="102887" y="10431"/>
                </a:lnTo>
                <a:lnTo>
                  <a:pt x="97120" y="12616"/>
                </a:lnTo>
                <a:lnTo>
                  <a:pt x="92323" y="15025"/>
                </a:lnTo>
                <a:lnTo>
                  <a:pt x="84453" y="20242"/>
                </a:lnTo>
                <a:lnTo>
                  <a:pt x="77780" y="25736"/>
                </a:lnTo>
                <a:lnTo>
                  <a:pt x="68441" y="341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2368867" y="4046220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82913" y="17145"/>
                </a:lnTo>
                <a:lnTo>
                  <a:pt x="88613" y="16192"/>
                </a:lnTo>
                <a:lnTo>
                  <a:pt x="94318" y="14605"/>
                </a:lnTo>
                <a:lnTo>
                  <a:pt x="100026" y="12594"/>
                </a:lnTo>
                <a:lnTo>
                  <a:pt x="104784" y="11253"/>
                </a:lnTo>
                <a:lnTo>
                  <a:pt x="108908" y="10360"/>
                </a:lnTo>
                <a:lnTo>
                  <a:pt x="112610" y="9764"/>
                </a:lnTo>
                <a:lnTo>
                  <a:pt x="117936" y="9366"/>
                </a:lnTo>
                <a:lnTo>
                  <a:pt x="124344" y="9102"/>
                </a:lnTo>
                <a:lnTo>
                  <a:pt x="144475" y="8729"/>
                </a:lnTo>
                <a:lnTo>
                  <a:pt x="150609" y="8677"/>
                </a:lnTo>
                <a:lnTo>
                  <a:pt x="155651" y="7689"/>
                </a:lnTo>
                <a:lnTo>
                  <a:pt x="159965" y="6079"/>
                </a:lnTo>
                <a:lnTo>
                  <a:pt x="163793" y="4052"/>
                </a:lnTo>
                <a:lnTo>
                  <a:pt x="168251" y="2701"/>
                </a:lnTo>
                <a:lnTo>
                  <a:pt x="173127" y="180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2600325" y="3883373"/>
            <a:ext cx="111443" cy="282863"/>
          </a:xfrm>
          <a:custGeom>
            <a:avLst/>
            <a:gdLst/>
            <a:ahLst/>
            <a:cxnLst/>
            <a:rect l="0" t="0" r="0" b="0"/>
            <a:pathLst>
              <a:path w="111443" h="282863">
                <a:moveTo>
                  <a:pt x="0" y="8542"/>
                </a:moveTo>
                <a:lnTo>
                  <a:pt x="0" y="74"/>
                </a:lnTo>
                <a:lnTo>
                  <a:pt x="2539" y="16"/>
                </a:lnTo>
                <a:lnTo>
                  <a:pt x="4550" y="0"/>
                </a:lnTo>
                <a:lnTo>
                  <a:pt x="7796" y="942"/>
                </a:lnTo>
                <a:lnTo>
                  <a:pt x="11865" y="2523"/>
                </a:lnTo>
                <a:lnTo>
                  <a:pt x="16482" y="4529"/>
                </a:lnTo>
                <a:lnTo>
                  <a:pt x="20513" y="6819"/>
                </a:lnTo>
                <a:lnTo>
                  <a:pt x="24152" y="9299"/>
                </a:lnTo>
                <a:lnTo>
                  <a:pt x="27532" y="11903"/>
                </a:lnTo>
                <a:lnTo>
                  <a:pt x="30737" y="15545"/>
                </a:lnTo>
                <a:lnTo>
                  <a:pt x="33826" y="19878"/>
                </a:lnTo>
                <a:lnTo>
                  <a:pt x="36838" y="24672"/>
                </a:lnTo>
                <a:lnTo>
                  <a:pt x="39798" y="29773"/>
                </a:lnTo>
                <a:lnTo>
                  <a:pt x="45628" y="40520"/>
                </a:lnTo>
                <a:lnTo>
                  <a:pt x="49468" y="46053"/>
                </a:lnTo>
                <a:lnTo>
                  <a:pt x="53934" y="51647"/>
                </a:lnTo>
                <a:lnTo>
                  <a:pt x="58816" y="57281"/>
                </a:lnTo>
                <a:lnTo>
                  <a:pt x="63023" y="64847"/>
                </a:lnTo>
                <a:lnTo>
                  <a:pt x="66780" y="73701"/>
                </a:lnTo>
                <a:lnTo>
                  <a:pt x="79654" y="110736"/>
                </a:lnTo>
                <a:lnTo>
                  <a:pt x="81678" y="119534"/>
                </a:lnTo>
                <a:lnTo>
                  <a:pt x="83026" y="128256"/>
                </a:lnTo>
                <a:lnTo>
                  <a:pt x="83926" y="136929"/>
                </a:lnTo>
                <a:lnTo>
                  <a:pt x="85478" y="146521"/>
                </a:lnTo>
                <a:lnTo>
                  <a:pt x="87465" y="156725"/>
                </a:lnTo>
                <a:lnTo>
                  <a:pt x="89742" y="167338"/>
                </a:lnTo>
                <a:lnTo>
                  <a:pt x="91261" y="177271"/>
                </a:lnTo>
                <a:lnTo>
                  <a:pt x="92273" y="186750"/>
                </a:lnTo>
                <a:lnTo>
                  <a:pt x="92948" y="195928"/>
                </a:lnTo>
                <a:lnTo>
                  <a:pt x="93397" y="204903"/>
                </a:lnTo>
                <a:lnTo>
                  <a:pt x="93897" y="222496"/>
                </a:lnTo>
                <a:lnTo>
                  <a:pt x="94983" y="230235"/>
                </a:lnTo>
                <a:lnTo>
                  <a:pt x="96659" y="237300"/>
                </a:lnTo>
                <a:lnTo>
                  <a:pt x="98730" y="243915"/>
                </a:lnTo>
                <a:lnTo>
                  <a:pt x="100109" y="249277"/>
                </a:lnTo>
                <a:lnTo>
                  <a:pt x="101643" y="257775"/>
                </a:lnTo>
                <a:lnTo>
                  <a:pt x="102052" y="262327"/>
                </a:lnTo>
                <a:lnTo>
                  <a:pt x="102324" y="267267"/>
                </a:lnTo>
                <a:lnTo>
                  <a:pt x="102506" y="272465"/>
                </a:lnTo>
                <a:lnTo>
                  <a:pt x="103580" y="275931"/>
                </a:lnTo>
                <a:lnTo>
                  <a:pt x="105248" y="278241"/>
                </a:lnTo>
                <a:lnTo>
                  <a:pt x="111442" y="28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2291714" y="3660457"/>
            <a:ext cx="180024" cy="51436"/>
          </a:xfrm>
          <a:custGeom>
            <a:avLst/>
            <a:gdLst/>
            <a:ahLst/>
            <a:cxnLst/>
            <a:rect l="0" t="0" r="0" b="0"/>
            <a:pathLst>
              <a:path w="180024" h="51436">
                <a:moveTo>
                  <a:pt x="0" y="51435"/>
                </a:moveTo>
                <a:lnTo>
                  <a:pt x="11932" y="51435"/>
                </a:lnTo>
                <a:lnTo>
                  <a:pt x="14622" y="50483"/>
                </a:lnTo>
                <a:lnTo>
                  <a:pt x="17369" y="48895"/>
                </a:lnTo>
                <a:lnTo>
                  <a:pt x="20152" y="46884"/>
                </a:lnTo>
                <a:lnTo>
                  <a:pt x="23912" y="45543"/>
                </a:lnTo>
                <a:lnTo>
                  <a:pt x="28324" y="44650"/>
                </a:lnTo>
                <a:lnTo>
                  <a:pt x="33171" y="44054"/>
                </a:lnTo>
                <a:lnTo>
                  <a:pt x="38306" y="42704"/>
                </a:lnTo>
                <a:lnTo>
                  <a:pt x="43635" y="40852"/>
                </a:lnTo>
                <a:lnTo>
                  <a:pt x="49093" y="38665"/>
                </a:lnTo>
                <a:lnTo>
                  <a:pt x="54636" y="36254"/>
                </a:lnTo>
                <a:lnTo>
                  <a:pt x="65876" y="31036"/>
                </a:lnTo>
                <a:lnTo>
                  <a:pt x="82913" y="22742"/>
                </a:lnTo>
                <a:lnTo>
                  <a:pt x="89566" y="19924"/>
                </a:lnTo>
                <a:lnTo>
                  <a:pt x="96858" y="17093"/>
                </a:lnTo>
                <a:lnTo>
                  <a:pt x="104577" y="14253"/>
                </a:lnTo>
                <a:lnTo>
                  <a:pt x="111628" y="12359"/>
                </a:lnTo>
                <a:lnTo>
                  <a:pt x="118234" y="11097"/>
                </a:lnTo>
                <a:lnTo>
                  <a:pt x="124543" y="10256"/>
                </a:lnTo>
                <a:lnTo>
                  <a:pt x="130654" y="8742"/>
                </a:lnTo>
                <a:lnTo>
                  <a:pt x="136632" y="6781"/>
                </a:lnTo>
                <a:lnTo>
                  <a:pt x="142524" y="4520"/>
                </a:lnTo>
                <a:lnTo>
                  <a:pt x="147403" y="3013"/>
                </a:lnTo>
                <a:lnTo>
                  <a:pt x="151609" y="2009"/>
                </a:lnTo>
                <a:lnTo>
                  <a:pt x="155365" y="1340"/>
                </a:lnTo>
                <a:lnTo>
                  <a:pt x="159775" y="893"/>
                </a:lnTo>
                <a:lnTo>
                  <a:pt x="164619" y="595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2583179" y="3463782"/>
            <a:ext cx="265749" cy="179497"/>
          </a:xfrm>
          <a:custGeom>
            <a:avLst/>
            <a:gdLst/>
            <a:ahLst/>
            <a:cxnLst/>
            <a:rect l="0" t="0" r="0" b="0"/>
            <a:pathLst>
              <a:path w="265749" h="179497">
                <a:moveTo>
                  <a:pt x="0" y="42370"/>
                </a:moveTo>
                <a:lnTo>
                  <a:pt x="0" y="37819"/>
                </a:lnTo>
                <a:lnTo>
                  <a:pt x="953" y="35526"/>
                </a:lnTo>
                <a:lnTo>
                  <a:pt x="4552" y="30438"/>
                </a:lnTo>
                <a:lnTo>
                  <a:pt x="7381" y="26770"/>
                </a:lnTo>
                <a:lnTo>
                  <a:pt x="13123" y="23372"/>
                </a:lnTo>
                <a:lnTo>
                  <a:pt x="22025" y="18686"/>
                </a:lnTo>
                <a:lnTo>
                  <a:pt x="48844" y="5114"/>
                </a:lnTo>
                <a:lnTo>
                  <a:pt x="54470" y="3245"/>
                </a:lnTo>
                <a:lnTo>
                  <a:pt x="60126" y="1999"/>
                </a:lnTo>
                <a:lnTo>
                  <a:pt x="65802" y="1169"/>
                </a:lnTo>
                <a:lnTo>
                  <a:pt x="71491" y="615"/>
                </a:lnTo>
                <a:lnTo>
                  <a:pt x="77188" y="246"/>
                </a:lnTo>
                <a:lnTo>
                  <a:pt x="82891" y="0"/>
                </a:lnTo>
                <a:lnTo>
                  <a:pt x="87646" y="788"/>
                </a:lnTo>
                <a:lnTo>
                  <a:pt x="95469" y="4204"/>
                </a:lnTo>
                <a:lnTo>
                  <a:pt x="99841" y="5496"/>
                </a:lnTo>
                <a:lnTo>
                  <a:pt x="104661" y="6358"/>
                </a:lnTo>
                <a:lnTo>
                  <a:pt x="109779" y="6932"/>
                </a:lnTo>
                <a:lnTo>
                  <a:pt x="114144" y="8267"/>
                </a:lnTo>
                <a:lnTo>
                  <a:pt x="121533" y="12291"/>
                </a:lnTo>
                <a:lnTo>
                  <a:pt x="127992" y="17254"/>
                </a:lnTo>
                <a:lnTo>
                  <a:pt x="131049" y="19911"/>
                </a:lnTo>
                <a:lnTo>
                  <a:pt x="133086" y="22635"/>
                </a:lnTo>
                <a:lnTo>
                  <a:pt x="135350" y="28201"/>
                </a:lnTo>
                <a:lnTo>
                  <a:pt x="135953" y="31972"/>
                </a:lnTo>
                <a:lnTo>
                  <a:pt x="136356" y="36390"/>
                </a:lnTo>
                <a:lnTo>
                  <a:pt x="136803" y="45427"/>
                </a:lnTo>
                <a:lnTo>
                  <a:pt x="137002" y="52619"/>
                </a:lnTo>
                <a:lnTo>
                  <a:pt x="136102" y="56822"/>
                </a:lnTo>
                <a:lnTo>
                  <a:pt x="134550" y="61530"/>
                </a:lnTo>
                <a:lnTo>
                  <a:pt x="132563" y="66573"/>
                </a:lnTo>
                <a:lnTo>
                  <a:pt x="130285" y="71841"/>
                </a:lnTo>
                <a:lnTo>
                  <a:pt x="125215" y="82773"/>
                </a:lnTo>
                <a:lnTo>
                  <a:pt x="117005" y="99638"/>
                </a:lnTo>
                <a:lnTo>
                  <a:pt x="113246" y="105314"/>
                </a:lnTo>
                <a:lnTo>
                  <a:pt x="108835" y="111003"/>
                </a:lnTo>
                <a:lnTo>
                  <a:pt x="103989" y="116700"/>
                </a:lnTo>
                <a:lnTo>
                  <a:pt x="99806" y="122403"/>
                </a:lnTo>
                <a:lnTo>
                  <a:pt x="96065" y="128111"/>
                </a:lnTo>
                <a:lnTo>
                  <a:pt x="92619" y="133820"/>
                </a:lnTo>
                <a:lnTo>
                  <a:pt x="89368" y="138579"/>
                </a:lnTo>
                <a:lnTo>
                  <a:pt x="86249" y="142705"/>
                </a:lnTo>
                <a:lnTo>
                  <a:pt x="83217" y="146407"/>
                </a:lnTo>
                <a:lnTo>
                  <a:pt x="81196" y="149828"/>
                </a:lnTo>
                <a:lnTo>
                  <a:pt x="79848" y="153061"/>
                </a:lnTo>
                <a:lnTo>
                  <a:pt x="77685" y="160543"/>
                </a:lnTo>
                <a:lnTo>
                  <a:pt x="78461" y="162110"/>
                </a:lnTo>
                <a:lnTo>
                  <a:pt x="81862" y="166390"/>
                </a:lnTo>
                <a:lnTo>
                  <a:pt x="84102" y="167912"/>
                </a:lnTo>
                <a:lnTo>
                  <a:pt x="91806" y="171008"/>
                </a:lnTo>
                <a:lnTo>
                  <a:pt x="97318" y="175107"/>
                </a:lnTo>
                <a:lnTo>
                  <a:pt x="101074" y="176582"/>
                </a:lnTo>
                <a:lnTo>
                  <a:pt x="105483" y="177565"/>
                </a:lnTo>
                <a:lnTo>
                  <a:pt x="110327" y="178220"/>
                </a:lnTo>
                <a:lnTo>
                  <a:pt x="115461" y="178656"/>
                </a:lnTo>
                <a:lnTo>
                  <a:pt x="120790" y="178948"/>
                </a:lnTo>
                <a:lnTo>
                  <a:pt x="131789" y="179271"/>
                </a:lnTo>
                <a:lnTo>
                  <a:pt x="164617" y="179496"/>
                </a:lnTo>
                <a:lnTo>
                  <a:pt x="172610" y="178555"/>
                </a:lnTo>
                <a:lnTo>
                  <a:pt x="180796" y="176975"/>
                </a:lnTo>
                <a:lnTo>
                  <a:pt x="189111" y="174969"/>
                </a:lnTo>
                <a:lnTo>
                  <a:pt x="197511" y="173632"/>
                </a:lnTo>
                <a:lnTo>
                  <a:pt x="205969" y="172740"/>
                </a:lnTo>
                <a:lnTo>
                  <a:pt x="214466" y="172146"/>
                </a:lnTo>
                <a:lnTo>
                  <a:pt x="222035" y="171750"/>
                </a:lnTo>
                <a:lnTo>
                  <a:pt x="235525" y="171310"/>
                </a:lnTo>
                <a:lnTo>
                  <a:pt x="265748" y="1709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617574" y="4654867"/>
            <a:ext cx="77049" cy="222886"/>
          </a:xfrm>
          <a:custGeom>
            <a:avLst/>
            <a:gdLst/>
            <a:ahLst/>
            <a:cxnLst/>
            <a:rect l="0" t="0" r="0" b="0"/>
            <a:pathLst>
              <a:path w="77049" h="222886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6760" y="9683"/>
                </a:lnTo>
                <a:lnTo>
                  <a:pt x="9235" y="13123"/>
                </a:lnTo>
                <a:lnTo>
                  <a:pt x="11837" y="17321"/>
                </a:lnTo>
                <a:lnTo>
                  <a:pt x="13571" y="22025"/>
                </a:lnTo>
                <a:lnTo>
                  <a:pt x="14728" y="27066"/>
                </a:lnTo>
                <a:lnTo>
                  <a:pt x="15499" y="32332"/>
                </a:lnTo>
                <a:lnTo>
                  <a:pt x="16965" y="38699"/>
                </a:lnTo>
                <a:lnTo>
                  <a:pt x="18895" y="45802"/>
                </a:lnTo>
                <a:lnTo>
                  <a:pt x="21134" y="53395"/>
                </a:lnTo>
                <a:lnTo>
                  <a:pt x="22627" y="61314"/>
                </a:lnTo>
                <a:lnTo>
                  <a:pt x="23623" y="69451"/>
                </a:lnTo>
                <a:lnTo>
                  <a:pt x="24286" y="77734"/>
                </a:lnTo>
                <a:lnTo>
                  <a:pt x="25681" y="86112"/>
                </a:lnTo>
                <a:lnTo>
                  <a:pt x="27563" y="94555"/>
                </a:lnTo>
                <a:lnTo>
                  <a:pt x="29771" y="103042"/>
                </a:lnTo>
                <a:lnTo>
                  <a:pt x="32195" y="110605"/>
                </a:lnTo>
                <a:lnTo>
                  <a:pt x="34763" y="117552"/>
                </a:lnTo>
                <a:lnTo>
                  <a:pt x="37428" y="124088"/>
                </a:lnTo>
                <a:lnTo>
                  <a:pt x="40157" y="131303"/>
                </a:lnTo>
                <a:lnTo>
                  <a:pt x="45730" y="146939"/>
                </a:lnTo>
                <a:lnTo>
                  <a:pt x="48549" y="154157"/>
                </a:lnTo>
                <a:lnTo>
                  <a:pt x="51381" y="160874"/>
                </a:lnTo>
                <a:lnTo>
                  <a:pt x="54222" y="167257"/>
                </a:lnTo>
                <a:lnTo>
                  <a:pt x="56116" y="173417"/>
                </a:lnTo>
                <a:lnTo>
                  <a:pt x="57378" y="179429"/>
                </a:lnTo>
                <a:lnTo>
                  <a:pt x="58220" y="185342"/>
                </a:lnTo>
                <a:lnTo>
                  <a:pt x="59733" y="190236"/>
                </a:lnTo>
                <a:lnTo>
                  <a:pt x="61695" y="194452"/>
                </a:lnTo>
                <a:lnTo>
                  <a:pt x="63955" y="198215"/>
                </a:lnTo>
                <a:lnTo>
                  <a:pt x="65462" y="201676"/>
                </a:lnTo>
                <a:lnTo>
                  <a:pt x="67136" y="208061"/>
                </a:lnTo>
                <a:lnTo>
                  <a:pt x="68535" y="211098"/>
                </a:lnTo>
                <a:lnTo>
                  <a:pt x="70420" y="214074"/>
                </a:lnTo>
                <a:lnTo>
                  <a:pt x="77048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2506027" y="5152211"/>
            <a:ext cx="308611" cy="265578"/>
          </a:xfrm>
          <a:custGeom>
            <a:avLst/>
            <a:gdLst/>
            <a:ahLst/>
            <a:cxnLst/>
            <a:rect l="0" t="0" r="0" b="0"/>
            <a:pathLst>
              <a:path w="308611" h="265578">
                <a:moveTo>
                  <a:pt x="0" y="51296"/>
                </a:moveTo>
                <a:lnTo>
                  <a:pt x="4551" y="46746"/>
                </a:lnTo>
                <a:lnTo>
                  <a:pt x="5891" y="44452"/>
                </a:lnTo>
                <a:lnTo>
                  <a:pt x="7381" y="39365"/>
                </a:lnTo>
                <a:lnTo>
                  <a:pt x="9683" y="37627"/>
                </a:lnTo>
                <a:lnTo>
                  <a:pt x="17321" y="35695"/>
                </a:lnTo>
                <a:lnTo>
                  <a:pt x="24526" y="32298"/>
                </a:lnTo>
                <a:lnTo>
                  <a:pt x="31855" y="27612"/>
                </a:lnTo>
                <a:lnTo>
                  <a:pt x="41463" y="22355"/>
                </a:lnTo>
                <a:lnTo>
                  <a:pt x="49543" y="19384"/>
                </a:lnTo>
                <a:lnTo>
                  <a:pt x="57262" y="17110"/>
                </a:lnTo>
                <a:lnTo>
                  <a:pt x="61987" y="15171"/>
                </a:lnTo>
                <a:lnTo>
                  <a:pt x="67042" y="12925"/>
                </a:lnTo>
                <a:lnTo>
                  <a:pt x="77739" y="7890"/>
                </a:lnTo>
                <a:lnTo>
                  <a:pt x="83258" y="5214"/>
                </a:lnTo>
                <a:lnTo>
                  <a:pt x="91931" y="2240"/>
                </a:lnTo>
                <a:lnTo>
                  <a:pt x="99913" y="919"/>
                </a:lnTo>
                <a:lnTo>
                  <a:pt x="104709" y="566"/>
                </a:lnTo>
                <a:lnTo>
                  <a:pt x="109811" y="331"/>
                </a:lnTo>
                <a:lnTo>
                  <a:pt x="120560" y="70"/>
                </a:lnTo>
                <a:lnTo>
                  <a:pt x="126093" y="0"/>
                </a:lnTo>
                <a:lnTo>
                  <a:pt x="130735" y="907"/>
                </a:lnTo>
                <a:lnTo>
                  <a:pt x="138432" y="4453"/>
                </a:lnTo>
                <a:lnTo>
                  <a:pt x="145028" y="11745"/>
                </a:lnTo>
                <a:lnTo>
                  <a:pt x="148120" y="16356"/>
                </a:lnTo>
                <a:lnTo>
                  <a:pt x="154096" y="24020"/>
                </a:lnTo>
                <a:lnTo>
                  <a:pt x="157023" y="27397"/>
                </a:lnTo>
                <a:lnTo>
                  <a:pt x="158975" y="32505"/>
                </a:lnTo>
                <a:lnTo>
                  <a:pt x="160276" y="38769"/>
                </a:lnTo>
                <a:lnTo>
                  <a:pt x="161143" y="45803"/>
                </a:lnTo>
                <a:lnTo>
                  <a:pt x="161721" y="52396"/>
                </a:lnTo>
                <a:lnTo>
                  <a:pt x="162107" y="58697"/>
                </a:lnTo>
                <a:lnTo>
                  <a:pt x="162364" y="64803"/>
                </a:lnTo>
                <a:lnTo>
                  <a:pt x="162649" y="79206"/>
                </a:lnTo>
                <a:lnTo>
                  <a:pt x="162725" y="87048"/>
                </a:lnTo>
                <a:lnTo>
                  <a:pt x="160871" y="95133"/>
                </a:lnTo>
                <a:lnTo>
                  <a:pt x="157730" y="103381"/>
                </a:lnTo>
                <a:lnTo>
                  <a:pt x="153731" y="111737"/>
                </a:lnTo>
                <a:lnTo>
                  <a:pt x="150112" y="120165"/>
                </a:lnTo>
                <a:lnTo>
                  <a:pt x="146747" y="128641"/>
                </a:lnTo>
                <a:lnTo>
                  <a:pt x="140469" y="145679"/>
                </a:lnTo>
                <a:lnTo>
                  <a:pt x="134503" y="162777"/>
                </a:lnTo>
                <a:lnTo>
                  <a:pt x="130626" y="171337"/>
                </a:lnTo>
                <a:lnTo>
                  <a:pt x="126137" y="179901"/>
                </a:lnTo>
                <a:lnTo>
                  <a:pt x="117021" y="196084"/>
                </a:lnTo>
                <a:lnTo>
                  <a:pt x="109794" y="209626"/>
                </a:lnTo>
                <a:lnTo>
                  <a:pt x="106534" y="214952"/>
                </a:lnTo>
                <a:lnTo>
                  <a:pt x="103408" y="219455"/>
                </a:lnTo>
                <a:lnTo>
                  <a:pt x="100371" y="223410"/>
                </a:lnTo>
                <a:lnTo>
                  <a:pt x="96441" y="227951"/>
                </a:lnTo>
                <a:lnTo>
                  <a:pt x="91917" y="232883"/>
                </a:lnTo>
                <a:lnTo>
                  <a:pt x="78144" y="247364"/>
                </a:lnTo>
                <a:lnTo>
                  <a:pt x="69009" y="256603"/>
                </a:lnTo>
                <a:lnTo>
                  <a:pt x="68707" y="261458"/>
                </a:lnTo>
                <a:lnTo>
                  <a:pt x="69617" y="262842"/>
                </a:lnTo>
                <a:lnTo>
                  <a:pt x="71176" y="263764"/>
                </a:lnTo>
                <a:lnTo>
                  <a:pt x="73169" y="264379"/>
                </a:lnTo>
                <a:lnTo>
                  <a:pt x="80462" y="265062"/>
                </a:lnTo>
                <a:lnTo>
                  <a:pt x="89101" y="265366"/>
                </a:lnTo>
                <a:lnTo>
                  <a:pt x="100272" y="265537"/>
                </a:lnTo>
                <a:lnTo>
                  <a:pt x="109970" y="265577"/>
                </a:lnTo>
                <a:lnTo>
                  <a:pt x="115224" y="264635"/>
                </a:lnTo>
                <a:lnTo>
                  <a:pt x="120631" y="263055"/>
                </a:lnTo>
                <a:lnTo>
                  <a:pt x="126141" y="261048"/>
                </a:lnTo>
                <a:lnTo>
                  <a:pt x="131719" y="258759"/>
                </a:lnTo>
                <a:lnTo>
                  <a:pt x="137343" y="256280"/>
                </a:lnTo>
                <a:lnTo>
                  <a:pt x="142997" y="253674"/>
                </a:lnTo>
                <a:lnTo>
                  <a:pt x="149624" y="250985"/>
                </a:lnTo>
                <a:lnTo>
                  <a:pt x="156899" y="248239"/>
                </a:lnTo>
                <a:lnTo>
                  <a:pt x="164607" y="245457"/>
                </a:lnTo>
                <a:lnTo>
                  <a:pt x="172603" y="243601"/>
                </a:lnTo>
                <a:lnTo>
                  <a:pt x="180791" y="242365"/>
                </a:lnTo>
                <a:lnTo>
                  <a:pt x="189107" y="241540"/>
                </a:lnTo>
                <a:lnTo>
                  <a:pt x="196557" y="240038"/>
                </a:lnTo>
                <a:lnTo>
                  <a:pt x="203428" y="238084"/>
                </a:lnTo>
                <a:lnTo>
                  <a:pt x="232694" y="228104"/>
                </a:lnTo>
                <a:lnTo>
                  <a:pt x="239902" y="225366"/>
                </a:lnTo>
                <a:lnTo>
                  <a:pt x="246612" y="222588"/>
                </a:lnTo>
                <a:lnTo>
                  <a:pt x="252991" y="219783"/>
                </a:lnTo>
                <a:lnTo>
                  <a:pt x="260100" y="217913"/>
                </a:lnTo>
                <a:lnTo>
                  <a:pt x="267698" y="216667"/>
                </a:lnTo>
                <a:lnTo>
                  <a:pt x="275620" y="215835"/>
                </a:lnTo>
                <a:lnTo>
                  <a:pt x="281854" y="214329"/>
                </a:lnTo>
                <a:lnTo>
                  <a:pt x="295179" y="208611"/>
                </a:lnTo>
                <a:lnTo>
                  <a:pt x="298703" y="207607"/>
                </a:lnTo>
                <a:lnTo>
                  <a:pt x="308610" y="205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3663668" y="3463395"/>
            <a:ext cx="205387" cy="25613"/>
          </a:xfrm>
          <a:custGeom>
            <a:avLst/>
            <a:gdLst/>
            <a:ahLst/>
            <a:cxnLst/>
            <a:rect l="0" t="0" r="0" b="0"/>
            <a:pathLst>
              <a:path w="205387" h="25613">
                <a:moveTo>
                  <a:pt x="8219" y="25612"/>
                </a:moveTo>
                <a:lnTo>
                  <a:pt x="0" y="25612"/>
                </a:lnTo>
                <a:lnTo>
                  <a:pt x="834" y="24659"/>
                </a:lnTo>
                <a:lnTo>
                  <a:pt x="7059" y="18231"/>
                </a:lnTo>
                <a:lnTo>
                  <a:pt x="12783" y="17569"/>
                </a:lnTo>
                <a:lnTo>
                  <a:pt x="16977" y="17392"/>
                </a:lnTo>
                <a:lnTo>
                  <a:pt x="21678" y="16322"/>
                </a:lnTo>
                <a:lnTo>
                  <a:pt x="26716" y="14657"/>
                </a:lnTo>
                <a:lnTo>
                  <a:pt x="31981" y="12593"/>
                </a:lnTo>
                <a:lnTo>
                  <a:pt x="37395" y="11218"/>
                </a:lnTo>
                <a:lnTo>
                  <a:pt x="42910" y="10301"/>
                </a:lnTo>
                <a:lnTo>
                  <a:pt x="48491" y="9689"/>
                </a:lnTo>
                <a:lnTo>
                  <a:pt x="54117" y="9282"/>
                </a:lnTo>
                <a:lnTo>
                  <a:pt x="59773" y="9010"/>
                </a:lnTo>
                <a:lnTo>
                  <a:pt x="71136" y="8708"/>
                </a:lnTo>
                <a:lnTo>
                  <a:pt x="82538" y="8575"/>
                </a:lnTo>
                <a:lnTo>
                  <a:pt x="88244" y="7586"/>
                </a:lnTo>
                <a:lnTo>
                  <a:pt x="93954" y="5975"/>
                </a:lnTo>
                <a:lnTo>
                  <a:pt x="99666" y="3948"/>
                </a:lnTo>
                <a:lnTo>
                  <a:pt x="105379" y="2597"/>
                </a:lnTo>
                <a:lnTo>
                  <a:pt x="111092" y="1696"/>
                </a:lnTo>
                <a:lnTo>
                  <a:pt x="116806" y="1096"/>
                </a:lnTo>
                <a:lnTo>
                  <a:pt x="122520" y="695"/>
                </a:lnTo>
                <a:lnTo>
                  <a:pt x="128235" y="428"/>
                </a:lnTo>
                <a:lnTo>
                  <a:pt x="139664" y="132"/>
                </a:lnTo>
                <a:lnTo>
                  <a:pt x="151094" y="0"/>
                </a:lnTo>
                <a:lnTo>
                  <a:pt x="155857" y="917"/>
                </a:lnTo>
                <a:lnTo>
                  <a:pt x="159984" y="2481"/>
                </a:lnTo>
                <a:lnTo>
                  <a:pt x="163688" y="4477"/>
                </a:lnTo>
                <a:lnTo>
                  <a:pt x="167110" y="5807"/>
                </a:lnTo>
                <a:lnTo>
                  <a:pt x="170344" y="6693"/>
                </a:lnTo>
                <a:lnTo>
                  <a:pt x="173453" y="7285"/>
                </a:lnTo>
                <a:lnTo>
                  <a:pt x="179446" y="7941"/>
                </a:lnTo>
                <a:lnTo>
                  <a:pt x="182378" y="8117"/>
                </a:lnTo>
                <a:lnTo>
                  <a:pt x="185285" y="9186"/>
                </a:lnTo>
                <a:lnTo>
                  <a:pt x="188175" y="10851"/>
                </a:lnTo>
                <a:lnTo>
                  <a:pt x="195108" y="15817"/>
                </a:lnTo>
                <a:lnTo>
                  <a:pt x="198595" y="16496"/>
                </a:lnTo>
                <a:lnTo>
                  <a:pt x="205386" y="1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3946947" y="3308985"/>
            <a:ext cx="213574" cy="145380"/>
          </a:xfrm>
          <a:custGeom>
            <a:avLst/>
            <a:gdLst/>
            <a:ahLst/>
            <a:cxnLst/>
            <a:rect l="0" t="0" r="0" b="0"/>
            <a:pathLst>
              <a:path w="213574" h="145380">
                <a:moveTo>
                  <a:pt x="16405" y="0"/>
                </a:moveTo>
                <a:lnTo>
                  <a:pt x="16405" y="8219"/>
                </a:lnTo>
                <a:lnTo>
                  <a:pt x="20956" y="8467"/>
                </a:lnTo>
                <a:lnTo>
                  <a:pt x="22296" y="9455"/>
                </a:lnTo>
                <a:lnTo>
                  <a:pt x="23190" y="11065"/>
                </a:lnTo>
                <a:lnTo>
                  <a:pt x="23786" y="13092"/>
                </a:lnTo>
                <a:lnTo>
                  <a:pt x="25136" y="15395"/>
                </a:lnTo>
                <a:lnTo>
                  <a:pt x="26988" y="17884"/>
                </a:lnTo>
                <a:lnTo>
                  <a:pt x="29175" y="20495"/>
                </a:lnTo>
                <a:lnTo>
                  <a:pt x="30633" y="23188"/>
                </a:lnTo>
                <a:lnTo>
                  <a:pt x="31606" y="25936"/>
                </a:lnTo>
                <a:lnTo>
                  <a:pt x="32254" y="28720"/>
                </a:lnTo>
                <a:lnTo>
                  <a:pt x="32686" y="31529"/>
                </a:lnTo>
                <a:lnTo>
                  <a:pt x="32974" y="34355"/>
                </a:lnTo>
                <a:lnTo>
                  <a:pt x="33166" y="37190"/>
                </a:lnTo>
                <a:lnTo>
                  <a:pt x="33294" y="40033"/>
                </a:lnTo>
                <a:lnTo>
                  <a:pt x="33436" y="45733"/>
                </a:lnTo>
                <a:lnTo>
                  <a:pt x="33516" y="58847"/>
                </a:lnTo>
                <a:lnTo>
                  <a:pt x="32575" y="63044"/>
                </a:lnTo>
                <a:lnTo>
                  <a:pt x="30995" y="66794"/>
                </a:lnTo>
                <a:lnTo>
                  <a:pt x="28989" y="70247"/>
                </a:lnTo>
                <a:lnTo>
                  <a:pt x="27652" y="73501"/>
                </a:lnTo>
                <a:lnTo>
                  <a:pt x="26761" y="76623"/>
                </a:lnTo>
                <a:lnTo>
                  <a:pt x="26166" y="79657"/>
                </a:lnTo>
                <a:lnTo>
                  <a:pt x="24817" y="83585"/>
                </a:lnTo>
                <a:lnTo>
                  <a:pt x="22966" y="88108"/>
                </a:lnTo>
                <a:lnTo>
                  <a:pt x="20779" y="93029"/>
                </a:lnTo>
                <a:lnTo>
                  <a:pt x="19321" y="97261"/>
                </a:lnTo>
                <a:lnTo>
                  <a:pt x="18349" y="101036"/>
                </a:lnTo>
                <a:lnTo>
                  <a:pt x="17701" y="104505"/>
                </a:lnTo>
                <a:lnTo>
                  <a:pt x="15364" y="107770"/>
                </a:lnTo>
                <a:lnTo>
                  <a:pt x="11901" y="110899"/>
                </a:lnTo>
                <a:lnTo>
                  <a:pt x="1757" y="118214"/>
                </a:lnTo>
                <a:lnTo>
                  <a:pt x="925" y="119766"/>
                </a:lnTo>
                <a:lnTo>
                  <a:pt x="0" y="124032"/>
                </a:lnTo>
                <a:lnTo>
                  <a:pt x="706" y="125550"/>
                </a:lnTo>
                <a:lnTo>
                  <a:pt x="2129" y="126563"/>
                </a:lnTo>
                <a:lnTo>
                  <a:pt x="6250" y="127687"/>
                </a:lnTo>
                <a:lnTo>
                  <a:pt x="11257" y="128187"/>
                </a:lnTo>
                <a:lnTo>
                  <a:pt x="12972" y="129273"/>
                </a:lnTo>
                <a:lnTo>
                  <a:pt x="14117" y="130949"/>
                </a:lnTo>
                <a:lnTo>
                  <a:pt x="14880" y="133020"/>
                </a:lnTo>
                <a:lnTo>
                  <a:pt x="16340" y="134400"/>
                </a:lnTo>
                <a:lnTo>
                  <a:pt x="18267" y="135320"/>
                </a:lnTo>
                <a:lnTo>
                  <a:pt x="22948" y="136342"/>
                </a:lnTo>
                <a:lnTo>
                  <a:pt x="28202" y="136796"/>
                </a:lnTo>
                <a:lnTo>
                  <a:pt x="33714" y="136998"/>
                </a:lnTo>
                <a:lnTo>
                  <a:pt x="44711" y="137112"/>
                </a:lnTo>
                <a:lnTo>
                  <a:pt x="159283" y="137160"/>
                </a:lnTo>
                <a:lnTo>
                  <a:pt x="164045" y="138112"/>
                </a:lnTo>
                <a:lnTo>
                  <a:pt x="168171" y="139700"/>
                </a:lnTo>
                <a:lnTo>
                  <a:pt x="171875" y="141710"/>
                </a:lnTo>
                <a:lnTo>
                  <a:pt x="176249" y="143051"/>
                </a:lnTo>
                <a:lnTo>
                  <a:pt x="181070" y="143945"/>
                </a:lnTo>
                <a:lnTo>
                  <a:pt x="186189" y="144541"/>
                </a:lnTo>
                <a:lnTo>
                  <a:pt x="190555" y="144938"/>
                </a:lnTo>
                <a:lnTo>
                  <a:pt x="194417" y="145202"/>
                </a:lnTo>
                <a:lnTo>
                  <a:pt x="197945" y="145379"/>
                </a:lnTo>
                <a:lnTo>
                  <a:pt x="201249" y="144544"/>
                </a:lnTo>
                <a:lnTo>
                  <a:pt x="207460" y="141077"/>
                </a:lnTo>
                <a:lnTo>
                  <a:pt x="213573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4100512" y="3308985"/>
            <a:ext cx="15850" cy="342901"/>
          </a:xfrm>
          <a:custGeom>
            <a:avLst/>
            <a:gdLst/>
            <a:ahLst/>
            <a:cxnLst/>
            <a:rect l="0" t="0" r="0" b="0"/>
            <a:pathLst>
              <a:path w="15850" h="342901">
                <a:moveTo>
                  <a:pt x="0" y="0"/>
                </a:moveTo>
                <a:lnTo>
                  <a:pt x="0" y="17321"/>
                </a:lnTo>
                <a:lnTo>
                  <a:pt x="953" y="22024"/>
                </a:lnTo>
                <a:lnTo>
                  <a:pt x="2540" y="27066"/>
                </a:lnTo>
                <a:lnTo>
                  <a:pt x="4551" y="32331"/>
                </a:lnTo>
                <a:lnTo>
                  <a:pt x="5892" y="37746"/>
                </a:lnTo>
                <a:lnTo>
                  <a:pt x="6785" y="43261"/>
                </a:lnTo>
                <a:lnTo>
                  <a:pt x="7381" y="48844"/>
                </a:lnTo>
                <a:lnTo>
                  <a:pt x="8730" y="55422"/>
                </a:lnTo>
                <a:lnTo>
                  <a:pt x="10583" y="62666"/>
                </a:lnTo>
                <a:lnTo>
                  <a:pt x="12770" y="70352"/>
                </a:lnTo>
                <a:lnTo>
                  <a:pt x="14229" y="78333"/>
                </a:lnTo>
                <a:lnTo>
                  <a:pt x="15201" y="86512"/>
                </a:lnTo>
                <a:lnTo>
                  <a:pt x="15849" y="94822"/>
                </a:lnTo>
                <a:lnTo>
                  <a:pt x="15329" y="103220"/>
                </a:lnTo>
                <a:lnTo>
                  <a:pt x="14029" y="111675"/>
                </a:lnTo>
                <a:lnTo>
                  <a:pt x="12210" y="120170"/>
                </a:lnTo>
                <a:lnTo>
                  <a:pt x="10998" y="129643"/>
                </a:lnTo>
                <a:lnTo>
                  <a:pt x="10189" y="139769"/>
                </a:lnTo>
                <a:lnTo>
                  <a:pt x="9650" y="150329"/>
                </a:lnTo>
                <a:lnTo>
                  <a:pt x="10244" y="160227"/>
                </a:lnTo>
                <a:lnTo>
                  <a:pt x="11592" y="169683"/>
                </a:lnTo>
                <a:lnTo>
                  <a:pt x="13443" y="178844"/>
                </a:lnTo>
                <a:lnTo>
                  <a:pt x="13724" y="188762"/>
                </a:lnTo>
                <a:lnTo>
                  <a:pt x="12960" y="199184"/>
                </a:lnTo>
                <a:lnTo>
                  <a:pt x="11497" y="209942"/>
                </a:lnTo>
                <a:lnTo>
                  <a:pt x="11475" y="219971"/>
                </a:lnTo>
                <a:lnTo>
                  <a:pt x="12412" y="229514"/>
                </a:lnTo>
                <a:lnTo>
                  <a:pt x="13990" y="238735"/>
                </a:lnTo>
                <a:lnTo>
                  <a:pt x="14089" y="246786"/>
                </a:lnTo>
                <a:lnTo>
                  <a:pt x="13203" y="254059"/>
                </a:lnTo>
                <a:lnTo>
                  <a:pt x="11659" y="260812"/>
                </a:lnTo>
                <a:lnTo>
                  <a:pt x="10630" y="268173"/>
                </a:lnTo>
                <a:lnTo>
                  <a:pt x="9944" y="275937"/>
                </a:lnTo>
                <a:lnTo>
                  <a:pt x="9487" y="283970"/>
                </a:lnTo>
                <a:lnTo>
                  <a:pt x="8979" y="297976"/>
                </a:lnTo>
                <a:lnTo>
                  <a:pt x="8626" y="321497"/>
                </a:lnTo>
                <a:lnTo>
                  <a:pt x="8572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3560445" y="3934777"/>
            <a:ext cx="222885" cy="17146"/>
          </a:xfrm>
          <a:custGeom>
            <a:avLst/>
            <a:gdLst/>
            <a:ahLst/>
            <a:cxnLst/>
            <a:rect l="0" t="0" r="0" b="0"/>
            <a:pathLst>
              <a:path w="222885" h="17146">
                <a:moveTo>
                  <a:pt x="0" y="17145"/>
                </a:moveTo>
                <a:lnTo>
                  <a:pt x="107648" y="17145"/>
                </a:lnTo>
                <a:lnTo>
                  <a:pt x="113676" y="16193"/>
                </a:lnTo>
                <a:lnTo>
                  <a:pt x="119598" y="14605"/>
                </a:lnTo>
                <a:lnTo>
                  <a:pt x="125452" y="12594"/>
                </a:lnTo>
                <a:lnTo>
                  <a:pt x="131259" y="11254"/>
                </a:lnTo>
                <a:lnTo>
                  <a:pt x="137037" y="10360"/>
                </a:lnTo>
                <a:lnTo>
                  <a:pt x="142792" y="9764"/>
                </a:lnTo>
                <a:lnTo>
                  <a:pt x="148535" y="9367"/>
                </a:lnTo>
                <a:lnTo>
                  <a:pt x="154268" y="9102"/>
                </a:lnTo>
                <a:lnTo>
                  <a:pt x="168899" y="8729"/>
                </a:lnTo>
                <a:lnTo>
                  <a:pt x="186927" y="8604"/>
                </a:lnTo>
                <a:lnTo>
                  <a:pt x="191293" y="7641"/>
                </a:lnTo>
                <a:lnTo>
                  <a:pt x="195155" y="6046"/>
                </a:lnTo>
                <a:lnTo>
                  <a:pt x="198684" y="4031"/>
                </a:lnTo>
                <a:lnTo>
                  <a:pt x="202941" y="2687"/>
                </a:lnTo>
                <a:lnTo>
                  <a:pt x="207684" y="1792"/>
                </a:lnTo>
                <a:lnTo>
                  <a:pt x="2228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3869054" y="3737727"/>
            <a:ext cx="274322" cy="274203"/>
          </a:xfrm>
          <a:custGeom>
            <a:avLst/>
            <a:gdLst/>
            <a:ahLst/>
            <a:cxnLst/>
            <a:rect l="0" t="0" r="0" b="0"/>
            <a:pathLst>
              <a:path w="274322" h="274203">
                <a:moveTo>
                  <a:pt x="0" y="68463"/>
                </a:moveTo>
                <a:lnTo>
                  <a:pt x="0" y="61082"/>
                </a:lnTo>
                <a:lnTo>
                  <a:pt x="5892" y="53281"/>
                </a:lnTo>
                <a:lnTo>
                  <a:pt x="7382" y="48063"/>
                </a:lnTo>
                <a:lnTo>
                  <a:pt x="9684" y="46290"/>
                </a:lnTo>
                <a:lnTo>
                  <a:pt x="17322" y="44321"/>
                </a:lnTo>
                <a:lnTo>
                  <a:pt x="24526" y="40905"/>
                </a:lnTo>
                <a:lnTo>
                  <a:pt x="31856" y="36212"/>
                </a:lnTo>
                <a:lnTo>
                  <a:pt x="36478" y="33628"/>
                </a:lnTo>
                <a:lnTo>
                  <a:pt x="46693" y="28215"/>
                </a:lnTo>
                <a:lnTo>
                  <a:pt x="74423" y="14138"/>
                </a:lnTo>
                <a:lnTo>
                  <a:pt x="80096" y="12244"/>
                </a:lnTo>
                <a:lnTo>
                  <a:pt x="85782" y="10981"/>
                </a:lnTo>
                <a:lnTo>
                  <a:pt x="91478" y="10139"/>
                </a:lnTo>
                <a:lnTo>
                  <a:pt x="98133" y="8625"/>
                </a:lnTo>
                <a:lnTo>
                  <a:pt x="105427" y="6664"/>
                </a:lnTo>
                <a:lnTo>
                  <a:pt x="113148" y="4403"/>
                </a:lnTo>
                <a:lnTo>
                  <a:pt x="120200" y="2897"/>
                </a:lnTo>
                <a:lnTo>
                  <a:pt x="126806" y="1892"/>
                </a:lnTo>
                <a:lnTo>
                  <a:pt x="133115" y="1222"/>
                </a:lnTo>
                <a:lnTo>
                  <a:pt x="139226" y="775"/>
                </a:lnTo>
                <a:lnTo>
                  <a:pt x="145205" y="478"/>
                </a:lnTo>
                <a:lnTo>
                  <a:pt x="156928" y="147"/>
                </a:lnTo>
                <a:lnTo>
                  <a:pt x="168489" y="0"/>
                </a:lnTo>
                <a:lnTo>
                  <a:pt x="173286" y="914"/>
                </a:lnTo>
                <a:lnTo>
                  <a:pt x="181156" y="4468"/>
                </a:lnTo>
                <a:lnTo>
                  <a:pt x="187830" y="9223"/>
                </a:lnTo>
                <a:lnTo>
                  <a:pt x="194922" y="14511"/>
                </a:lnTo>
                <a:lnTo>
                  <a:pt x="199481" y="17255"/>
                </a:lnTo>
                <a:lnTo>
                  <a:pt x="204425" y="20037"/>
                </a:lnTo>
                <a:lnTo>
                  <a:pt x="207721" y="22844"/>
                </a:lnTo>
                <a:lnTo>
                  <a:pt x="209918" y="25668"/>
                </a:lnTo>
                <a:lnTo>
                  <a:pt x="213313" y="31345"/>
                </a:lnTo>
                <a:lnTo>
                  <a:pt x="217996" y="37044"/>
                </a:lnTo>
                <a:lnTo>
                  <a:pt x="219626" y="40849"/>
                </a:lnTo>
                <a:lnTo>
                  <a:pt x="220713" y="45291"/>
                </a:lnTo>
                <a:lnTo>
                  <a:pt x="221437" y="50157"/>
                </a:lnTo>
                <a:lnTo>
                  <a:pt x="220967" y="55306"/>
                </a:lnTo>
                <a:lnTo>
                  <a:pt x="219702" y="60645"/>
                </a:lnTo>
                <a:lnTo>
                  <a:pt x="217905" y="66108"/>
                </a:lnTo>
                <a:lnTo>
                  <a:pt x="215755" y="71655"/>
                </a:lnTo>
                <a:lnTo>
                  <a:pt x="213370" y="77259"/>
                </a:lnTo>
                <a:lnTo>
                  <a:pt x="210827" y="82899"/>
                </a:lnTo>
                <a:lnTo>
                  <a:pt x="207227" y="89517"/>
                </a:lnTo>
                <a:lnTo>
                  <a:pt x="202921" y="96786"/>
                </a:lnTo>
                <a:lnTo>
                  <a:pt x="193058" y="112484"/>
                </a:lnTo>
                <a:lnTo>
                  <a:pt x="165571" y="154340"/>
                </a:lnTo>
                <a:lnTo>
                  <a:pt x="159911" y="161909"/>
                </a:lnTo>
                <a:lnTo>
                  <a:pt x="154232" y="168860"/>
                </a:lnTo>
                <a:lnTo>
                  <a:pt x="148542" y="175400"/>
                </a:lnTo>
                <a:lnTo>
                  <a:pt x="141891" y="181664"/>
                </a:lnTo>
                <a:lnTo>
                  <a:pt x="134599" y="187745"/>
                </a:lnTo>
                <a:lnTo>
                  <a:pt x="126880" y="193704"/>
                </a:lnTo>
                <a:lnTo>
                  <a:pt x="119830" y="200534"/>
                </a:lnTo>
                <a:lnTo>
                  <a:pt x="113224" y="207946"/>
                </a:lnTo>
                <a:lnTo>
                  <a:pt x="106915" y="215744"/>
                </a:lnTo>
                <a:lnTo>
                  <a:pt x="101757" y="221895"/>
                </a:lnTo>
                <a:lnTo>
                  <a:pt x="97366" y="226948"/>
                </a:lnTo>
                <a:lnTo>
                  <a:pt x="93485" y="231270"/>
                </a:lnTo>
                <a:lnTo>
                  <a:pt x="84095" y="241151"/>
                </a:lnTo>
                <a:lnTo>
                  <a:pt x="78923" y="246453"/>
                </a:lnTo>
                <a:lnTo>
                  <a:pt x="70637" y="252344"/>
                </a:lnTo>
                <a:lnTo>
                  <a:pt x="67094" y="253915"/>
                </a:lnTo>
                <a:lnTo>
                  <a:pt x="64732" y="255916"/>
                </a:lnTo>
                <a:lnTo>
                  <a:pt x="63157" y="258201"/>
                </a:lnTo>
                <a:lnTo>
                  <a:pt x="60062" y="265501"/>
                </a:lnTo>
                <a:lnTo>
                  <a:pt x="60013" y="273000"/>
                </a:lnTo>
                <a:lnTo>
                  <a:pt x="60963" y="273401"/>
                </a:lnTo>
                <a:lnTo>
                  <a:pt x="69334" y="274044"/>
                </a:lnTo>
                <a:lnTo>
                  <a:pt x="75583" y="274132"/>
                </a:lnTo>
                <a:lnTo>
                  <a:pt x="177424" y="274202"/>
                </a:lnTo>
                <a:lnTo>
                  <a:pt x="183053" y="273250"/>
                </a:lnTo>
                <a:lnTo>
                  <a:pt x="188711" y="271663"/>
                </a:lnTo>
                <a:lnTo>
                  <a:pt x="194387" y="269652"/>
                </a:lnTo>
                <a:lnTo>
                  <a:pt x="200077" y="268311"/>
                </a:lnTo>
                <a:lnTo>
                  <a:pt x="205774" y="267418"/>
                </a:lnTo>
                <a:lnTo>
                  <a:pt x="211478" y="266822"/>
                </a:lnTo>
                <a:lnTo>
                  <a:pt x="216233" y="266425"/>
                </a:lnTo>
                <a:lnTo>
                  <a:pt x="224057" y="265983"/>
                </a:lnTo>
                <a:lnTo>
                  <a:pt x="230708" y="265787"/>
                </a:lnTo>
                <a:lnTo>
                  <a:pt x="247291" y="265661"/>
                </a:lnTo>
                <a:lnTo>
                  <a:pt x="251538" y="266603"/>
                </a:lnTo>
                <a:lnTo>
                  <a:pt x="262067" y="271528"/>
                </a:lnTo>
                <a:lnTo>
                  <a:pt x="270266" y="273410"/>
                </a:lnTo>
                <a:lnTo>
                  <a:pt x="274321" y="27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3671932" y="4253269"/>
            <a:ext cx="316668" cy="255863"/>
          </a:xfrm>
          <a:custGeom>
            <a:avLst/>
            <a:gdLst/>
            <a:ahLst/>
            <a:cxnLst/>
            <a:rect l="0" t="0" r="0" b="0"/>
            <a:pathLst>
              <a:path w="316668" h="255863">
                <a:moveTo>
                  <a:pt x="179977" y="24408"/>
                </a:moveTo>
                <a:lnTo>
                  <a:pt x="175427" y="24408"/>
                </a:lnTo>
                <a:lnTo>
                  <a:pt x="174086" y="23456"/>
                </a:lnTo>
                <a:lnTo>
                  <a:pt x="173192" y="21868"/>
                </a:lnTo>
                <a:lnTo>
                  <a:pt x="171758" y="17027"/>
                </a:lnTo>
                <a:lnTo>
                  <a:pt x="170688" y="16630"/>
                </a:lnTo>
                <a:lnTo>
                  <a:pt x="162126" y="15992"/>
                </a:lnTo>
                <a:lnTo>
                  <a:pt x="152411" y="15849"/>
                </a:lnTo>
                <a:lnTo>
                  <a:pt x="137914" y="15839"/>
                </a:lnTo>
                <a:lnTo>
                  <a:pt x="133838" y="16790"/>
                </a:lnTo>
                <a:lnTo>
                  <a:pt x="123550" y="21728"/>
                </a:lnTo>
                <a:lnTo>
                  <a:pt x="117433" y="23217"/>
                </a:lnTo>
                <a:lnTo>
                  <a:pt x="109000" y="26419"/>
                </a:lnTo>
                <a:lnTo>
                  <a:pt x="99855" y="31017"/>
                </a:lnTo>
                <a:lnTo>
                  <a:pt x="92615" y="36235"/>
                </a:lnTo>
                <a:lnTo>
                  <a:pt x="83682" y="41730"/>
                </a:lnTo>
                <a:lnTo>
                  <a:pt x="74314" y="47347"/>
                </a:lnTo>
                <a:lnTo>
                  <a:pt x="66976" y="53018"/>
                </a:lnTo>
                <a:lnTo>
                  <a:pt x="62733" y="56817"/>
                </a:lnTo>
                <a:lnTo>
                  <a:pt x="52939" y="66117"/>
                </a:lnTo>
                <a:lnTo>
                  <a:pt x="47316" y="74061"/>
                </a:lnTo>
                <a:lnTo>
                  <a:pt x="45817" y="77512"/>
                </a:lnTo>
                <a:lnTo>
                  <a:pt x="42912" y="81718"/>
                </a:lnTo>
                <a:lnTo>
                  <a:pt x="39070" y="86427"/>
                </a:lnTo>
                <a:lnTo>
                  <a:pt x="30674" y="95787"/>
                </a:lnTo>
                <a:lnTo>
                  <a:pt x="23768" y="103122"/>
                </a:lnTo>
                <a:lnTo>
                  <a:pt x="20593" y="107364"/>
                </a:lnTo>
                <a:lnTo>
                  <a:pt x="17524" y="112097"/>
                </a:lnTo>
                <a:lnTo>
                  <a:pt x="14525" y="117158"/>
                </a:lnTo>
                <a:lnTo>
                  <a:pt x="11573" y="122436"/>
                </a:lnTo>
                <a:lnTo>
                  <a:pt x="5754" y="133381"/>
                </a:lnTo>
                <a:lnTo>
                  <a:pt x="3821" y="138014"/>
                </a:lnTo>
                <a:lnTo>
                  <a:pt x="1673" y="145702"/>
                </a:lnTo>
                <a:lnTo>
                  <a:pt x="1100" y="150038"/>
                </a:lnTo>
                <a:lnTo>
                  <a:pt x="719" y="154834"/>
                </a:lnTo>
                <a:lnTo>
                  <a:pt x="295" y="164290"/>
                </a:lnTo>
                <a:lnTo>
                  <a:pt x="55" y="174969"/>
                </a:lnTo>
                <a:lnTo>
                  <a:pt x="0" y="181176"/>
                </a:lnTo>
                <a:lnTo>
                  <a:pt x="937" y="185118"/>
                </a:lnTo>
                <a:lnTo>
                  <a:pt x="2515" y="189650"/>
                </a:lnTo>
                <a:lnTo>
                  <a:pt x="4519" y="194577"/>
                </a:lnTo>
                <a:lnTo>
                  <a:pt x="6808" y="198814"/>
                </a:lnTo>
                <a:lnTo>
                  <a:pt x="11891" y="206062"/>
                </a:lnTo>
                <a:lnTo>
                  <a:pt x="19865" y="212458"/>
                </a:lnTo>
                <a:lnTo>
                  <a:pt x="28807" y="218476"/>
                </a:lnTo>
                <a:lnTo>
                  <a:pt x="35956" y="224326"/>
                </a:lnTo>
                <a:lnTo>
                  <a:pt x="42308" y="230101"/>
                </a:lnTo>
                <a:lnTo>
                  <a:pt x="49258" y="235842"/>
                </a:lnTo>
                <a:lnTo>
                  <a:pt x="58698" y="241569"/>
                </a:lnTo>
                <a:lnTo>
                  <a:pt x="63882" y="244430"/>
                </a:lnTo>
                <a:lnTo>
                  <a:pt x="74722" y="250148"/>
                </a:lnTo>
                <a:lnTo>
                  <a:pt x="83350" y="253324"/>
                </a:lnTo>
                <a:lnTo>
                  <a:pt x="92264" y="254736"/>
                </a:lnTo>
                <a:lnTo>
                  <a:pt x="98642" y="255113"/>
                </a:lnTo>
                <a:lnTo>
                  <a:pt x="116191" y="255643"/>
                </a:lnTo>
                <a:lnTo>
                  <a:pt x="132503" y="255800"/>
                </a:lnTo>
                <a:lnTo>
                  <a:pt x="176850" y="255862"/>
                </a:lnTo>
                <a:lnTo>
                  <a:pt x="182655" y="254911"/>
                </a:lnTo>
                <a:lnTo>
                  <a:pt x="188430" y="253324"/>
                </a:lnTo>
                <a:lnTo>
                  <a:pt x="194185" y="251314"/>
                </a:lnTo>
                <a:lnTo>
                  <a:pt x="203120" y="249080"/>
                </a:lnTo>
                <a:lnTo>
                  <a:pt x="211218" y="247134"/>
                </a:lnTo>
                <a:lnTo>
                  <a:pt x="216044" y="245282"/>
                </a:lnTo>
                <a:lnTo>
                  <a:pt x="221167" y="243095"/>
                </a:lnTo>
                <a:lnTo>
                  <a:pt x="231939" y="238125"/>
                </a:lnTo>
                <a:lnTo>
                  <a:pt x="237479" y="235466"/>
                </a:lnTo>
                <a:lnTo>
                  <a:pt x="246174" y="229972"/>
                </a:lnTo>
                <a:lnTo>
                  <a:pt x="254165" y="224355"/>
                </a:lnTo>
                <a:lnTo>
                  <a:pt x="258964" y="221523"/>
                </a:lnTo>
                <a:lnTo>
                  <a:pt x="264068" y="218683"/>
                </a:lnTo>
                <a:lnTo>
                  <a:pt x="268423" y="214885"/>
                </a:lnTo>
                <a:lnTo>
                  <a:pt x="272278" y="210448"/>
                </a:lnTo>
                <a:lnTo>
                  <a:pt x="275801" y="205585"/>
                </a:lnTo>
                <a:lnTo>
                  <a:pt x="282256" y="197641"/>
                </a:lnTo>
                <a:lnTo>
                  <a:pt x="288299" y="189983"/>
                </a:lnTo>
                <a:lnTo>
                  <a:pt x="291245" y="185274"/>
                </a:lnTo>
                <a:lnTo>
                  <a:pt x="294161" y="180229"/>
                </a:lnTo>
                <a:lnTo>
                  <a:pt x="296104" y="174962"/>
                </a:lnTo>
                <a:lnTo>
                  <a:pt x="297400" y="169545"/>
                </a:lnTo>
                <a:lnTo>
                  <a:pt x="298265" y="164028"/>
                </a:lnTo>
                <a:lnTo>
                  <a:pt x="299793" y="158446"/>
                </a:lnTo>
                <a:lnTo>
                  <a:pt x="301764" y="152819"/>
                </a:lnTo>
                <a:lnTo>
                  <a:pt x="304031" y="147163"/>
                </a:lnTo>
                <a:lnTo>
                  <a:pt x="306495" y="141487"/>
                </a:lnTo>
                <a:lnTo>
                  <a:pt x="311772" y="130101"/>
                </a:lnTo>
                <a:lnTo>
                  <a:pt x="313561" y="124397"/>
                </a:lnTo>
                <a:lnTo>
                  <a:pt x="314753" y="118690"/>
                </a:lnTo>
                <a:lnTo>
                  <a:pt x="315548" y="112980"/>
                </a:lnTo>
                <a:lnTo>
                  <a:pt x="316078" y="108221"/>
                </a:lnTo>
                <a:lnTo>
                  <a:pt x="316667" y="100393"/>
                </a:lnTo>
                <a:lnTo>
                  <a:pt x="315871" y="96020"/>
                </a:lnTo>
                <a:lnTo>
                  <a:pt x="314389" y="91199"/>
                </a:lnTo>
                <a:lnTo>
                  <a:pt x="312447" y="86081"/>
                </a:lnTo>
                <a:lnTo>
                  <a:pt x="310200" y="81716"/>
                </a:lnTo>
                <a:lnTo>
                  <a:pt x="305165" y="74326"/>
                </a:lnTo>
                <a:lnTo>
                  <a:pt x="303440" y="70069"/>
                </a:lnTo>
                <a:lnTo>
                  <a:pt x="302291" y="65326"/>
                </a:lnTo>
                <a:lnTo>
                  <a:pt x="301525" y="60259"/>
                </a:lnTo>
                <a:lnTo>
                  <a:pt x="299109" y="55929"/>
                </a:lnTo>
                <a:lnTo>
                  <a:pt x="291345" y="48577"/>
                </a:lnTo>
                <a:lnTo>
                  <a:pt x="284084" y="42135"/>
                </a:lnTo>
                <a:lnTo>
                  <a:pt x="276730" y="36097"/>
                </a:lnTo>
                <a:lnTo>
                  <a:pt x="267111" y="30238"/>
                </a:lnTo>
                <a:lnTo>
                  <a:pt x="259026" y="24459"/>
                </a:lnTo>
                <a:lnTo>
                  <a:pt x="255537" y="21585"/>
                </a:lnTo>
                <a:lnTo>
                  <a:pt x="251306" y="19669"/>
                </a:lnTo>
                <a:lnTo>
                  <a:pt x="241524" y="17539"/>
                </a:lnTo>
                <a:lnTo>
                  <a:pt x="236249" y="16019"/>
                </a:lnTo>
                <a:lnTo>
                  <a:pt x="230827" y="14053"/>
                </a:lnTo>
                <a:lnTo>
                  <a:pt x="225307" y="11790"/>
                </a:lnTo>
                <a:lnTo>
                  <a:pt x="216634" y="9275"/>
                </a:lnTo>
                <a:lnTo>
                  <a:pt x="208652" y="7205"/>
                </a:lnTo>
                <a:lnTo>
                  <a:pt x="203857" y="5319"/>
                </a:lnTo>
                <a:lnTo>
                  <a:pt x="198754" y="3110"/>
                </a:lnTo>
                <a:lnTo>
                  <a:pt x="193448" y="1637"/>
                </a:lnTo>
                <a:lnTo>
                  <a:pt x="188005" y="655"/>
                </a:lnTo>
                <a:lnTo>
                  <a:pt x="182472" y="0"/>
                </a:lnTo>
                <a:lnTo>
                  <a:pt x="177831" y="516"/>
                </a:lnTo>
                <a:lnTo>
                  <a:pt x="173784" y="1813"/>
                </a:lnTo>
                <a:lnTo>
                  <a:pt x="166747" y="5793"/>
                </a:lnTo>
                <a:lnTo>
                  <a:pt x="160445" y="10737"/>
                </a:lnTo>
                <a:lnTo>
                  <a:pt x="151929" y="16110"/>
                </a:lnTo>
                <a:lnTo>
                  <a:pt x="142746" y="20720"/>
                </a:lnTo>
                <a:lnTo>
                  <a:pt x="135491" y="22769"/>
                </a:lnTo>
                <a:lnTo>
                  <a:pt x="129090" y="26219"/>
                </a:lnTo>
                <a:lnTo>
                  <a:pt x="120132" y="33517"/>
                </a:lnTo>
                <a:lnTo>
                  <a:pt x="111397" y="415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3551872" y="4714979"/>
            <a:ext cx="257176" cy="17042"/>
          </a:xfrm>
          <a:custGeom>
            <a:avLst/>
            <a:gdLst/>
            <a:ahLst/>
            <a:cxnLst/>
            <a:rect l="0" t="0" r="0" b="0"/>
            <a:pathLst>
              <a:path w="257176" h="17042">
                <a:moveTo>
                  <a:pt x="0" y="8468"/>
                </a:moveTo>
                <a:lnTo>
                  <a:pt x="0" y="15849"/>
                </a:lnTo>
                <a:lnTo>
                  <a:pt x="953" y="16246"/>
                </a:lnTo>
                <a:lnTo>
                  <a:pt x="4551" y="16687"/>
                </a:lnTo>
                <a:lnTo>
                  <a:pt x="10583" y="16994"/>
                </a:lnTo>
                <a:lnTo>
                  <a:pt x="67417" y="17041"/>
                </a:lnTo>
                <a:lnTo>
                  <a:pt x="71614" y="16088"/>
                </a:lnTo>
                <a:lnTo>
                  <a:pt x="75366" y="14501"/>
                </a:lnTo>
                <a:lnTo>
                  <a:pt x="78819" y="12490"/>
                </a:lnTo>
                <a:lnTo>
                  <a:pt x="82074" y="11149"/>
                </a:lnTo>
                <a:lnTo>
                  <a:pt x="85195" y="10255"/>
                </a:lnTo>
                <a:lnTo>
                  <a:pt x="88230" y="9660"/>
                </a:lnTo>
                <a:lnTo>
                  <a:pt x="92157" y="9262"/>
                </a:lnTo>
                <a:lnTo>
                  <a:pt x="96681" y="8998"/>
                </a:lnTo>
                <a:lnTo>
                  <a:pt x="106787" y="8703"/>
                </a:lnTo>
                <a:lnTo>
                  <a:pt x="160356" y="8472"/>
                </a:lnTo>
                <a:lnTo>
                  <a:pt x="164054" y="8471"/>
                </a:lnTo>
                <a:lnTo>
                  <a:pt x="168424" y="7518"/>
                </a:lnTo>
                <a:lnTo>
                  <a:pt x="173243" y="5929"/>
                </a:lnTo>
                <a:lnTo>
                  <a:pt x="178360" y="3918"/>
                </a:lnTo>
                <a:lnTo>
                  <a:pt x="182724" y="2577"/>
                </a:lnTo>
                <a:lnTo>
                  <a:pt x="186586" y="1683"/>
                </a:lnTo>
                <a:lnTo>
                  <a:pt x="190113" y="1088"/>
                </a:lnTo>
                <a:lnTo>
                  <a:pt x="194370" y="690"/>
                </a:lnTo>
                <a:lnTo>
                  <a:pt x="199112" y="426"/>
                </a:lnTo>
                <a:lnTo>
                  <a:pt x="208509" y="131"/>
                </a:lnTo>
                <a:lnTo>
                  <a:pt x="215861" y="0"/>
                </a:lnTo>
                <a:lnTo>
                  <a:pt x="219155" y="918"/>
                </a:lnTo>
                <a:lnTo>
                  <a:pt x="222303" y="2483"/>
                </a:lnTo>
                <a:lnTo>
                  <a:pt x="225355" y="4477"/>
                </a:lnTo>
                <a:lnTo>
                  <a:pt x="228342" y="5808"/>
                </a:lnTo>
                <a:lnTo>
                  <a:pt x="231285" y="6695"/>
                </a:lnTo>
                <a:lnTo>
                  <a:pt x="238303" y="8117"/>
                </a:lnTo>
                <a:lnTo>
                  <a:pt x="244069" y="8364"/>
                </a:lnTo>
                <a:lnTo>
                  <a:pt x="257175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3937634" y="4551997"/>
            <a:ext cx="68582" cy="248604"/>
          </a:xfrm>
          <a:custGeom>
            <a:avLst/>
            <a:gdLst/>
            <a:ahLst/>
            <a:cxnLst/>
            <a:rect l="0" t="0" r="0" b="0"/>
            <a:pathLst>
              <a:path w="68582" h="24860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8731" y="16134"/>
                </a:lnTo>
                <a:lnTo>
                  <a:pt x="10584" y="20281"/>
                </a:lnTo>
                <a:lnTo>
                  <a:pt x="12771" y="24951"/>
                </a:lnTo>
                <a:lnTo>
                  <a:pt x="15182" y="29016"/>
                </a:lnTo>
                <a:lnTo>
                  <a:pt x="17742" y="32679"/>
                </a:lnTo>
                <a:lnTo>
                  <a:pt x="20400" y="36074"/>
                </a:lnTo>
                <a:lnTo>
                  <a:pt x="22173" y="40242"/>
                </a:lnTo>
                <a:lnTo>
                  <a:pt x="23355" y="44925"/>
                </a:lnTo>
                <a:lnTo>
                  <a:pt x="24143" y="49953"/>
                </a:lnTo>
                <a:lnTo>
                  <a:pt x="25620" y="55209"/>
                </a:lnTo>
                <a:lnTo>
                  <a:pt x="27558" y="60619"/>
                </a:lnTo>
                <a:lnTo>
                  <a:pt x="29802" y="66130"/>
                </a:lnTo>
                <a:lnTo>
                  <a:pt x="31298" y="70757"/>
                </a:lnTo>
                <a:lnTo>
                  <a:pt x="32960" y="78438"/>
                </a:lnTo>
                <a:lnTo>
                  <a:pt x="33404" y="82772"/>
                </a:lnTo>
                <a:lnTo>
                  <a:pt x="33700" y="87566"/>
                </a:lnTo>
                <a:lnTo>
                  <a:pt x="33896" y="92668"/>
                </a:lnTo>
                <a:lnTo>
                  <a:pt x="34980" y="98926"/>
                </a:lnTo>
                <a:lnTo>
                  <a:pt x="36655" y="105955"/>
                </a:lnTo>
                <a:lnTo>
                  <a:pt x="38725" y="113500"/>
                </a:lnTo>
                <a:lnTo>
                  <a:pt x="40104" y="120434"/>
                </a:lnTo>
                <a:lnTo>
                  <a:pt x="41024" y="126962"/>
                </a:lnTo>
                <a:lnTo>
                  <a:pt x="41637" y="133218"/>
                </a:lnTo>
                <a:lnTo>
                  <a:pt x="42998" y="139295"/>
                </a:lnTo>
                <a:lnTo>
                  <a:pt x="44858" y="145251"/>
                </a:lnTo>
                <a:lnTo>
                  <a:pt x="47051" y="151127"/>
                </a:lnTo>
                <a:lnTo>
                  <a:pt x="48512" y="156948"/>
                </a:lnTo>
                <a:lnTo>
                  <a:pt x="49486" y="162735"/>
                </a:lnTo>
                <a:lnTo>
                  <a:pt x="50136" y="168498"/>
                </a:lnTo>
                <a:lnTo>
                  <a:pt x="50569" y="174244"/>
                </a:lnTo>
                <a:lnTo>
                  <a:pt x="50858" y="179980"/>
                </a:lnTo>
                <a:lnTo>
                  <a:pt x="51264" y="194615"/>
                </a:lnTo>
                <a:lnTo>
                  <a:pt x="51321" y="198323"/>
                </a:lnTo>
                <a:lnTo>
                  <a:pt x="52312" y="202701"/>
                </a:lnTo>
                <a:lnTo>
                  <a:pt x="53925" y="207524"/>
                </a:lnTo>
                <a:lnTo>
                  <a:pt x="55952" y="212644"/>
                </a:lnTo>
                <a:lnTo>
                  <a:pt x="57305" y="217010"/>
                </a:lnTo>
                <a:lnTo>
                  <a:pt x="58807" y="224401"/>
                </a:lnTo>
                <a:lnTo>
                  <a:pt x="60160" y="226754"/>
                </a:lnTo>
                <a:lnTo>
                  <a:pt x="62014" y="228322"/>
                </a:lnTo>
                <a:lnTo>
                  <a:pt x="64203" y="229367"/>
                </a:lnTo>
                <a:lnTo>
                  <a:pt x="65662" y="231016"/>
                </a:lnTo>
                <a:lnTo>
                  <a:pt x="66635" y="233069"/>
                </a:lnTo>
                <a:lnTo>
                  <a:pt x="68197" y="238655"/>
                </a:lnTo>
                <a:lnTo>
                  <a:pt x="68505" y="245650"/>
                </a:lnTo>
                <a:lnTo>
                  <a:pt x="68581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3791902" y="4543539"/>
            <a:ext cx="308611" cy="334213"/>
          </a:xfrm>
          <a:custGeom>
            <a:avLst/>
            <a:gdLst/>
            <a:ahLst/>
            <a:cxnLst/>
            <a:rect l="0" t="0" r="0" b="0"/>
            <a:pathLst>
              <a:path w="308611" h="334213">
                <a:moveTo>
                  <a:pt x="0" y="42748"/>
                </a:moveTo>
                <a:lnTo>
                  <a:pt x="20495" y="42748"/>
                </a:lnTo>
                <a:lnTo>
                  <a:pt x="23188" y="41796"/>
                </a:lnTo>
                <a:lnTo>
                  <a:pt x="31530" y="36856"/>
                </a:lnTo>
                <a:lnTo>
                  <a:pt x="40034" y="34018"/>
                </a:lnTo>
                <a:lnTo>
                  <a:pt x="45733" y="29978"/>
                </a:lnTo>
                <a:lnTo>
                  <a:pt x="47634" y="27567"/>
                </a:lnTo>
                <a:lnTo>
                  <a:pt x="48901" y="25008"/>
                </a:lnTo>
                <a:lnTo>
                  <a:pt x="49746" y="22348"/>
                </a:lnTo>
                <a:lnTo>
                  <a:pt x="52214" y="20576"/>
                </a:lnTo>
                <a:lnTo>
                  <a:pt x="60036" y="18606"/>
                </a:lnTo>
                <a:lnTo>
                  <a:pt x="67323" y="15191"/>
                </a:lnTo>
                <a:lnTo>
                  <a:pt x="70600" y="12947"/>
                </a:lnTo>
                <a:lnTo>
                  <a:pt x="76780" y="10453"/>
                </a:lnTo>
                <a:lnTo>
                  <a:pt x="79762" y="9788"/>
                </a:lnTo>
                <a:lnTo>
                  <a:pt x="85615" y="6509"/>
                </a:lnTo>
                <a:lnTo>
                  <a:pt x="88509" y="4302"/>
                </a:lnTo>
                <a:lnTo>
                  <a:pt x="94265" y="1848"/>
                </a:lnTo>
                <a:lnTo>
                  <a:pt x="102861" y="467"/>
                </a:lnTo>
                <a:lnTo>
                  <a:pt x="111440" y="58"/>
                </a:lnTo>
                <a:lnTo>
                  <a:pt x="114298" y="0"/>
                </a:lnTo>
                <a:lnTo>
                  <a:pt x="117156" y="915"/>
                </a:lnTo>
                <a:lnTo>
                  <a:pt x="125730" y="5799"/>
                </a:lnTo>
                <a:lnTo>
                  <a:pt x="134302" y="8623"/>
                </a:lnTo>
                <a:lnTo>
                  <a:pt x="142875" y="14116"/>
                </a:lnTo>
                <a:lnTo>
                  <a:pt x="148590" y="15735"/>
                </a:lnTo>
                <a:lnTo>
                  <a:pt x="150495" y="17120"/>
                </a:lnTo>
                <a:lnTo>
                  <a:pt x="151765" y="18995"/>
                </a:lnTo>
                <a:lnTo>
                  <a:pt x="152612" y="21197"/>
                </a:lnTo>
                <a:lnTo>
                  <a:pt x="158354" y="28848"/>
                </a:lnTo>
                <a:lnTo>
                  <a:pt x="166088" y="37148"/>
                </a:lnTo>
                <a:lnTo>
                  <a:pt x="167875" y="39967"/>
                </a:lnTo>
                <a:lnTo>
                  <a:pt x="169861" y="45640"/>
                </a:lnTo>
                <a:lnTo>
                  <a:pt x="170980" y="54188"/>
                </a:lnTo>
                <a:lnTo>
                  <a:pt x="173781" y="62437"/>
                </a:lnTo>
                <a:lnTo>
                  <a:pt x="177248" y="71501"/>
                </a:lnTo>
                <a:lnTo>
                  <a:pt x="178790" y="78705"/>
                </a:lnTo>
                <a:lnTo>
                  <a:pt x="179657" y="88115"/>
                </a:lnTo>
                <a:lnTo>
                  <a:pt x="179860" y="96566"/>
                </a:lnTo>
                <a:lnTo>
                  <a:pt x="180020" y="143155"/>
                </a:lnTo>
                <a:lnTo>
                  <a:pt x="179068" y="147786"/>
                </a:lnTo>
                <a:lnTo>
                  <a:pt x="175471" y="155472"/>
                </a:lnTo>
                <a:lnTo>
                  <a:pt x="173237" y="164603"/>
                </a:lnTo>
                <a:lnTo>
                  <a:pt x="172244" y="175011"/>
                </a:lnTo>
                <a:lnTo>
                  <a:pt x="171980" y="180453"/>
                </a:lnTo>
                <a:lnTo>
                  <a:pt x="171802" y="185987"/>
                </a:lnTo>
                <a:lnTo>
                  <a:pt x="170733" y="190628"/>
                </a:lnTo>
                <a:lnTo>
                  <a:pt x="167004" y="198325"/>
                </a:lnTo>
                <a:lnTo>
                  <a:pt x="164711" y="207461"/>
                </a:lnTo>
                <a:lnTo>
                  <a:pt x="164100" y="212564"/>
                </a:lnTo>
                <a:lnTo>
                  <a:pt x="160881" y="220774"/>
                </a:lnTo>
                <a:lnTo>
                  <a:pt x="157228" y="227598"/>
                </a:lnTo>
                <a:lnTo>
                  <a:pt x="155603" y="233806"/>
                </a:lnTo>
                <a:lnTo>
                  <a:pt x="154690" y="242656"/>
                </a:lnTo>
                <a:lnTo>
                  <a:pt x="151936" y="250976"/>
                </a:lnTo>
                <a:lnTo>
                  <a:pt x="147537" y="260072"/>
                </a:lnTo>
                <a:lnTo>
                  <a:pt x="142407" y="267289"/>
                </a:lnTo>
                <a:lnTo>
                  <a:pt x="139492" y="273672"/>
                </a:lnTo>
                <a:lnTo>
                  <a:pt x="138715" y="276707"/>
                </a:lnTo>
                <a:lnTo>
                  <a:pt x="135311" y="282620"/>
                </a:lnTo>
                <a:lnTo>
                  <a:pt x="128040" y="291304"/>
                </a:lnTo>
                <a:lnTo>
                  <a:pt x="125365" y="294177"/>
                </a:lnTo>
                <a:lnTo>
                  <a:pt x="123581" y="297045"/>
                </a:lnTo>
                <a:lnTo>
                  <a:pt x="120119" y="305632"/>
                </a:lnTo>
                <a:lnTo>
                  <a:pt x="115934" y="311350"/>
                </a:lnTo>
                <a:lnTo>
                  <a:pt x="113484" y="313256"/>
                </a:lnTo>
                <a:lnTo>
                  <a:pt x="110899" y="314527"/>
                </a:lnTo>
                <a:lnTo>
                  <a:pt x="108223" y="315374"/>
                </a:lnTo>
                <a:lnTo>
                  <a:pt x="102709" y="318856"/>
                </a:lnTo>
                <a:lnTo>
                  <a:pt x="99905" y="321117"/>
                </a:lnTo>
                <a:lnTo>
                  <a:pt x="98036" y="323577"/>
                </a:lnTo>
                <a:lnTo>
                  <a:pt x="96790" y="326170"/>
                </a:lnTo>
                <a:lnTo>
                  <a:pt x="95959" y="328851"/>
                </a:lnTo>
                <a:lnTo>
                  <a:pt x="94453" y="330639"/>
                </a:lnTo>
                <a:lnTo>
                  <a:pt x="92496" y="331830"/>
                </a:lnTo>
                <a:lnTo>
                  <a:pt x="87063" y="333743"/>
                </a:lnTo>
                <a:lnTo>
                  <a:pt x="79145" y="334120"/>
                </a:lnTo>
                <a:lnTo>
                  <a:pt x="60402" y="334212"/>
                </a:lnTo>
                <a:lnTo>
                  <a:pt x="55573" y="329662"/>
                </a:lnTo>
                <a:lnTo>
                  <a:pt x="54194" y="327369"/>
                </a:lnTo>
                <a:lnTo>
                  <a:pt x="51799" y="318613"/>
                </a:lnTo>
                <a:lnTo>
                  <a:pt x="51543" y="312975"/>
                </a:lnTo>
                <a:lnTo>
                  <a:pt x="52459" y="310529"/>
                </a:lnTo>
                <a:lnTo>
                  <a:pt x="57347" y="302536"/>
                </a:lnTo>
                <a:lnTo>
                  <a:pt x="60172" y="294136"/>
                </a:lnTo>
                <a:lnTo>
                  <a:pt x="66618" y="285614"/>
                </a:lnTo>
                <a:lnTo>
                  <a:pt x="71835" y="279911"/>
                </a:lnTo>
                <a:lnTo>
                  <a:pt x="74560" y="278010"/>
                </a:lnTo>
                <a:lnTo>
                  <a:pt x="82946" y="274380"/>
                </a:lnTo>
                <a:lnTo>
                  <a:pt x="91463" y="267696"/>
                </a:lnTo>
                <a:lnTo>
                  <a:pt x="100972" y="259682"/>
                </a:lnTo>
                <a:lnTo>
                  <a:pt x="110281" y="254099"/>
                </a:lnTo>
                <a:lnTo>
                  <a:pt x="118229" y="250982"/>
                </a:lnTo>
                <a:lnTo>
                  <a:pt x="125889" y="248644"/>
                </a:lnTo>
                <a:lnTo>
                  <a:pt x="130598" y="246687"/>
                </a:lnTo>
                <a:lnTo>
                  <a:pt x="135643" y="244430"/>
                </a:lnTo>
                <a:lnTo>
                  <a:pt x="139959" y="243878"/>
                </a:lnTo>
                <a:lnTo>
                  <a:pt x="143788" y="244462"/>
                </a:lnTo>
                <a:lnTo>
                  <a:pt x="147294" y="245804"/>
                </a:lnTo>
                <a:lnTo>
                  <a:pt x="156269" y="247295"/>
                </a:lnTo>
                <a:lnTo>
                  <a:pt x="161329" y="247693"/>
                </a:lnTo>
                <a:lnTo>
                  <a:pt x="166608" y="247958"/>
                </a:lnTo>
                <a:lnTo>
                  <a:pt x="177553" y="248253"/>
                </a:lnTo>
                <a:lnTo>
                  <a:pt x="182186" y="249283"/>
                </a:lnTo>
                <a:lnTo>
                  <a:pt x="189874" y="252969"/>
                </a:lnTo>
                <a:lnTo>
                  <a:pt x="199006" y="257782"/>
                </a:lnTo>
                <a:lnTo>
                  <a:pt x="204108" y="260399"/>
                </a:lnTo>
                <a:lnTo>
                  <a:pt x="209415" y="262144"/>
                </a:lnTo>
                <a:lnTo>
                  <a:pt x="214857" y="263307"/>
                </a:lnTo>
                <a:lnTo>
                  <a:pt x="220391" y="264082"/>
                </a:lnTo>
                <a:lnTo>
                  <a:pt x="229079" y="267484"/>
                </a:lnTo>
                <a:lnTo>
                  <a:pt x="237068" y="272171"/>
                </a:lnTo>
                <a:lnTo>
                  <a:pt x="246968" y="277429"/>
                </a:lnTo>
                <a:lnTo>
                  <a:pt x="255179" y="282941"/>
                </a:lnTo>
                <a:lnTo>
                  <a:pt x="258702" y="285744"/>
                </a:lnTo>
                <a:lnTo>
                  <a:pt x="265156" y="288859"/>
                </a:lnTo>
                <a:lnTo>
                  <a:pt x="268211" y="289690"/>
                </a:lnTo>
                <a:lnTo>
                  <a:pt x="274145" y="293152"/>
                </a:lnTo>
                <a:lnTo>
                  <a:pt x="277061" y="295409"/>
                </a:lnTo>
                <a:lnTo>
                  <a:pt x="282841" y="297917"/>
                </a:lnTo>
                <a:lnTo>
                  <a:pt x="291450" y="299329"/>
                </a:lnTo>
                <a:lnTo>
                  <a:pt x="299859" y="299845"/>
                </a:lnTo>
                <a:lnTo>
                  <a:pt x="308610" y="2999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3526154" y="5237797"/>
            <a:ext cx="205742" cy="8571"/>
          </a:xfrm>
          <a:custGeom>
            <a:avLst/>
            <a:gdLst/>
            <a:ahLst/>
            <a:cxnLst/>
            <a:rect l="0" t="0" r="0" b="0"/>
            <a:pathLst>
              <a:path w="205742" h="8571">
                <a:moveTo>
                  <a:pt x="0" y="0"/>
                </a:moveTo>
                <a:lnTo>
                  <a:pt x="12771" y="0"/>
                </a:lnTo>
                <a:lnTo>
                  <a:pt x="14229" y="953"/>
                </a:lnTo>
                <a:lnTo>
                  <a:pt x="15201" y="2540"/>
                </a:lnTo>
                <a:lnTo>
                  <a:pt x="15849" y="4551"/>
                </a:lnTo>
                <a:lnTo>
                  <a:pt x="17234" y="5892"/>
                </a:lnTo>
                <a:lnTo>
                  <a:pt x="19110" y="6785"/>
                </a:lnTo>
                <a:lnTo>
                  <a:pt x="21312" y="7381"/>
                </a:lnTo>
                <a:lnTo>
                  <a:pt x="24686" y="7778"/>
                </a:lnTo>
                <a:lnTo>
                  <a:pt x="28840" y="8043"/>
                </a:lnTo>
                <a:lnTo>
                  <a:pt x="37583" y="8337"/>
                </a:lnTo>
                <a:lnTo>
                  <a:pt x="50957" y="8526"/>
                </a:lnTo>
                <a:lnTo>
                  <a:pt x="75961" y="8570"/>
                </a:lnTo>
                <a:lnTo>
                  <a:pt x="81121" y="7618"/>
                </a:lnTo>
                <a:lnTo>
                  <a:pt x="86466" y="6031"/>
                </a:lnTo>
                <a:lnTo>
                  <a:pt x="91934" y="4021"/>
                </a:lnTo>
                <a:lnTo>
                  <a:pt x="96532" y="2681"/>
                </a:lnTo>
                <a:lnTo>
                  <a:pt x="100550" y="1787"/>
                </a:lnTo>
                <a:lnTo>
                  <a:pt x="104180" y="1192"/>
                </a:lnTo>
                <a:lnTo>
                  <a:pt x="108507" y="794"/>
                </a:lnTo>
                <a:lnTo>
                  <a:pt x="113295" y="530"/>
                </a:lnTo>
                <a:lnTo>
                  <a:pt x="123696" y="235"/>
                </a:lnTo>
                <a:lnTo>
                  <a:pt x="165596" y="3"/>
                </a:lnTo>
                <a:lnTo>
                  <a:pt x="2057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3843338" y="5057775"/>
            <a:ext cx="231458" cy="120016"/>
          </a:xfrm>
          <a:custGeom>
            <a:avLst/>
            <a:gdLst/>
            <a:ahLst/>
            <a:cxnLst/>
            <a:rect l="0" t="0" r="0" b="0"/>
            <a:pathLst>
              <a:path w="231458" h="120016">
                <a:moveTo>
                  <a:pt x="34289" y="0"/>
                </a:moveTo>
                <a:lnTo>
                  <a:pt x="34289" y="44541"/>
                </a:lnTo>
                <a:lnTo>
                  <a:pt x="33337" y="48744"/>
                </a:lnTo>
                <a:lnTo>
                  <a:pt x="31749" y="53451"/>
                </a:lnTo>
                <a:lnTo>
                  <a:pt x="29739" y="58494"/>
                </a:lnTo>
                <a:lnTo>
                  <a:pt x="28397" y="62808"/>
                </a:lnTo>
                <a:lnTo>
                  <a:pt x="27504" y="66637"/>
                </a:lnTo>
                <a:lnTo>
                  <a:pt x="26908" y="70142"/>
                </a:lnTo>
                <a:lnTo>
                  <a:pt x="25558" y="73431"/>
                </a:lnTo>
                <a:lnTo>
                  <a:pt x="23706" y="76577"/>
                </a:lnTo>
                <a:lnTo>
                  <a:pt x="21519" y="79626"/>
                </a:lnTo>
                <a:lnTo>
                  <a:pt x="19108" y="82612"/>
                </a:lnTo>
                <a:lnTo>
                  <a:pt x="16548" y="85554"/>
                </a:lnTo>
                <a:lnTo>
                  <a:pt x="13890" y="88469"/>
                </a:lnTo>
                <a:lnTo>
                  <a:pt x="12117" y="91364"/>
                </a:lnTo>
                <a:lnTo>
                  <a:pt x="10935" y="94246"/>
                </a:lnTo>
                <a:lnTo>
                  <a:pt x="10147" y="97121"/>
                </a:lnTo>
                <a:lnTo>
                  <a:pt x="8669" y="99990"/>
                </a:lnTo>
                <a:lnTo>
                  <a:pt x="6732" y="102854"/>
                </a:lnTo>
                <a:lnTo>
                  <a:pt x="4488" y="105717"/>
                </a:lnTo>
                <a:lnTo>
                  <a:pt x="2991" y="108578"/>
                </a:lnTo>
                <a:lnTo>
                  <a:pt x="1994" y="111438"/>
                </a:lnTo>
                <a:lnTo>
                  <a:pt x="9" y="119970"/>
                </a:lnTo>
                <a:lnTo>
                  <a:pt x="0" y="120011"/>
                </a:lnTo>
                <a:lnTo>
                  <a:pt x="23229" y="120015"/>
                </a:lnTo>
                <a:lnTo>
                  <a:pt x="29691" y="117475"/>
                </a:lnTo>
                <a:lnTo>
                  <a:pt x="34081" y="115464"/>
                </a:lnTo>
                <a:lnTo>
                  <a:pt x="37960" y="114123"/>
                </a:lnTo>
                <a:lnTo>
                  <a:pt x="44811" y="112633"/>
                </a:lnTo>
                <a:lnTo>
                  <a:pt x="48924" y="111284"/>
                </a:lnTo>
                <a:lnTo>
                  <a:pt x="53570" y="109432"/>
                </a:lnTo>
                <a:lnTo>
                  <a:pt x="58573" y="107244"/>
                </a:lnTo>
                <a:lnTo>
                  <a:pt x="62861" y="105786"/>
                </a:lnTo>
                <a:lnTo>
                  <a:pt x="66672" y="104814"/>
                </a:lnTo>
                <a:lnTo>
                  <a:pt x="70165" y="104166"/>
                </a:lnTo>
                <a:lnTo>
                  <a:pt x="74399" y="102781"/>
                </a:lnTo>
                <a:lnTo>
                  <a:pt x="79127" y="100906"/>
                </a:lnTo>
                <a:lnTo>
                  <a:pt x="84183" y="98703"/>
                </a:lnTo>
                <a:lnTo>
                  <a:pt x="88507" y="97235"/>
                </a:lnTo>
                <a:lnTo>
                  <a:pt x="92342" y="96256"/>
                </a:lnTo>
                <a:lnTo>
                  <a:pt x="95851" y="95603"/>
                </a:lnTo>
                <a:lnTo>
                  <a:pt x="100095" y="95167"/>
                </a:lnTo>
                <a:lnTo>
                  <a:pt x="104830" y="94877"/>
                </a:lnTo>
                <a:lnTo>
                  <a:pt x="115171" y="94555"/>
                </a:lnTo>
                <a:lnTo>
                  <a:pt x="148666" y="94320"/>
                </a:lnTo>
                <a:lnTo>
                  <a:pt x="198684" y="94298"/>
                </a:lnTo>
                <a:lnTo>
                  <a:pt x="201989" y="93345"/>
                </a:lnTo>
                <a:lnTo>
                  <a:pt x="208200" y="89747"/>
                </a:lnTo>
                <a:lnTo>
                  <a:pt x="212501" y="86916"/>
                </a:lnTo>
                <a:lnTo>
                  <a:pt x="216047" y="86254"/>
                </a:lnTo>
                <a:lnTo>
                  <a:pt x="220798" y="85960"/>
                </a:lnTo>
                <a:lnTo>
                  <a:pt x="231457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3997673" y="4989195"/>
            <a:ext cx="34260" cy="445771"/>
          </a:xfrm>
          <a:custGeom>
            <a:avLst/>
            <a:gdLst/>
            <a:ahLst/>
            <a:cxnLst/>
            <a:rect l="0" t="0" r="0" b="0"/>
            <a:pathLst>
              <a:path w="34260" h="445771">
                <a:moveTo>
                  <a:pt x="8542" y="0"/>
                </a:moveTo>
                <a:lnTo>
                  <a:pt x="322" y="0"/>
                </a:lnTo>
                <a:lnTo>
                  <a:pt x="15" y="11865"/>
                </a:lnTo>
                <a:lnTo>
                  <a:pt x="0" y="16482"/>
                </a:lnTo>
                <a:lnTo>
                  <a:pt x="942" y="20513"/>
                </a:lnTo>
                <a:lnTo>
                  <a:pt x="2523" y="24153"/>
                </a:lnTo>
                <a:lnTo>
                  <a:pt x="4529" y="27532"/>
                </a:lnTo>
                <a:lnTo>
                  <a:pt x="5867" y="32642"/>
                </a:lnTo>
                <a:lnTo>
                  <a:pt x="6758" y="38906"/>
                </a:lnTo>
                <a:lnTo>
                  <a:pt x="7353" y="45940"/>
                </a:lnTo>
                <a:lnTo>
                  <a:pt x="7749" y="53486"/>
                </a:lnTo>
                <a:lnTo>
                  <a:pt x="8189" y="69491"/>
                </a:lnTo>
                <a:lnTo>
                  <a:pt x="8539" y="183388"/>
                </a:lnTo>
                <a:lnTo>
                  <a:pt x="9492" y="194649"/>
                </a:lnTo>
                <a:lnTo>
                  <a:pt x="11080" y="205966"/>
                </a:lnTo>
                <a:lnTo>
                  <a:pt x="13091" y="217320"/>
                </a:lnTo>
                <a:lnTo>
                  <a:pt x="14432" y="228700"/>
                </a:lnTo>
                <a:lnTo>
                  <a:pt x="15326" y="240097"/>
                </a:lnTo>
                <a:lnTo>
                  <a:pt x="15922" y="251504"/>
                </a:lnTo>
                <a:lnTo>
                  <a:pt x="16585" y="274339"/>
                </a:lnTo>
                <a:lnTo>
                  <a:pt x="17009" y="320044"/>
                </a:lnTo>
                <a:lnTo>
                  <a:pt x="17997" y="330520"/>
                </a:lnTo>
                <a:lnTo>
                  <a:pt x="19608" y="340361"/>
                </a:lnTo>
                <a:lnTo>
                  <a:pt x="21634" y="349780"/>
                </a:lnTo>
                <a:lnTo>
                  <a:pt x="22985" y="358916"/>
                </a:lnTo>
                <a:lnTo>
                  <a:pt x="23886" y="367865"/>
                </a:lnTo>
                <a:lnTo>
                  <a:pt x="24486" y="376688"/>
                </a:lnTo>
                <a:lnTo>
                  <a:pt x="25153" y="391572"/>
                </a:lnTo>
                <a:lnTo>
                  <a:pt x="25529" y="410661"/>
                </a:lnTo>
                <a:lnTo>
                  <a:pt x="25655" y="429627"/>
                </a:lnTo>
                <a:lnTo>
                  <a:pt x="26618" y="433103"/>
                </a:lnTo>
                <a:lnTo>
                  <a:pt x="28213" y="436373"/>
                </a:lnTo>
                <a:lnTo>
                  <a:pt x="34259" y="445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5858241" y="4886325"/>
            <a:ext cx="59527" cy="59869"/>
          </a:xfrm>
          <a:custGeom>
            <a:avLst/>
            <a:gdLst/>
            <a:ahLst/>
            <a:cxnLst/>
            <a:rect l="0" t="0" r="0" b="0"/>
            <a:pathLst>
              <a:path w="59527" h="59869">
                <a:moveTo>
                  <a:pt x="16779" y="25717"/>
                </a:moveTo>
                <a:lnTo>
                  <a:pt x="42456" y="25717"/>
                </a:lnTo>
                <a:lnTo>
                  <a:pt x="42496" y="39946"/>
                </a:lnTo>
                <a:lnTo>
                  <a:pt x="42496" y="41566"/>
                </a:lnTo>
                <a:lnTo>
                  <a:pt x="41543" y="42950"/>
                </a:lnTo>
                <a:lnTo>
                  <a:pt x="39956" y="44826"/>
                </a:lnTo>
                <a:lnTo>
                  <a:pt x="37945" y="47029"/>
                </a:lnTo>
                <a:lnTo>
                  <a:pt x="33171" y="52016"/>
                </a:lnTo>
                <a:lnTo>
                  <a:pt x="30565" y="54680"/>
                </a:lnTo>
                <a:lnTo>
                  <a:pt x="27874" y="56456"/>
                </a:lnTo>
                <a:lnTo>
                  <a:pt x="25128" y="57639"/>
                </a:lnTo>
                <a:lnTo>
                  <a:pt x="22345" y="58428"/>
                </a:lnTo>
                <a:lnTo>
                  <a:pt x="19537" y="58955"/>
                </a:lnTo>
                <a:lnTo>
                  <a:pt x="16713" y="59306"/>
                </a:lnTo>
                <a:lnTo>
                  <a:pt x="9886" y="59868"/>
                </a:lnTo>
                <a:lnTo>
                  <a:pt x="9326" y="58962"/>
                </a:lnTo>
                <a:lnTo>
                  <a:pt x="8953" y="57406"/>
                </a:lnTo>
                <a:lnTo>
                  <a:pt x="8704" y="55415"/>
                </a:lnTo>
                <a:lnTo>
                  <a:pt x="7585" y="53135"/>
                </a:lnTo>
                <a:lnTo>
                  <a:pt x="5888" y="50664"/>
                </a:lnTo>
                <a:lnTo>
                  <a:pt x="869" y="44403"/>
                </a:lnTo>
                <a:lnTo>
                  <a:pt x="457" y="42937"/>
                </a:lnTo>
                <a:lnTo>
                  <a:pt x="182" y="41007"/>
                </a:lnTo>
                <a:lnTo>
                  <a:pt x="0" y="38768"/>
                </a:lnTo>
                <a:lnTo>
                  <a:pt x="830" y="36323"/>
                </a:lnTo>
                <a:lnTo>
                  <a:pt x="2336" y="33740"/>
                </a:lnTo>
                <a:lnTo>
                  <a:pt x="4293" y="31065"/>
                </a:lnTo>
                <a:lnTo>
                  <a:pt x="5597" y="28330"/>
                </a:lnTo>
                <a:lnTo>
                  <a:pt x="6467" y="25555"/>
                </a:lnTo>
                <a:lnTo>
                  <a:pt x="7863" y="18806"/>
                </a:lnTo>
                <a:lnTo>
                  <a:pt x="8929" y="17300"/>
                </a:lnTo>
                <a:lnTo>
                  <a:pt x="10593" y="15343"/>
                </a:lnTo>
                <a:lnTo>
                  <a:pt x="12655" y="13086"/>
                </a:lnTo>
                <a:lnTo>
                  <a:pt x="14982" y="11581"/>
                </a:lnTo>
                <a:lnTo>
                  <a:pt x="17486" y="10578"/>
                </a:lnTo>
                <a:lnTo>
                  <a:pt x="20108" y="9910"/>
                </a:lnTo>
                <a:lnTo>
                  <a:pt x="21855" y="8511"/>
                </a:lnTo>
                <a:lnTo>
                  <a:pt x="23020" y="6627"/>
                </a:lnTo>
                <a:lnTo>
                  <a:pt x="23798" y="4418"/>
                </a:lnTo>
                <a:lnTo>
                  <a:pt x="25268" y="2945"/>
                </a:lnTo>
                <a:lnTo>
                  <a:pt x="27200" y="1963"/>
                </a:lnTo>
                <a:lnTo>
                  <a:pt x="29441" y="1309"/>
                </a:lnTo>
                <a:lnTo>
                  <a:pt x="31888" y="872"/>
                </a:lnTo>
                <a:lnTo>
                  <a:pt x="34472" y="581"/>
                </a:lnTo>
                <a:lnTo>
                  <a:pt x="40911" y="115"/>
                </a:lnTo>
                <a:lnTo>
                  <a:pt x="42392" y="1029"/>
                </a:lnTo>
                <a:lnTo>
                  <a:pt x="44332" y="2590"/>
                </a:lnTo>
                <a:lnTo>
                  <a:pt x="49738" y="7391"/>
                </a:lnTo>
                <a:lnTo>
                  <a:pt x="58332" y="15849"/>
                </a:lnTo>
                <a:lnTo>
                  <a:pt x="58769" y="17234"/>
                </a:lnTo>
                <a:lnTo>
                  <a:pt x="59060" y="19109"/>
                </a:lnTo>
                <a:lnTo>
                  <a:pt x="59526" y="24412"/>
                </a:lnTo>
                <a:lnTo>
                  <a:pt x="58612" y="25799"/>
                </a:lnTo>
                <a:lnTo>
                  <a:pt x="57050" y="27677"/>
                </a:lnTo>
                <a:lnTo>
                  <a:pt x="52250" y="32983"/>
                </a:lnTo>
                <a:lnTo>
                  <a:pt x="50904" y="33419"/>
                </a:lnTo>
                <a:lnTo>
                  <a:pt x="49054" y="33709"/>
                </a:lnTo>
                <a:lnTo>
                  <a:pt x="43792" y="34175"/>
                </a:lnTo>
                <a:lnTo>
                  <a:pt x="43360" y="33260"/>
                </a:lnTo>
                <a:lnTo>
                  <a:pt x="43072" y="31699"/>
                </a:lnTo>
                <a:lnTo>
                  <a:pt x="42880" y="29705"/>
                </a:lnTo>
                <a:lnTo>
                  <a:pt x="41800" y="28376"/>
                </a:lnTo>
                <a:lnTo>
                  <a:pt x="40127" y="27489"/>
                </a:lnTo>
                <a:lnTo>
                  <a:pt x="38059" y="26899"/>
                </a:lnTo>
                <a:lnTo>
                  <a:pt x="36680" y="25552"/>
                </a:lnTo>
                <a:lnTo>
                  <a:pt x="35762" y="23702"/>
                </a:lnTo>
                <a:lnTo>
                  <a:pt x="35149" y="21517"/>
                </a:lnTo>
                <a:lnTo>
                  <a:pt x="34740" y="19107"/>
                </a:lnTo>
                <a:lnTo>
                  <a:pt x="34468" y="16548"/>
                </a:lnTo>
                <a:lnTo>
                  <a:pt x="34031" y="10147"/>
                </a:lnTo>
                <a:lnTo>
                  <a:pt x="33972" y="6732"/>
                </a:lnTo>
                <a:lnTo>
                  <a:pt x="339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6037897" y="4509135"/>
            <a:ext cx="59894" cy="51404"/>
          </a:xfrm>
          <a:custGeom>
            <a:avLst/>
            <a:gdLst/>
            <a:ahLst/>
            <a:cxnLst/>
            <a:rect l="0" t="0" r="0" b="0"/>
            <a:pathLst>
              <a:path w="59894" h="51404">
                <a:moveTo>
                  <a:pt x="0" y="42862"/>
                </a:moveTo>
                <a:lnTo>
                  <a:pt x="0" y="35481"/>
                </a:lnTo>
                <a:lnTo>
                  <a:pt x="953" y="35084"/>
                </a:lnTo>
                <a:lnTo>
                  <a:pt x="2540" y="34819"/>
                </a:lnTo>
                <a:lnTo>
                  <a:pt x="4551" y="34643"/>
                </a:lnTo>
                <a:lnTo>
                  <a:pt x="6844" y="34525"/>
                </a:lnTo>
                <a:lnTo>
                  <a:pt x="15600" y="34321"/>
                </a:lnTo>
                <a:lnTo>
                  <a:pt x="32705" y="34291"/>
                </a:lnTo>
                <a:lnTo>
                  <a:pt x="33233" y="35243"/>
                </a:lnTo>
                <a:lnTo>
                  <a:pt x="33586" y="36830"/>
                </a:lnTo>
                <a:lnTo>
                  <a:pt x="34249" y="42509"/>
                </a:lnTo>
                <a:lnTo>
                  <a:pt x="34290" y="51327"/>
                </a:lnTo>
                <a:lnTo>
                  <a:pt x="33337" y="51363"/>
                </a:lnTo>
                <a:lnTo>
                  <a:pt x="29739" y="51403"/>
                </a:lnTo>
                <a:lnTo>
                  <a:pt x="28398" y="50461"/>
                </a:lnTo>
                <a:lnTo>
                  <a:pt x="27505" y="48881"/>
                </a:lnTo>
                <a:lnTo>
                  <a:pt x="25822" y="43214"/>
                </a:lnTo>
                <a:lnTo>
                  <a:pt x="25787" y="42144"/>
                </a:lnTo>
                <a:lnTo>
                  <a:pt x="25720" y="30101"/>
                </a:lnTo>
                <a:lnTo>
                  <a:pt x="26672" y="27687"/>
                </a:lnTo>
                <a:lnTo>
                  <a:pt x="28259" y="25125"/>
                </a:lnTo>
                <a:lnTo>
                  <a:pt x="33099" y="18721"/>
                </a:lnTo>
                <a:lnTo>
                  <a:pt x="33496" y="17244"/>
                </a:lnTo>
                <a:lnTo>
                  <a:pt x="33761" y="15305"/>
                </a:lnTo>
                <a:lnTo>
                  <a:pt x="33937" y="13061"/>
                </a:lnTo>
                <a:lnTo>
                  <a:pt x="35007" y="11565"/>
                </a:lnTo>
                <a:lnTo>
                  <a:pt x="36673" y="10567"/>
                </a:lnTo>
                <a:lnTo>
                  <a:pt x="41640" y="8966"/>
                </a:lnTo>
                <a:lnTo>
                  <a:pt x="43000" y="8835"/>
                </a:lnTo>
                <a:lnTo>
                  <a:pt x="44859" y="8747"/>
                </a:lnTo>
                <a:lnTo>
                  <a:pt x="50136" y="8607"/>
                </a:lnTo>
                <a:lnTo>
                  <a:pt x="51522" y="9548"/>
                </a:lnTo>
                <a:lnTo>
                  <a:pt x="53398" y="11127"/>
                </a:lnTo>
                <a:lnTo>
                  <a:pt x="58702" y="15957"/>
                </a:lnTo>
                <a:lnTo>
                  <a:pt x="59137" y="17305"/>
                </a:lnTo>
                <a:lnTo>
                  <a:pt x="59427" y="19156"/>
                </a:lnTo>
                <a:lnTo>
                  <a:pt x="59893" y="24421"/>
                </a:lnTo>
                <a:lnTo>
                  <a:pt x="58978" y="25806"/>
                </a:lnTo>
                <a:lnTo>
                  <a:pt x="57416" y="27681"/>
                </a:lnTo>
                <a:lnTo>
                  <a:pt x="51785" y="33903"/>
                </a:lnTo>
                <a:lnTo>
                  <a:pt x="50716" y="34032"/>
                </a:lnTo>
                <a:lnTo>
                  <a:pt x="49051" y="34118"/>
                </a:lnTo>
                <a:lnTo>
                  <a:pt x="44085" y="34255"/>
                </a:lnTo>
                <a:lnTo>
                  <a:pt x="38674" y="34280"/>
                </a:lnTo>
                <a:lnTo>
                  <a:pt x="37213" y="33331"/>
                </a:lnTo>
                <a:lnTo>
                  <a:pt x="36238" y="31745"/>
                </a:lnTo>
                <a:lnTo>
                  <a:pt x="34675" y="26908"/>
                </a:lnTo>
                <a:lnTo>
                  <a:pt x="34546" y="25559"/>
                </a:lnTo>
                <a:lnTo>
                  <a:pt x="34461" y="23706"/>
                </a:lnTo>
                <a:lnTo>
                  <a:pt x="34366" y="19109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6260888" y="4140517"/>
            <a:ext cx="25613" cy="60009"/>
          </a:xfrm>
          <a:custGeom>
            <a:avLst/>
            <a:gdLst/>
            <a:ahLst/>
            <a:cxnLst/>
            <a:rect l="0" t="0" r="0" b="0"/>
            <a:pathLst>
              <a:path w="25613" h="60009">
                <a:moveTo>
                  <a:pt x="8466" y="0"/>
                </a:moveTo>
                <a:lnTo>
                  <a:pt x="20398" y="0"/>
                </a:lnTo>
                <a:lnTo>
                  <a:pt x="22136" y="953"/>
                </a:lnTo>
                <a:lnTo>
                  <a:pt x="23295" y="2540"/>
                </a:lnTo>
                <a:lnTo>
                  <a:pt x="24067" y="4551"/>
                </a:lnTo>
                <a:lnTo>
                  <a:pt x="24582" y="6844"/>
                </a:lnTo>
                <a:lnTo>
                  <a:pt x="24925" y="9325"/>
                </a:lnTo>
                <a:lnTo>
                  <a:pt x="25476" y="15601"/>
                </a:lnTo>
                <a:lnTo>
                  <a:pt x="25521" y="17068"/>
                </a:lnTo>
                <a:lnTo>
                  <a:pt x="25600" y="28941"/>
                </a:lnTo>
                <a:lnTo>
                  <a:pt x="24651" y="31677"/>
                </a:lnTo>
                <a:lnTo>
                  <a:pt x="23067" y="34453"/>
                </a:lnTo>
                <a:lnTo>
                  <a:pt x="21058" y="37256"/>
                </a:lnTo>
                <a:lnTo>
                  <a:pt x="18766" y="39125"/>
                </a:lnTo>
                <a:lnTo>
                  <a:pt x="16285" y="40371"/>
                </a:lnTo>
                <a:lnTo>
                  <a:pt x="8602" y="42819"/>
                </a:lnTo>
                <a:lnTo>
                  <a:pt x="7604" y="41881"/>
                </a:lnTo>
                <a:lnTo>
                  <a:pt x="1098" y="35478"/>
                </a:lnTo>
                <a:lnTo>
                  <a:pt x="697" y="34130"/>
                </a:lnTo>
                <a:lnTo>
                  <a:pt x="429" y="32278"/>
                </a:lnTo>
                <a:lnTo>
                  <a:pt x="0" y="27014"/>
                </a:lnTo>
                <a:lnTo>
                  <a:pt x="917" y="26582"/>
                </a:lnTo>
                <a:lnTo>
                  <a:pt x="2482" y="26294"/>
                </a:lnTo>
                <a:lnTo>
                  <a:pt x="8436" y="25721"/>
                </a:lnTo>
                <a:lnTo>
                  <a:pt x="8464" y="33099"/>
                </a:lnTo>
                <a:lnTo>
                  <a:pt x="9417" y="34448"/>
                </a:lnTo>
                <a:lnTo>
                  <a:pt x="11006" y="36301"/>
                </a:lnTo>
                <a:lnTo>
                  <a:pt x="13017" y="38488"/>
                </a:lnTo>
                <a:lnTo>
                  <a:pt x="14358" y="40899"/>
                </a:lnTo>
                <a:lnTo>
                  <a:pt x="15251" y="43458"/>
                </a:lnTo>
                <a:lnTo>
                  <a:pt x="15847" y="46117"/>
                </a:lnTo>
                <a:lnTo>
                  <a:pt x="17197" y="48843"/>
                </a:lnTo>
                <a:lnTo>
                  <a:pt x="19049" y="51612"/>
                </a:lnTo>
                <a:lnTo>
                  <a:pt x="25612" y="6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6442111" y="4534852"/>
            <a:ext cx="41171" cy="34279"/>
          </a:xfrm>
          <a:custGeom>
            <a:avLst/>
            <a:gdLst/>
            <a:ahLst/>
            <a:cxnLst/>
            <a:rect l="0" t="0" r="0" b="0"/>
            <a:pathLst>
              <a:path w="41171" h="34279">
                <a:moveTo>
                  <a:pt x="15839" y="0"/>
                </a:moveTo>
                <a:lnTo>
                  <a:pt x="20389" y="0"/>
                </a:lnTo>
                <a:lnTo>
                  <a:pt x="21730" y="953"/>
                </a:lnTo>
                <a:lnTo>
                  <a:pt x="22624" y="2540"/>
                </a:lnTo>
                <a:lnTo>
                  <a:pt x="23219" y="4551"/>
                </a:lnTo>
                <a:lnTo>
                  <a:pt x="24569" y="6844"/>
                </a:lnTo>
                <a:lnTo>
                  <a:pt x="26422" y="9325"/>
                </a:lnTo>
                <a:lnTo>
                  <a:pt x="31688" y="15600"/>
                </a:lnTo>
                <a:lnTo>
                  <a:pt x="33072" y="17068"/>
                </a:lnTo>
                <a:lnTo>
                  <a:pt x="37150" y="21238"/>
                </a:lnTo>
                <a:lnTo>
                  <a:pt x="38619" y="23684"/>
                </a:lnTo>
                <a:lnTo>
                  <a:pt x="39598" y="26267"/>
                </a:lnTo>
                <a:lnTo>
                  <a:pt x="41170" y="32705"/>
                </a:lnTo>
                <a:lnTo>
                  <a:pt x="40346" y="33234"/>
                </a:lnTo>
                <a:lnTo>
                  <a:pt x="38844" y="33586"/>
                </a:lnTo>
                <a:lnTo>
                  <a:pt x="34141" y="34151"/>
                </a:lnTo>
                <a:lnTo>
                  <a:pt x="32803" y="34197"/>
                </a:lnTo>
                <a:lnTo>
                  <a:pt x="25705" y="34278"/>
                </a:lnTo>
                <a:lnTo>
                  <a:pt x="24321" y="33330"/>
                </a:lnTo>
                <a:lnTo>
                  <a:pt x="22446" y="31745"/>
                </a:lnTo>
                <a:lnTo>
                  <a:pt x="17144" y="26909"/>
                </a:lnTo>
                <a:lnTo>
                  <a:pt x="11675" y="21520"/>
                </a:lnTo>
                <a:lnTo>
                  <a:pt x="10205" y="19109"/>
                </a:lnTo>
                <a:lnTo>
                  <a:pt x="9225" y="16550"/>
                </a:lnTo>
                <a:lnTo>
                  <a:pt x="8573" y="13891"/>
                </a:lnTo>
                <a:lnTo>
                  <a:pt x="7184" y="12118"/>
                </a:lnTo>
                <a:lnTo>
                  <a:pt x="5307" y="10936"/>
                </a:lnTo>
                <a:lnTo>
                  <a:pt x="0" y="9040"/>
                </a:lnTo>
                <a:lnTo>
                  <a:pt x="517" y="7931"/>
                </a:lnTo>
                <a:lnTo>
                  <a:pt x="1814" y="6240"/>
                </a:lnTo>
                <a:lnTo>
                  <a:pt x="6947" y="365"/>
                </a:lnTo>
                <a:lnTo>
                  <a:pt x="8006" y="244"/>
                </a:lnTo>
                <a:lnTo>
                  <a:pt x="9664" y="162"/>
                </a:lnTo>
                <a:lnTo>
                  <a:pt x="14619" y="32"/>
                </a:lnTo>
                <a:lnTo>
                  <a:pt x="15025" y="974"/>
                </a:lnTo>
                <a:lnTo>
                  <a:pt x="15296" y="2555"/>
                </a:lnTo>
                <a:lnTo>
                  <a:pt x="15478" y="4560"/>
                </a:lnTo>
                <a:lnTo>
                  <a:pt x="16550" y="5898"/>
                </a:lnTo>
                <a:lnTo>
                  <a:pt x="18218" y="6789"/>
                </a:lnTo>
                <a:lnTo>
                  <a:pt x="23188" y="8221"/>
                </a:lnTo>
                <a:lnTo>
                  <a:pt x="23596" y="9290"/>
                </a:lnTo>
                <a:lnTo>
                  <a:pt x="23867" y="10956"/>
                </a:lnTo>
                <a:lnTo>
                  <a:pt x="24304" y="15922"/>
                </a:lnTo>
                <a:lnTo>
                  <a:pt x="23387" y="16330"/>
                </a:lnTo>
                <a:lnTo>
                  <a:pt x="21824" y="16602"/>
                </a:lnTo>
                <a:lnTo>
                  <a:pt x="19829" y="16783"/>
                </a:lnTo>
                <a:lnTo>
                  <a:pt x="18498" y="17856"/>
                </a:lnTo>
                <a:lnTo>
                  <a:pt x="17612" y="19524"/>
                </a:lnTo>
                <a:lnTo>
                  <a:pt x="15839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6612255" y="4903471"/>
            <a:ext cx="75854" cy="25717"/>
          </a:xfrm>
          <a:custGeom>
            <a:avLst/>
            <a:gdLst/>
            <a:ahLst/>
            <a:cxnLst/>
            <a:rect l="0" t="0" r="0" b="0"/>
            <a:pathLst>
              <a:path w="75854" h="25717">
                <a:moveTo>
                  <a:pt x="0" y="25716"/>
                </a:moveTo>
                <a:lnTo>
                  <a:pt x="16761" y="25716"/>
                </a:lnTo>
                <a:lnTo>
                  <a:pt x="16889" y="24764"/>
                </a:lnTo>
                <a:lnTo>
                  <a:pt x="16974" y="23176"/>
                </a:lnTo>
                <a:lnTo>
                  <a:pt x="17031" y="21166"/>
                </a:lnTo>
                <a:lnTo>
                  <a:pt x="18021" y="19824"/>
                </a:lnTo>
                <a:lnTo>
                  <a:pt x="19634" y="18931"/>
                </a:lnTo>
                <a:lnTo>
                  <a:pt x="21662" y="18335"/>
                </a:lnTo>
                <a:lnTo>
                  <a:pt x="23967" y="17938"/>
                </a:lnTo>
                <a:lnTo>
                  <a:pt x="26455" y="17673"/>
                </a:lnTo>
                <a:lnTo>
                  <a:pt x="29066" y="17497"/>
                </a:lnTo>
                <a:lnTo>
                  <a:pt x="31760" y="17379"/>
                </a:lnTo>
                <a:lnTo>
                  <a:pt x="41212" y="17174"/>
                </a:lnTo>
                <a:lnTo>
                  <a:pt x="54649" y="17146"/>
                </a:lnTo>
                <a:lnTo>
                  <a:pt x="56435" y="18098"/>
                </a:lnTo>
                <a:lnTo>
                  <a:pt x="57626" y="19685"/>
                </a:lnTo>
                <a:lnTo>
                  <a:pt x="60002" y="25702"/>
                </a:lnTo>
                <a:lnTo>
                  <a:pt x="60005" y="25710"/>
                </a:lnTo>
                <a:lnTo>
                  <a:pt x="60006" y="25713"/>
                </a:lnTo>
                <a:lnTo>
                  <a:pt x="55456" y="25715"/>
                </a:lnTo>
                <a:lnTo>
                  <a:pt x="54116" y="24763"/>
                </a:lnTo>
                <a:lnTo>
                  <a:pt x="53222" y="23176"/>
                </a:lnTo>
                <a:lnTo>
                  <a:pt x="52626" y="21165"/>
                </a:lnTo>
                <a:lnTo>
                  <a:pt x="51277" y="19824"/>
                </a:lnTo>
                <a:lnTo>
                  <a:pt x="49424" y="18931"/>
                </a:lnTo>
                <a:lnTo>
                  <a:pt x="47236" y="18335"/>
                </a:lnTo>
                <a:lnTo>
                  <a:pt x="45778" y="16986"/>
                </a:lnTo>
                <a:lnTo>
                  <a:pt x="44806" y="15133"/>
                </a:lnTo>
                <a:lnTo>
                  <a:pt x="42976" y="8955"/>
                </a:lnTo>
                <a:lnTo>
                  <a:pt x="42937" y="7875"/>
                </a:lnTo>
                <a:lnTo>
                  <a:pt x="42863" y="106"/>
                </a:lnTo>
                <a:lnTo>
                  <a:pt x="43815" y="70"/>
                </a:lnTo>
                <a:lnTo>
                  <a:pt x="59549" y="0"/>
                </a:lnTo>
                <a:lnTo>
                  <a:pt x="60654" y="952"/>
                </a:lnTo>
                <a:lnTo>
                  <a:pt x="62344" y="2539"/>
                </a:lnTo>
                <a:lnTo>
                  <a:pt x="68711" y="8729"/>
                </a:lnTo>
                <a:lnTo>
                  <a:pt x="75853" y="15848"/>
                </a:lnTo>
                <a:lnTo>
                  <a:pt x="75333" y="17232"/>
                </a:lnTo>
                <a:lnTo>
                  <a:pt x="74035" y="19108"/>
                </a:lnTo>
                <a:lnTo>
                  <a:pt x="69657" y="24411"/>
                </a:lnTo>
                <a:lnTo>
                  <a:pt x="68345" y="24846"/>
                </a:lnTo>
                <a:lnTo>
                  <a:pt x="66518" y="25136"/>
                </a:lnTo>
                <a:lnTo>
                  <a:pt x="60007" y="2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6132195" y="4157662"/>
            <a:ext cx="120015" cy="222886"/>
          </a:xfrm>
          <a:custGeom>
            <a:avLst/>
            <a:gdLst/>
            <a:ahLst/>
            <a:cxnLst/>
            <a:rect l="0" t="0" r="0" b="0"/>
            <a:pathLst>
              <a:path w="120015" h="222886">
                <a:moveTo>
                  <a:pt x="120014" y="0"/>
                </a:moveTo>
                <a:lnTo>
                  <a:pt x="120014" y="13019"/>
                </a:lnTo>
                <a:lnTo>
                  <a:pt x="119062" y="15347"/>
                </a:lnTo>
                <a:lnTo>
                  <a:pt x="115464" y="20473"/>
                </a:lnTo>
                <a:lnTo>
                  <a:pt x="113229" y="25927"/>
                </a:lnTo>
                <a:lnTo>
                  <a:pt x="111284" y="32478"/>
                </a:lnTo>
                <a:lnTo>
                  <a:pt x="109432" y="36892"/>
                </a:lnTo>
                <a:lnTo>
                  <a:pt x="107244" y="41740"/>
                </a:lnTo>
                <a:lnTo>
                  <a:pt x="104834" y="45924"/>
                </a:lnTo>
                <a:lnTo>
                  <a:pt x="102274" y="49666"/>
                </a:lnTo>
                <a:lnTo>
                  <a:pt x="99615" y="53113"/>
                </a:lnTo>
                <a:lnTo>
                  <a:pt x="96889" y="56364"/>
                </a:lnTo>
                <a:lnTo>
                  <a:pt x="94121" y="59484"/>
                </a:lnTo>
                <a:lnTo>
                  <a:pt x="91322" y="62516"/>
                </a:lnTo>
                <a:lnTo>
                  <a:pt x="88504" y="66442"/>
                </a:lnTo>
                <a:lnTo>
                  <a:pt x="85672" y="70965"/>
                </a:lnTo>
                <a:lnTo>
                  <a:pt x="82832" y="75885"/>
                </a:lnTo>
                <a:lnTo>
                  <a:pt x="80939" y="80118"/>
                </a:lnTo>
                <a:lnTo>
                  <a:pt x="79676" y="83892"/>
                </a:lnTo>
                <a:lnTo>
                  <a:pt x="78835" y="87361"/>
                </a:lnTo>
                <a:lnTo>
                  <a:pt x="77322" y="91578"/>
                </a:lnTo>
                <a:lnTo>
                  <a:pt x="75360" y="96295"/>
                </a:lnTo>
                <a:lnTo>
                  <a:pt x="73100" y="101343"/>
                </a:lnTo>
                <a:lnTo>
                  <a:pt x="68049" y="112034"/>
                </a:lnTo>
                <a:lnTo>
                  <a:pt x="65368" y="117552"/>
                </a:lnTo>
                <a:lnTo>
                  <a:pt x="62628" y="122183"/>
                </a:lnTo>
                <a:lnTo>
                  <a:pt x="59849" y="126223"/>
                </a:lnTo>
                <a:lnTo>
                  <a:pt x="57045" y="129869"/>
                </a:lnTo>
                <a:lnTo>
                  <a:pt x="54222" y="134204"/>
                </a:lnTo>
                <a:lnTo>
                  <a:pt x="51388" y="139000"/>
                </a:lnTo>
                <a:lnTo>
                  <a:pt x="48546" y="144101"/>
                </a:lnTo>
                <a:lnTo>
                  <a:pt x="45699" y="148455"/>
                </a:lnTo>
                <a:lnTo>
                  <a:pt x="42849" y="152310"/>
                </a:lnTo>
                <a:lnTo>
                  <a:pt x="39995" y="155833"/>
                </a:lnTo>
                <a:lnTo>
                  <a:pt x="37141" y="160086"/>
                </a:lnTo>
                <a:lnTo>
                  <a:pt x="34285" y="164827"/>
                </a:lnTo>
                <a:lnTo>
                  <a:pt x="31429" y="169892"/>
                </a:lnTo>
                <a:lnTo>
                  <a:pt x="29525" y="174221"/>
                </a:lnTo>
                <a:lnTo>
                  <a:pt x="28256" y="178060"/>
                </a:lnTo>
                <a:lnTo>
                  <a:pt x="27410" y="181572"/>
                </a:lnTo>
                <a:lnTo>
                  <a:pt x="23929" y="188014"/>
                </a:lnTo>
                <a:lnTo>
                  <a:pt x="21668" y="191065"/>
                </a:lnTo>
                <a:lnTo>
                  <a:pt x="19208" y="194052"/>
                </a:lnTo>
                <a:lnTo>
                  <a:pt x="16615" y="196995"/>
                </a:lnTo>
                <a:lnTo>
                  <a:pt x="13934" y="199910"/>
                </a:lnTo>
                <a:lnTo>
                  <a:pt x="12147" y="202806"/>
                </a:lnTo>
                <a:lnTo>
                  <a:pt x="10161" y="208563"/>
                </a:lnTo>
                <a:lnTo>
                  <a:pt x="8679" y="210480"/>
                </a:lnTo>
                <a:lnTo>
                  <a:pt x="6738" y="211757"/>
                </a:lnTo>
                <a:lnTo>
                  <a:pt x="1331" y="213808"/>
                </a:lnTo>
                <a:lnTo>
                  <a:pt x="887" y="214929"/>
                </a:lnTo>
                <a:lnTo>
                  <a:pt x="591" y="216628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5926454" y="4577715"/>
            <a:ext cx="120017" cy="180023"/>
          </a:xfrm>
          <a:custGeom>
            <a:avLst/>
            <a:gdLst/>
            <a:ahLst/>
            <a:cxnLst/>
            <a:rect l="0" t="0" r="0" b="0"/>
            <a:pathLst>
              <a:path w="120017" h="180023">
                <a:moveTo>
                  <a:pt x="120016" y="0"/>
                </a:moveTo>
                <a:lnTo>
                  <a:pt x="106997" y="0"/>
                </a:lnTo>
                <a:lnTo>
                  <a:pt x="105621" y="952"/>
                </a:lnTo>
                <a:lnTo>
                  <a:pt x="104704" y="2540"/>
                </a:lnTo>
                <a:lnTo>
                  <a:pt x="103686" y="6843"/>
                </a:lnTo>
                <a:lnTo>
                  <a:pt x="103232" y="11931"/>
                </a:lnTo>
                <a:lnTo>
                  <a:pt x="102159" y="14622"/>
                </a:lnTo>
                <a:lnTo>
                  <a:pt x="98427" y="20150"/>
                </a:lnTo>
                <a:lnTo>
                  <a:pt x="96098" y="22959"/>
                </a:lnTo>
                <a:lnTo>
                  <a:pt x="93593" y="25783"/>
                </a:lnTo>
                <a:lnTo>
                  <a:pt x="90971" y="28619"/>
                </a:lnTo>
                <a:lnTo>
                  <a:pt x="89222" y="31462"/>
                </a:lnTo>
                <a:lnTo>
                  <a:pt x="88057" y="34310"/>
                </a:lnTo>
                <a:lnTo>
                  <a:pt x="87280" y="37160"/>
                </a:lnTo>
                <a:lnTo>
                  <a:pt x="85809" y="40013"/>
                </a:lnTo>
                <a:lnTo>
                  <a:pt x="83876" y="42868"/>
                </a:lnTo>
                <a:lnTo>
                  <a:pt x="81635" y="45724"/>
                </a:lnTo>
                <a:lnTo>
                  <a:pt x="79189" y="48580"/>
                </a:lnTo>
                <a:lnTo>
                  <a:pt x="76605" y="51437"/>
                </a:lnTo>
                <a:lnTo>
                  <a:pt x="73930" y="54294"/>
                </a:lnTo>
                <a:lnTo>
                  <a:pt x="71195" y="58103"/>
                </a:lnTo>
                <a:lnTo>
                  <a:pt x="68418" y="62548"/>
                </a:lnTo>
                <a:lnTo>
                  <a:pt x="65615" y="67416"/>
                </a:lnTo>
                <a:lnTo>
                  <a:pt x="63746" y="71614"/>
                </a:lnTo>
                <a:lnTo>
                  <a:pt x="62500" y="75365"/>
                </a:lnTo>
                <a:lnTo>
                  <a:pt x="61669" y="78818"/>
                </a:lnTo>
                <a:lnTo>
                  <a:pt x="60163" y="83025"/>
                </a:lnTo>
                <a:lnTo>
                  <a:pt x="58207" y="87735"/>
                </a:lnTo>
                <a:lnTo>
                  <a:pt x="55949" y="92780"/>
                </a:lnTo>
                <a:lnTo>
                  <a:pt x="53492" y="97096"/>
                </a:lnTo>
                <a:lnTo>
                  <a:pt x="50902" y="100925"/>
                </a:lnTo>
                <a:lnTo>
                  <a:pt x="48222" y="104431"/>
                </a:lnTo>
                <a:lnTo>
                  <a:pt x="45483" y="107720"/>
                </a:lnTo>
                <a:lnTo>
                  <a:pt x="42705" y="110866"/>
                </a:lnTo>
                <a:lnTo>
                  <a:pt x="37078" y="116901"/>
                </a:lnTo>
                <a:lnTo>
                  <a:pt x="31402" y="122758"/>
                </a:lnTo>
                <a:lnTo>
                  <a:pt x="29507" y="125654"/>
                </a:lnTo>
                <a:lnTo>
                  <a:pt x="28244" y="128536"/>
                </a:lnTo>
                <a:lnTo>
                  <a:pt x="27402" y="131411"/>
                </a:lnTo>
                <a:lnTo>
                  <a:pt x="26841" y="135232"/>
                </a:lnTo>
                <a:lnTo>
                  <a:pt x="26467" y="139685"/>
                </a:lnTo>
                <a:lnTo>
                  <a:pt x="26217" y="144558"/>
                </a:lnTo>
                <a:lnTo>
                  <a:pt x="25099" y="147807"/>
                </a:lnTo>
                <a:lnTo>
                  <a:pt x="23400" y="149973"/>
                </a:lnTo>
                <a:lnTo>
                  <a:pt x="21315" y="151417"/>
                </a:lnTo>
                <a:lnTo>
                  <a:pt x="19926" y="153332"/>
                </a:lnTo>
                <a:lnTo>
                  <a:pt x="18381" y="158000"/>
                </a:lnTo>
                <a:lnTo>
                  <a:pt x="17695" y="163250"/>
                </a:lnTo>
                <a:lnTo>
                  <a:pt x="17512" y="165983"/>
                </a:lnTo>
                <a:lnTo>
                  <a:pt x="16437" y="167805"/>
                </a:lnTo>
                <a:lnTo>
                  <a:pt x="14769" y="169020"/>
                </a:lnTo>
                <a:lnTo>
                  <a:pt x="12703" y="169830"/>
                </a:lnTo>
                <a:lnTo>
                  <a:pt x="11327" y="171323"/>
                </a:lnTo>
                <a:lnTo>
                  <a:pt x="10409" y="173270"/>
                </a:lnTo>
                <a:lnTo>
                  <a:pt x="9797" y="175521"/>
                </a:lnTo>
                <a:lnTo>
                  <a:pt x="8436" y="177021"/>
                </a:lnTo>
                <a:lnTo>
                  <a:pt x="6577" y="178021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5772150" y="4920615"/>
            <a:ext cx="128588" cy="257176"/>
          </a:xfrm>
          <a:custGeom>
            <a:avLst/>
            <a:gdLst/>
            <a:ahLst/>
            <a:cxnLst/>
            <a:rect l="0" t="0" r="0" b="0"/>
            <a:pathLst>
              <a:path w="128588" h="257176">
                <a:moveTo>
                  <a:pt x="128587" y="0"/>
                </a:moveTo>
                <a:lnTo>
                  <a:pt x="128587" y="7381"/>
                </a:lnTo>
                <a:lnTo>
                  <a:pt x="126047" y="10583"/>
                </a:lnTo>
                <a:lnTo>
                  <a:pt x="124037" y="12770"/>
                </a:lnTo>
                <a:lnTo>
                  <a:pt x="119262" y="17740"/>
                </a:lnTo>
                <a:lnTo>
                  <a:pt x="116656" y="20400"/>
                </a:lnTo>
                <a:lnTo>
                  <a:pt x="114918" y="23125"/>
                </a:lnTo>
                <a:lnTo>
                  <a:pt x="112986" y="28692"/>
                </a:lnTo>
                <a:lnTo>
                  <a:pt x="109589" y="34342"/>
                </a:lnTo>
                <a:lnTo>
                  <a:pt x="107349" y="37182"/>
                </a:lnTo>
                <a:lnTo>
                  <a:pt x="104903" y="40028"/>
                </a:lnTo>
                <a:lnTo>
                  <a:pt x="102321" y="42878"/>
                </a:lnTo>
                <a:lnTo>
                  <a:pt x="99646" y="45731"/>
                </a:lnTo>
                <a:lnTo>
                  <a:pt x="97863" y="48584"/>
                </a:lnTo>
                <a:lnTo>
                  <a:pt x="95882" y="54295"/>
                </a:lnTo>
                <a:lnTo>
                  <a:pt x="92462" y="60009"/>
                </a:lnTo>
                <a:lnTo>
                  <a:pt x="90216" y="62866"/>
                </a:lnTo>
                <a:lnTo>
                  <a:pt x="87721" y="68580"/>
                </a:lnTo>
                <a:lnTo>
                  <a:pt x="87055" y="71438"/>
                </a:lnTo>
                <a:lnTo>
                  <a:pt x="83776" y="77152"/>
                </a:lnTo>
                <a:lnTo>
                  <a:pt x="81568" y="80010"/>
                </a:lnTo>
                <a:lnTo>
                  <a:pt x="79144" y="82867"/>
                </a:lnTo>
                <a:lnTo>
                  <a:pt x="76575" y="85725"/>
                </a:lnTo>
                <a:lnTo>
                  <a:pt x="73910" y="88582"/>
                </a:lnTo>
                <a:lnTo>
                  <a:pt x="72133" y="91440"/>
                </a:lnTo>
                <a:lnTo>
                  <a:pt x="70159" y="97155"/>
                </a:lnTo>
                <a:lnTo>
                  <a:pt x="68680" y="100964"/>
                </a:lnTo>
                <a:lnTo>
                  <a:pt x="66742" y="105410"/>
                </a:lnTo>
                <a:lnTo>
                  <a:pt x="64497" y="110278"/>
                </a:lnTo>
                <a:lnTo>
                  <a:pt x="62048" y="114476"/>
                </a:lnTo>
                <a:lnTo>
                  <a:pt x="59462" y="118227"/>
                </a:lnTo>
                <a:lnTo>
                  <a:pt x="56787" y="121681"/>
                </a:lnTo>
                <a:lnTo>
                  <a:pt x="53813" y="128058"/>
                </a:lnTo>
                <a:lnTo>
                  <a:pt x="53020" y="131091"/>
                </a:lnTo>
                <a:lnTo>
                  <a:pt x="49600" y="137003"/>
                </a:lnTo>
                <a:lnTo>
                  <a:pt x="47353" y="139913"/>
                </a:lnTo>
                <a:lnTo>
                  <a:pt x="45856" y="143758"/>
                </a:lnTo>
                <a:lnTo>
                  <a:pt x="44858" y="148226"/>
                </a:lnTo>
                <a:lnTo>
                  <a:pt x="44193" y="153110"/>
                </a:lnTo>
                <a:lnTo>
                  <a:pt x="43454" y="161076"/>
                </a:lnTo>
                <a:lnTo>
                  <a:pt x="43257" y="164534"/>
                </a:lnTo>
                <a:lnTo>
                  <a:pt x="42173" y="167792"/>
                </a:lnTo>
                <a:lnTo>
                  <a:pt x="38428" y="173952"/>
                </a:lnTo>
                <a:lnTo>
                  <a:pt x="36096" y="177880"/>
                </a:lnTo>
                <a:lnTo>
                  <a:pt x="33589" y="182404"/>
                </a:lnTo>
                <a:lnTo>
                  <a:pt x="30965" y="187325"/>
                </a:lnTo>
                <a:lnTo>
                  <a:pt x="28049" y="195333"/>
                </a:lnTo>
                <a:lnTo>
                  <a:pt x="27272" y="198801"/>
                </a:lnTo>
                <a:lnTo>
                  <a:pt x="23868" y="205196"/>
                </a:lnTo>
                <a:lnTo>
                  <a:pt x="21627" y="208235"/>
                </a:lnTo>
                <a:lnTo>
                  <a:pt x="19180" y="211213"/>
                </a:lnTo>
                <a:lnTo>
                  <a:pt x="16597" y="214151"/>
                </a:lnTo>
                <a:lnTo>
                  <a:pt x="13922" y="217062"/>
                </a:lnTo>
                <a:lnTo>
                  <a:pt x="12138" y="220908"/>
                </a:lnTo>
                <a:lnTo>
                  <a:pt x="10950" y="225377"/>
                </a:lnTo>
                <a:lnTo>
                  <a:pt x="10157" y="230261"/>
                </a:lnTo>
                <a:lnTo>
                  <a:pt x="6737" y="238228"/>
                </a:lnTo>
                <a:lnTo>
                  <a:pt x="1330" y="246553"/>
                </a:lnTo>
                <a:lnTo>
                  <a:pt x="591" y="250231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5540692" y="5332095"/>
            <a:ext cx="128588" cy="240031"/>
          </a:xfrm>
          <a:custGeom>
            <a:avLst/>
            <a:gdLst/>
            <a:ahLst/>
            <a:cxnLst/>
            <a:rect l="0" t="0" r="0" b="0"/>
            <a:pathLst>
              <a:path w="128588" h="240031">
                <a:moveTo>
                  <a:pt x="128587" y="0"/>
                </a:moveTo>
                <a:lnTo>
                  <a:pt x="112739" y="15849"/>
                </a:lnTo>
                <a:lnTo>
                  <a:pt x="112307" y="17233"/>
                </a:lnTo>
                <a:lnTo>
                  <a:pt x="111826" y="21311"/>
                </a:lnTo>
                <a:lnTo>
                  <a:pt x="110746" y="22780"/>
                </a:lnTo>
                <a:lnTo>
                  <a:pt x="109073" y="23759"/>
                </a:lnTo>
                <a:lnTo>
                  <a:pt x="107005" y="24412"/>
                </a:lnTo>
                <a:lnTo>
                  <a:pt x="105627" y="25799"/>
                </a:lnTo>
                <a:lnTo>
                  <a:pt x="104708" y="27677"/>
                </a:lnTo>
                <a:lnTo>
                  <a:pt x="104096" y="29881"/>
                </a:lnTo>
                <a:lnTo>
                  <a:pt x="100875" y="34870"/>
                </a:lnTo>
                <a:lnTo>
                  <a:pt x="98683" y="37534"/>
                </a:lnTo>
                <a:lnTo>
                  <a:pt x="97221" y="40263"/>
                </a:lnTo>
                <a:lnTo>
                  <a:pt x="95597" y="45834"/>
                </a:lnTo>
                <a:lnTo>
                  <a:pt x="92335" y="51486"/>
                </a:lnTo>
                <a:lnTo>
                  <a:pt x="90132" y="54326"/>
                </a:lnTo>
                <a:lnTo>
                  <a:pt x="87683" y="60022"/>
                </a:lnTo>
                <a:lnTo>
                  <a:pt x="87031" y="62875"/>
                </a:lnTo>
                <a:lnTo>
                  <a:pt x="83765" y="68584"/>
                </a:lnTo>
                <a:lnTo>
                  <a:pt x="81561" y="71440"/>
                </a:lnTo>
                <a:lnTo>
                  <a:pt x="79139" y="74297"/>
                </a:lnTo>
                <a:lnTo>
                  <a:pt x="76572" y="77154"/>
                </a:lnTo>
                <a:lnTo>
                  <a:pt x="73908" y="80011"/>
                </a:lnTo>
                <a:lnTo>
                  <a:pt x="72132" y="82868"/>
                </a:lnTo>
                <a:lnTo>
                  <a:pt x="70159" y="88583"/>
                </a:lnTo>
                <a:lnTo>
                  <a:pt x="66742" y="94297"/>
                </a:lnTo>
                <a:lnTo>
                  <a:pt x="64497" y="97155"/>
                </a:lnTo>
                <a:lnTo>
                  <a:pt x="62048" y="100012"/>
                </a:lnTo>
                <a:lnTo>
                  <a:pt x="59463" y="102870"/>
                </a:lnTo>
                <a:lnTo>
                  <a:pt x="56787" y="105727"/>
                </a:lnTo>
                <a:lnTo>
                  <a:pt x="55003" y="108585"/>
                </a:lnTo>
                <a:lnTo>
                  <a:pt x="53021" y="114300"/>
                </a:lnTo>
                <a:lnTo>
                  <a:pt x="49600" y="120015"/>
                </a:lnTo>
                <a:lnTo>
                  <a:pt x="47354" y="122872"/>
                </a:lnTo>
                <a:lnTo>
                  <a:pt x="44905" y="126682"/>
                </a:lnTo>
                <a:lnTo>
                  <a:pt x="42319" y="131127"/>
                </a:lnTo>
                <a:lnTo>
                  <a:pt x="39642" y="135996"/>
                </a:lnTo>
                <a:lnTo>
                  <a:pt x="36906" y="140193"/>
                </a:lnTo>
                <a:lnTo>
                  <a:pt x="34129" y="143945"/>
                </a:lnTo>
                <a:lnTo>
                  <a:pt x="31326" y="147398"/>
                </a:lnTo>
                <a:lnTo>
                  <a:pt x="28210" y="153775"/>
                </a:lnTo>
                <a:lnTo>
                  <a:pt x="25873" y="160737"/>
                </a:lnTo>
                <a:lnTo>
                  <a:pt x="23916" y="165260"/>
                </a:lnTo>
                <a:lnTo>
                  <a:pt x="21659" y="170181"/>
                </a:lnTo>
                <a:lnTo>
                  <a:pt x="20155" y="174414"/>
                </a:lnTo>
                <a:lnTo>
                  <a:pt x="18483" y="181657"/>
                </a:lnTo>
                <a:lnTo>
                  <a:pt x="15200" y="188052"/>
                </a:lnTo>
                <a:lnTo>
                  <a:pt x="12991" y="191090"/>
                </a:lnTo>
                <a:lnTo>
                  <a:pt x="10536" y="197007"/>
                </a:lnTo>
                <a:lnTo>
                  <a:pt x="8493" y="203763"/>
                </a:lnTo>
                <a:lnTo>
                  <a:pt x="6615" y="208232"/>
                </a:lnTo>
                <a:lnTo>
                  <a:pt x="4410" y="213116"/>
                </a:lnTo>
                <a:lnTo>
                  <a:pt x="2940" y="218278"/>
                </a:lnTo>
                <a:lnTo>
                  <a:pt x="1960" y="223624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5377815" y="5717857"/>
            <a:ext cx="120015" cy="274321"/>
          </a:xfrm>
          <a:custGeom>
            <a:avLst/>
            <a:gdLst/>
            <a:ahLst/>
            <a:cxnLst/>
            <a:rect l="0" t="0" r="0" b="0"/>
            <a:pathLst>
              <a:path w="120015" h="274321">
                <a:moveTo>
                  <a:pt x="120014" y="0"/>
                </a:moveTo>
                <a:lnTo>
                  <a:pt x="115464" y="4551"/>
                </a:lnTo>
                <a:lnTo>
                  <a:pt x="114123" y="6844"/>
                </a:lnTo>
                <a:lnTo>
                  <a:pt x="112633" y="11932"/>
                </a:lnTo>
                <a:lnTo>
                  <a:pt x="111284" y="13670"/>
                </a:lnTo>
                <a:lnTo>
                  <a:pt x="109432" y="14828"/>
                </a:lnTo>
                <a:lnTo>
                  <a:pt x="107244" y="15601"/>
                </a:lnTo>
                <a:lnTo>
                  <a:pt x="105786" y="17068"/>
                </a:lnTo>
                <a:lnTo>
                  <a:pt x="104814" y="18999"/>
                </a:lnTo>
                <a:lnTo>
                  <a:pt x="102781" y="24637"/>
                </a:lnTo>
                <a:lnTo>
                  <a:pt x="100906" y="28807"/>
                </a:lnTo>
                <a:lnTo>
                  <a:pt x="98703" y="33492"/>
                </a:lnTo>
                <a:lnTo>
                  <a:pt x="96255" y="41238"/>
                </a:lnTo>
                <a:lnTo>
                  <a:pt x="94215" y="48808"/>
                </a:lnTo>
                <a:lnTo>
                  <a:pt x="92337" y="53494"/>
                </a:lnTo>
                <a:lnTo>
                  <a:pt x="90133" y="58523"/>
                </a:lnTo>
                <a:lnTo>
                  <a:pt x="85144" y="69190"/>
                </a:lnTo>
                <a:lnTo>
                  <a:pt x="82480" y="74702"/>
                </a:lnTo>
                <a:lnTo>
                  <a:pt x="80704" y="79329"/>
                </a:lnTo>
                <a:lnTo>
                  <a:pt x="78731" y="87010"/>
                </a:lnTo>
                <a:lnTo>
                  <a:pt x="77252" y="91344"/>
                </a:lnTo>
                <a:lnTo>
                  <a:pt x="75314" y="96139"/>
                </a:lnTo>
                <a:lnTo>
                  <a:pt x="73069" y="101240"/>
                </a:lnTo>
                <a:lnTo>
                  <a:pt x="68035" y="111988"/>
                </a:lnTo>
                <a:lnTo>
                  <a:pt x="57042" y="134410"/>
                </a:lnTo>
                <a:lnTo>
                  <a:pt x="54220" y="139137"/>
                </a:lnTo>
                <a:lnTo>
                  <a:pt x="51387" y="143241"/>
                </a:lnTo>
                <a:lnTo>
                  <a:pt x="48545" y="146929"/>
                </a:lnTo>
                <a:lnTo>
                  <a:pt x="46651" y="151292"/>
                </a:lnTo>
                <a:lnTo>
                  <a:pt x="45388" y="156107"/>
                </a:lnTo>
                <a:lnTo>
                  <a:pt x="44546" y="161221"/>
                </a:lnTo>
                <a:lnTo>
                  <a:pt x="43032" y="166536"/>
                </a:lnTo>
                <a:lnTo>
                  <a:pt x="41070" y="171984"/>
                </a:lnTo>
                <a:lnTo>
                  <a:pt x="38810" y="177521"/>
                </a:lnTo>
                <a:lnTo>
                  <a:pt x="36351" y="183118"/>
                </a:lnTo>
                <a:lnTo>
                  <a:pt x="31078" y="194415"/>
                </a:lnTo>
                <a:lnTo>
                  <a:pt x="22754" y="211487"/>
                </a:lnTo>
                <a:lnTo>
                  <a:pt x="20884" y="216238"/>
                </a:lnTo>
                <a:lnTo>
                  <a:pt x="18807" y="224059"/>
                </a:lnTo>
                <a:lnTo>
                  <a:pt x="17301" y="228430"/>
                </a:lnTo>
                <a:lnTo>
                  <a:pt x="15344" y="233249"/>
                </a:lnTo>
                <a:lnTo>
                  <a:pt x="13086" y="238367"/>
                </a:lnTo>
                <a:lnTo>
                  <a:pt x="10578" y="246594"/>
                </a:lnTo>
                <a:lnTo>
                  <a:pt x="9910" y="250120"/>
                </a:lnTo>
                <a:lnTo>
                  <a:pt x="6627" y="256580"/>
                </a:lnTo>
                <a:lnTo>
                  <a:pt x="4418" y="259636"/>
                </a:lnTo>
                <a:lnTo>
                  <a:pt x="1963" y="265571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5300662" y="6060757"/>
            <a:ext cx="34291" cy="94298"/>
          </a:xfrm>
          <a:custGeom>
            <a:avLst/>
            <a:gdLst/>
            <a:ahLst/>
            <a:cxnLst/>
            <a:rect l="0" t="0" r="0" b="0"/>
            <a:pathLst>
              <a:path w="34291" h="94298">
                <a:moveTo>
                  <a:pt x="34290" y="0"/>
                </a:moveTo>
                <a:lnTo>
                  <a:pt x="34290" y="4551"/>
                </a:lnTo>
                <a:lnTo>
                  <a:pt x="33338" y="6844"/>
                </a:lnTo>
                <a:lnTo>
                  <a:pt x="31750" y="9325"/>
                </a:lnTo>
                <a:lnTo>
                  <a:pt x="26909" y="15601"/>
                </a:lnTo>
                <a:lnTo>
                  <a:pt x="25559" y="18020"/>
                </a:lnTo>
                <a:lnTo>
                  <a:pt x="21520" y="25789"/>
                </a:lnTo>
                <a:lnTo>
                  <a:pt x="20062" y="29575"/>
                </a:lnTo>
                <a:lnTo>
                  <a:pt x="19089" y="33052"/>
                </a:lnTo>
                <a:lnTo>
                  <a:pt x="18442" y="36322"/>
                </a:lnTo>
                <a:lnTo>
                  <a:pt x="17057" y="40408"/>
                </a:lnTo>
                <a:lnTo>
                  <a:pt x="15181" y="45036"/>
                </a:lnTo>
                <a:lnTo>
                  <a:pt x="12979" y="50026"/>
                </a:lnTo>
                <a:lnTo>
                  <a:pt x="10557" y="54306"/>
                </a:lnTo>
                <a:lnTo>
                  <a:pt x="7991" y="58111"/>
                </a:lnTo>
                <a:lnTo>
                  <a:pt x="5327" y="61601"/>
                </a:lnTo>
                <a:lnTo>
                  <a:pt x="3552" y="64880"/>
                </a:lnTo>
                <a:lnTo>
                  <a:pt x="2368" y="68018"/>
                </a:lnTo>
                <a:lnTo>
                  <a:pt x="1579" y="71063"/>
                </a:lnTo>
                <a:lnTo>
                  <a:pt x="1052" y="74046"/>
                </a:lnTo>
                <a:lnTo>
                  <a:pt x="702" y="76986"/>
                </a:lnTo>
                <a:lnTo>
                  <a:pt x="468" y="79899"/>
                </a:lnTo>
                <a:lnTo>
                  <a:pt x="312" y="82793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6235065" y="4157662"/>
            <a:ext cx="120015" cy="197168"/>
          </a:xfrm>
          <a:custGeom>
            <a:avLst/>
            <a:gdLst/>
            <a:ahLst/>
            <a:cxnLst/>
            <a:rect l="0" t="0" r="0" b="0"/>
            <a:pathLst>
              <a:path w="120015" h="19716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10583" y="25784"/>
                </a:lnTo>
                <a:lnTo>
                  <a:pt x="12770" y="28619"/>
                </a:lnTo>
                <a:lnTo>
                  <a:pt x="15200" y="34310"/>
                </a:lnTo>
                <a:lnTo>
                  <a:pt x="15848" y="37161"/>
                </a:lnTo>
                <a:lnTo>
                  <a:pt x="18186" y="40014"/>
                </a:lnTo>
                <a:lnTo>
                  <a:pt x="21648" y="42868"/>
                </a:lnTo>
                <a:lnTo>
                  <a:pt x="25862" y="45724"/>
                </a:lnTo>
                <a:lnTo>
                  <a:pt x="28671" y="49533"/>
                </a:lnTo>
                <a:lnTo>
                  <a:pt x="30544" y="53977"/>
                </a:lnTo>
                <a:lnTo>
                  <a:pt x="31793" y="58844"/>
                </a:lnTo>
                <a:lnTo>
                  <a:pt x="34530" y="63995"/>
                </a:lnTo>
                <a:lnTo>
                  <a:pt x="38260" y="69333"/>
                </a:lnTo>
                <a:lnTo>
                  <a:pt x="42652" y="74797"/>
                </a:lnTo>
                <a:lnTo>
                  <a:pt x="45579" y="79392"/>
                </a:lnTo>
                <a:lnTo>
                  <a:pt x="47531" y="83408"/>
                </a:lnTo>
                <a:lnTo>
                  <a:pt x="48832" y="87038"/>
                </a:lnTo>
                <a:lnTo>
                  <a:pt x="51605" y="91363"/>
                </a:lnTo>
                <a:lnTo>
                  <a:pt x="55358" y="96151"/>
                </a:lnTo>
                <a:lnTo>
                  <a:pt x="59765" y="101248"/>
                </a:lnTo>
                <a:lnTo>
                  <a:pt x="63656" y="106551"/>
                </a:lnTo>
                <a:lnTo>
                  <a:pt x="67203" y="111992"/>
                </a:lnTo>
                <a:lnTo>
                  <a:pt x="70519" y="117524"/>
                </a:lnTo>
                <a:lnTo>
                  <a:pt x="73682" y="122164"/>
                </a:lnTo>
                <a:lnTo>
                  <a:pt x="76744" y="126210"/>
                </a:lnTo>
                <a:lnTo>
                  <a:pt x="79737" y="129860"/>
                </a:lnTo>
                <a:lnTo>
                  <a:pt x="82686" y="134199"/>
                </a:lnTo>
                <a:lnTo>
                  <a:pt x="85604" y="138996"/>
                </a:lnTo>
                <a:lnTo>
                  <a:pt x="88501" y="144099"/>
                </a:lnTo>
                <a:lnTo>
                  <a:pt x="90434" y="148454"/>
                </a:lnTo>
                <a:lnTo>
                  <a:pt x="91721" y="152309"/>
                </a:lnTo>
                <a:lnTo>
                  <a:pt x="92580" y="155832"/>
                </a:lnTo>
                <a:lnTo>
                  <a:pt x="95057" y="160086"/>
                </a:lnTo>
                <a:lnTo>
                  <a:pt x="98614" y="164826"/>
                </a:lnTo>
                <a:lnTo>
                  <a:pt x="102890" y="169892"/>
                </a:lnTo>
                <a:lnTo>
                  <a:pt x="105741" y="174221"/>
                </a:lnTo>
                <a:lnTo>
                  <a:pt x="107641" y="178060"/>
                </a:lnTo>
                <a:lnTo>
                  <a:pt x="108908" y="181571"/>
                </a:lnTo>
                <a:lnTo>
                  <a:pt x="110705" y="184865"/>
                </a:lnTo>
                <a:lnTo>
                  <a:pt x="112856" y="188013"/>
                </a:lnTo>
                <a:lnTo>
                  <a:pt x="120014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6432232" y="4509135"/>
            <a:ext cx="68581" cy="85726"/>
          </a:xfrm>
          <a:custGeom>
            <a:avLst/>
            <a:gdLst/>
            <a:ahLst/>
            <a:cxnLst/>
            <a:rect l="0" t="0" r="0" b="0"/>
            <a:pathLst>
              <a:path w="68581" h="8572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043" y="2540"/>
                </a:lnTo>
                <a:lnTo>
                  <a:pt x="8219" y="4551"/>
                </a:lnTo>
                <a:lnTo>
                  <a:pt x="9290" y="6844"/>
                </a:lnTo>
                <a:lnTo>
                  <a:pt x="10956" y="9324"/>
                </a:lnTo>
                <a:lnTo>
                  <a:pt x="13019" y="11931"/>
                </a:lnTo>
                <a:lnTo>
                  <a:pt x="14395" y="14622"/>
                </a:lnTo>
                <a:lnTo>
                  <a:pt x="15311" y="17368"/>
                </a:lnTo>
                <a:lnTo>
                  <a:pt x="15923" y="20150"/>
                </a:lnTo>
                <a:lnTo>
                  <a:pt x="17283" y="22959"/>
                </a:lnTo>
                <a:lnTo>
                  <a:pt x="19142" y="25783"/>
                </a:lnTo>
                <a:lnTo>
                  <a:pt x="21333" y="28619"/>
                </a:lnTo>
                <a:lnTo>
                  <a:pt x="22795" y="31461"/>
                </a:lnTo>
                <a:lnTo>
                  <a:pt x="23769" y="34310"/>
                </a:lnTo>
                <a:lnTo>
                  <a:pt x="24419" y="37160"/>
                </a:lnTo>
                <a:lnTo>
                  <a:pt x="25804" y="40013"/>
                </a:lnTo>
                <a:lnTo>
                  <a:pt x="27680" y="42868"/>
                </a:lnTo>
                <a:lnTo>
                  <a:pt x="29884" y="45724"/>
                </a:lnTo>
                <a:lnTo>
                  <a:pt x="32305" y="48580"/>
                </a:lnTo>
                <a:lnTo>
                  <a:pt x="34872" y="51437"/>
                </a:lnTo>
                <a:lnTo>
                  <a:pt x="37535" y="54293"/>
                </a:lnTo>
                <a:lnTo>
                  <a:pt x="40264" y="56198"/>
                </a:lnTo>
                <a:lnTo>
                  <a:pt x="43035" y="57468"/>
                </a:lnTo>
                <a:lnTo>
                  <a:pt x="45835" y="58314"/>
                </a:lnTo>
                <a:lnTo>
                  <a:pt x="47702" y="59831"/>
                </a:lnTo>
                <a:lnTo>
                  <a:pt x="48946" y="61795"/>
                </a:lnTo>
                <a:lnTo>
                  <a:pt x="49776" y="64056"/>
                </a:lnTo>
                <a:lnTo>
                  <a:pt x="51281" y="66517"/>
                </a:lnTo>
                <a:lnTo>
                  <a:pt x="53238" y="69109"/>
                </a:lnTo>
                <a:lnTo>
                  <a:pt x="55494" y="71790"/>
                </a:lnTo>
                <a:lnTo>
                  <a:pt x="56999" y="74530"/>
                </a:lnTo>
                <a:lnTo>
                  <a:pt x="58002" y="77309"/>
                </a:lnTo>
                <a:lnTo>
                  <a:pt x="58670" y="80115"/>
                </a:lnTo>
                <a:lnTo>
                  <a:pt x="60069" y="81985"/>
                </a:lnTo>
                <a:lnTo>
                  <a:pt x="61953" y="83231"/>
                </a:lnTo>
                <a:lnTo>
                  <a:pt x="6858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6552247" y="4834890"/>
            <a:ext cx="94298" cy="154306"/>
          </a:xfrm>
          <a:custGeom>
            <a:avLst/>
            <a:gdLst/>
            <a:ahLst/>
            <a:cxnLst/>
            <a:rect l="0" t="0" r="0" b="0"/>
            <a:pathLst>
              <a:path w="94298" h="154306">
                <a:moveTo>
                  <a:pt x="0" y="0"/>
                </a:moveTo>
                <a:lnTo>
                  <a:pt x="0" y="15849"/>
                </a:lnTo>
                <a:lnTo>
                  <a:pt x="2540" y="19109"/>
                </a:lnTo>
                <a:lnTo>
                  <a:pt x="4551" y="21312"/>
                </a:lnTo>
                <a:lnTo>
                  <a:pt x="5892" y="23732"/>
                </a:lnTo>
                <a:lnTo>
                  <a:pt x="6785" y="26299"/>
                </a:lnTo>
                <a:lnTo>
                  <a:pt x="7381" y="28963"/>
                </a:lnTo>
                <a:lnTo>
                  <a:pt x="8730" y="31691"/>
                </a:lnTo>
                <a:lnTo>
                  <a:pt x="10583" y="34462"/>
                </a:lnTo>
                <a:lnTo>
                  <a:pt x="12770" y="37262"/>
                </a:lnTo>
                <a:lnTo>
                  <a:pt x="15181" y="41034"/>
                </a:lnTo>
                <a:lnTo>
                  <a:pt x="17741" y="45453"/>
                </a:lnTo>
                <a:lnTo>
                  <a:pt x="20400" y="50304"/>
                </a:lnTo>
                <a:lnTo>
                  <a:pt x="23125" y="54491"/>
                </a:lnTo>
                <a:lnTo>
                  <a:pt x="25894" y="58235"/>
                </a:lnTo>
                <a:lnTo>
                  <a:pt x="28693" y="61683"/>
                </a:lnTo>
                <a:lnTo>
                  <a:pt x="31511" y="64934"/>
                </a:lnTo>
                <a:lnTo>
                  <a:pt x="34343" y="68054"/>
                </a:lnTo>
                <a:lnTo>
                  <a:pt x="37182" y="71087"/>
                </a:lnTo>
                <a:lnTo>
                  <a:pt x="40028" y="75014"/>
                </a:lnTo>
                <a:lnTo>
                  <a:pt x="42878" y="79536"/>
                </a:lnTo>
                <a:lnTo>
                  <a:pt x="45731" y="84457"/>
                </a:lnTo>
                <a:lnTo>
                  <a:pt x="48584" y="87737"/>
                </a:lnTo>
                <a:lnTo>
                  <a:pt x="51439" y="89924"/>
                </a:lnTo>
                <a:lnTo>
                  <a:pt x="54296" y="91382"/>
                </a:lnTo>
                <a:lnTo>
                  <a:pt x="57152" y="94258"/>
                </a:lnTo>
                <a:lnTo>
                  <a:pt x="60009" y="98082"/>
                </a:lnTo>
                <a:lnTo>
                  <a:pt x="62866" y="102535"/>
                </a:lnTo>
                <a:lnTo>
                  <a:pt x="65723" y="106457"/>
                </a:lnTo>
                <a:lnTo>
                  <a:pt x="68580" y="110024"/>
                </a:lnTo>
                <a:lnTo>
                  <a:pt x="71438" y="113354"/>
                </a:lnTo>
                <a:lnTo>
                  <a:pt x="73343" y="116527"/>
                </a:lnTo>
                <a:lnTo>
                  <a:pt x="74613" y="119594"/>
                </a:lnTo>
                <a:lnTo>
                  <a:pt x="75460" y="122592"/>
                </a:lnTo>
                <a:lnTo>
                  <a:pt x="76977" y="125543"/>
                </a:lnTo>
                <a:lnTo>
                  <a:pt x="78940" y="128463"/>
                </a:lnTo>
                <a:lnTo>
                  <a:pt x="84385" y="135442"/>
                </a:lnTo>
                <a:lnTo>
                  <a:pt x="85130" y="138936"/>
                </a:lnTo>
                <a:lnTo>
                  <a:pt x="85328" y="141202"/>
                </a:lnTo>
                <a:lnTo>
                  <a:pt x="86412" y="142711"/>
                </a:lnTo>
                <a:lnTo>
                  <a:pt x="88088" y="143719"/>
                </a:lnTo>
                <a:lnTo>
                  <a:pt x="90158" y="144390"/>
                </a:lnTo>
                <a:lnTo>
                  <a:pt x="91538" y="145790"/>
                </a:lnTo>
                <a:lnTo>
                  <a:pt x="92458" y="147676"/>
                </a:lnTo>
                <a:lnTo>
                  <a:pt x="94297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6655117" y="4972050"/>
            <a:ext cx="120016" cy="188596"/>
          </a:xfrm>
          <a:custGeom>
            <a:avLst/>
            <a:gdLst/>
            <a:ahLst/>
            <a:cxnLst/>
            <a:rect l="0" t="0" r="0" b="0"/>
            <a:pathLst>
              <a:path w="120016" h="18859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399"/>
                </a:lnTo>
                <a:lnTo>
                  <a:pt x="14229" y="24077"/>
                </a:lnTo>
                <a:lnTo>
                  <a:pt x="15201" y="28434"/>
                </a:lnTo>
                <a:lnTo>
                  <a:pt x="15849" y="33243"/>
                </a:lnTo>
                <a:lnTo>
                  <a:pt x="17233" y="37402"/>
                </a:lnTo>
                <a:lnTo>
                  <a:pt x="19109" y="41127"/>
                </a:lnTo>
                <a:lnTo>
                  <a:pt x="21312" y="44563"/>
                </a:lnTo>
                <a:lnTo>
                  <a:pt x="23733" y="48758"/>
                </a:lnTo>
                <a:lnTo>
                  <a:pt x="28963" y="58500"/>
                </a:lnTo>
                <a:lnTo>
                  <a:pt x="37262" y="74695"/>
                </a:lnTo>
                <a:lnTo>
                  <a:pt x="40082" y="79324"/>
                </a:lnTo>
                <a:lnTo>
                  <a:pt x="42914" y="83363"/>
                </a:lnTo>
                <a:lnTo>
                  <a:pt x="45754" y="87007"/>
                </a:lnTo>
                <a:lnTo>
                  <a:pt x="49553" y="91342"/>
                </a:lnTo>
                <a:lnTo>
                  <a:pt x="53991" y="96137"/>
                </a:lnTo>
                <a:lnTo>
                  <a:pt x="58853" y="101239"/>
                </a:lnTo>
                <a:lnTo>
                  <a:pt x="63048" y="106545"/>
                </a:lnTo>
                <a:lnTo>
                  <a:pt x="66797" y="111987"/>
                </a:lnTo>
                <a:lnTo>
                  <a:pt x="70249" y="117521"/>
                </a:lnTo>
                <a:lnTo>
                  <a:pt x="73503" y="123115"/>
                </a:lnTo>
                <a:lnTo>
                  <a:pt x="79657" y="134410"/>
                </a:lnTo>
                <a:lnTo>
                  <a:pt x="88478" y="151479"/>
                </a:lnTo>
                <a:lnTo>
                  <a:pt x="91371" y="156231"/>
                </a:lnTo>
                <a:lnTo>
                  <a:pt x="94251" y="160351"/>
                </a:lnTo>
                <a:lnTo>
                  <a:pt x="97125" y="164051"/>
                </a:lnTo>
                <a:lnTo>
                  <a:pt x="99993" y="167470"/>
                </a:lnTo>
                <a:lnTo>
                  <a:pt x="102856" y="170701"/>
                </a:lnTo>
                <a:lnTo>
                  <a:pt x="108579" y="176832"/>
                </a:lnTo>
                <a:lnTo>
                  <a:pt x="12001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6843712" y="5409247"/>
            <a:ext cx="120016" cy="171451"/>
          </a:xfrm>
          <a:custGeom>
            <a:avLst/>
            <a:gdLst/>
            <a:ahLst/>
            <a:cxnLst/>
            <a:rect l="0" t="0" r="0" b="0"/>
            <a:pathLst>
              <a:path w="120016" h="171451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8730" y="23125"/>
                </a:lnTo>
                <a:lnTo>
                  <a:pt x="10583" y="25894"/>
                </a:lnTo>
                <a:lnTo>
                  <a:pt x="12771" y="28693"/>
                </a:lnTo>
                <a:lnTo>
                  <a:pt x="15181" y="32463"/>
                </a:lnTo>
                <a:lnTo>
                  <a:pt x="17741" y="36882"/>
                </a:lnTo>
                <a:lnTo>
                  <a:pt x="20400" y="41733"/>
                </a:lnTo>
                <a:lnTo>
                  <a:pt x="23125" y="45920"/>
                </a:lnTo>
                <a:lnTo>
                  <a:pt x="25895" y="49663"/>
                </a:lnTo>
                <a:lnTo>
                  <a:pt x="28693" y="53111"/>
                </a:lnTo>
                <a:lnTo>
                  <a:pt x="31511" y="57315"/>
                </a:lnTo>
                <a:lnTo>
                  <a:pt x="34342" y="62022"/>
                </a:lnTo>
                <a:lnTo>
                  <a:pt x="37182" y="67066"/>
                </a:lnTo>
                <a:lnTo>
                  <a:pt x="42878" y="77750"/>
                </a:lnTo>
                <a:lnTo>
                  <a:pt x="54295" y="100131"/>
                </a:lnTo>
                <a:lnTo>
                  <a:pt x="58104" y="105807"/>
                </a:lnTo>
                <a:lnTo>
                  <a:pt x="62549" y="111495"/>
                </a:lnTo>
                <a:lnTo>
                  <a:pt x="67417" y="117193"/>
                </a:lnTo>
                <a:lnTo>
                  <a:pt x="71615" y="121944"/>
                </a:lnTo>
                <a:lnTo>
                  <a:pt x="78819" y="129762"/>
                </a:lnTo>
                <a:lnTo>
                  <a:pt x="88229" y="139519"/>
                </a:lnTo>
                <a:lnTo>
                  <a:pt x="91205" y="143495"/>
                </a:lnTo>
                <a:lnTo>
                  <a:pt x="94141" y="148051"/>
                </a:lnTo>
                <a:lnTo>
                  <a:pt x="97050" y="152993"/>
                </a:lnTo>
                <a:lnTo>
                  <a:pt x="99943" y="156288"/>
                </a:lnTo>
                <a:lnTo>
                  <a:pt x="102823" y="158485"/>
                </a:lnTo>
                <a:lnTo>
                  <a:pt x="105697" y="159949"/>
                </a:lnTo>
                <a:lnTo>
                  <a:pt x="108564" y="161878"/>
                </a:lnTo>
                <a:lnTo>
                  <a:pt x="111429" y="164116"/>
                </a:lnTo>
                <a:lnTo>
                  <a:pt x="12001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6972300" y="5666422"/>
            <a:ext cx="137160" cy="231458"/>
          </a:xfrm>
          <a:custGeom>
            <a:avLst/>
            <a:gdLst/>
            <a:ahLst/>
            <a:cxnLst/>
            <a:rect l="0" t="0" r="0" b="0"/>
            <a:pathLst>
              <a:path w="137160" h="231458">
                <a:moveTo>
                  <a:pt x="0" y="0"/>
                </a:moveTo>
                <a:lnTo>
                  <a:pt x="4550" y="4551"/>
                </a:lnTo>
                <a:lnTo>
                  <a:pt x="5891" y="7797"/>
                </a:lnTo>
                <a:lnTo>
                  <a:pt x="6784" y="11865"/>
                </a:lnTo>
                <a:lnTo>
                  <a:pt x="7380" y="16483"/>
                </a:lnTo>
                <a:lnTo>
                  <a:pt x="8731" y="19561"/>
                </a:lnTo>
                <a:lnTo>
                  <a:pt x="10583" y="21613"/>
                </a:lnTo>
                <a:lnTo>
                  <a:pt x="12770" y="22981"/>
                </a:lnTo>
                <a:lnTo>
                  <a:pt x="14229" y="25799"/>
                </a:lnTo>
                <a:lnTo>
                  <a:pt x="15201" y="29582"/>
                </a:lnTo>
                <a:lnTo>
                  <a:pt x="15848" y="34009"/>
                </a:lnTo>
                <a:lnTo>
                  <a:pt x="17233" y="38865"/>
                </a:lnTo>
                <a:lnTo>
                  <a:pt x="19108" y="44007"/>
                </a:lnTo>
                <a:lnTo>
                  <a:pt x="21311" y="49341"/>
                </a:lnTo>
                <a:lnTo>
                  <a:pt x="23732" y="54802"/>
                </a:lnTo>
                <a:lnTo>
                  <a:pt x="28963" y="65949"/>
                </a:lnTo>
                <a:lnTo>
                  <a:pt x="32643" y="72541"/>
                </a:lnTo>
                <a:lnTo>
                  <a:pt x="37002" y="79793"/>
                </a:lnTo>
                <a:lnTo>
                  <a:pt x="41813" y="87486"/>
                </a:lnTo>
                <a:lnTo>
                  <a:pt x="45973" y="94519"/>
                </a:lnTo>
                <a:lnTo>
                  <a:pt x="49699" y="101113"/>
                </a:lnTo>
                <a:lnTo>
                  <a:pt x="53134" y="107413"/>
                </a:lnTo>
                <a:lnTo>
                  <a:pt x="57330" y="113519"/>
                </a:lnTo>
                <a:lnTo>
                  <a:pt x="62032" y="119494"/>
                </a:lnTo>
                <a:lnTo>
                  <a:pt x="67073" y="125383"/>
                </a:lnTo>
                <a:lnTo>
                  <a:pt x="72337" y="131214"/>
                </a:lnTo>
                <a:lnTo>
                  <a:pt x="83267" y="142772"/>
                </a:lnTo>
                <a:lnTo>
                  <a:pt x="87896" y="148521"/>
                </a:lnTo>
                <a:lnTo>
                  <a:pt x="91935" y="154259"/>
                </a:lnTo>
                <a:lnTo>
                  <a:pt x="95580" y="159990"/>
                </a:lnTo>
                <a:lnTo>
                  <a:pt x="98962" y="165715"/>
                </a:lnTo>
                <a:lnTo>
                  <a:pt x="102170" y="171437"/>
                </a:lnTo>
                <a:lnTo>
                  <a:pt x="105261" y="177156"/>
                </a:lnTo>
                <a:lnTo>
                  <a:pt x="108274" y="181922"/>
                </a:lnTo>
                <a:lnTo>
                  <a:pt x="111235" y="186051"/>
                </a:lnTo>
                <a:lnTo>
                  <a:pt x="114162" y="189756"/>
                </a:lnTo>
                <a:lnTo>
                  <a:pt x="117065" y="194132"/>
                </a:lnTo>
                <a:lnTo>
                  <a:pt x="119953" y="198954"/>
                </a:lnTo>
                <a:lnTo>
                  <a:pt x="122831" y="204074"/>
                </a:lnTo>
                <a:lnTo>
                  <a:pt x="124750" y="208439"/>
                </a:lnTo>
                <a:lnTo>
                  <a:pt x="126029" y="212302"/>
                </a:lnTo>
                <a:lnTo>
                  <a:pt x="126882" y="215830"/>
                </a:lnTo>
                <a:lnTo>
                  <a:pt x="128403" y="218181"/>
                </a:lnTo>
                <a:lnTo>
                  <a:pt x="130369" y="219750"/>
                </a:lnTo>
                <a:lnTo>
                  <a:pt x="132632" y="220795"/>
                </a:lnTo>
                <a:lnTo>
                  <a:pt x="134142" y="222444"/>
                </a:lnTo>
                <a:lnTo>
                  <a:pt x="135148" y="224496"/>
                </a:lnTo>
                <a:lnTo>
                  <a:pt x="137159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7109459" y="5923597"/>
            <a:ext cx="120017" cy="222886"/>
          </a:xfrm>
          <a:custGeom>
            <a:avLst/>
            <a:gdLst/>
            <a:ahLst/>
            <a:cxnLst/>
            <a:rect l="0" t="0" r="0" b="0"/>
            <a:pathLst>
              <a:path w="120017" h="222886">
                <a:moveTo>
                  <a:pt x="0" y="0"/>
                </a:moveTo>
                <a:lnTo>
                  <a:pt x="4551" y="4551"/>
                </a:lnTo>
                <a:lnTo>
                  <a:pt x="5892" y="7797"/>
                </a:lnTo>
                <a:lnTo>
                  <a:pt x="6786" y="11865"/>
                </a:lnTo>
                <a:lnTo>
                  <a:pt x="8220" y="22981"/>
                </a:lnTo>
                <a:lnTo>
                  <a:pt x="9290" y="26751"/>
                </a:lnTo>
                <a:lnTo>
                  <a:pt x="15347" y="45709"/>
                </a:lnTo>
                <a:lnTo>
                  <a:pt x="28715" y="86100"/>
                </a:lnTo>
                <a:lnTo>
                  <a:pt x="32478" y="94548"/>
                </a:lnTo>
                <a:lnTo>
                  <a:pt x="36893" y="103037"/>
                </a:lnTo>
                <a:lnTo>
                  <a:pt x="41740" y="111554"/>
                </a:lnTo>
                <a:lnTo>
                  <a:pt x="46877" y="119137"/>
                </a:lnTo>
                <a:lnTo>
                  <a:pt x="52206" y="126097"/>
                </a:lnTo>
                <a:lnTo>
                  <a:pt x="57664" y="132642"/>
                </a:lnTo>
                <a:lnTo>
                  <a:pt x="62255" y="139863"/>
                </a:lnTo>
                <a:lnTo>
                  <a:pt x="66269" y="147535"/>
                </a:lnTo>
                <a:lnTo>
                  <a:pt x="69897" y="155506"/>
                </a:lnTo>
                <a:lnTo>
                  <a:pt x="74221" y="162726"/>
                </a:lnTo>
                <a:lnTo>
                  <a:pt x="79009" y="169444"/>
                </a:lnTo>
                <a:lnTo>
                  <a:pt x="84105" y="175828"/>
                </a:lnTo>
                <a:lnTo>
                  <a:pt x="88455" y="181036"/>
                </a:lnTo>
                <a:lnTo>
                  <a:pt x="92308" y="185461"/>
                </a:lnTo>
                <a:lnTo>
                  <a:pt x="95829" y="189363"/>
                </a:lnTo>
                <a:lnTo>
                  <a:pt x="99128" y="193870"/>
                </a:lnTo>
                <a:lnTo>
                  <a:pt x="102281" y="198779"/>
                </a:lnTo>
                <a:lnTo>
                  <a:pt x="105335" y="203957"/>
                </a:lnTo>
                <a:lnTo>
                  <a:pt x="108323" y="207409"/>
                </a:lnTo>
                <a:lnTo>
                  <a:pt x="111268" y="209710"/>
                </a:lnTo>
                <a:lnTo>
                  <a:pt x="118288" y="213404"/>
                </a:lnTo>
                <a:lnTo>
                  <a:pt x="118864" y="214659"/>
                </a:lnTo>
                <a:lnTo>
                  <a:pt x="119248" y="216448"/>
                </a:lnTo>
                <a:lnTo>
                  <a:pt x="120016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6432276" y="4140517"/>
            <a:ext cx="68534" cy="68184"/>
          </a:xfrm>
          <a:custGeom>
            <a:avLst/>
            <a:gdLst/>
            <a:ahLst/>
            <a:cxnLst/>
            <a:rect l="0" t="0" r="0" b="0"/>
            <a:pathLst>
              <a:path w="68534" h="68184">
                <a:moveTo>
                  <a:pt x="34246" y="17145"/>
                </a:moveTo>
                <a:lnTo>
                  <a:pt x="34246" y="12595"/>
                </a:lnTo>
                <a:lnTo>
                  <a:pt x="35199" y="11254"/>
                </a:lnTo>
                <a:lnTo>
                  <a:pt x="36786" y="10360"/>
                </a:lnTo>
                <a:lnTo>
                  <a:pt x="42465" y="8677"/>
                </a:lnTo>
                <a:lnTo>
                  <a:pt x="43536" y="8642"/>
                </a:lnTo>
                <a:lnTo>
                  <a:pt x="54719" y="8582"/>
                </a:lnTo>
                <a:lnTo>
                  <a:pt x="57420" y="9532"/>
                </a:lnTo>
                <a:lnTo>
                  <a:pt x="60173" y="11117"/>
                </a:lnTo>
                <a:lnTo>
                  <a:pt x="62960" y="13126"/>
                </a:lnTo>
                <a:lnTo>
                  <a:pt x="64819" y="15418"/>
                </a:lnTo>
                <a:lnTo>
                  <a:pt x="66058" y="17899"/>
                </a:lnTo>
                <a:lnTo>
                  <a:pt x="68046" y="24173"/>
                </a:lnTo>
                <a:lnTo>
                  <a:pt x="68210" y="25640"/>
                </a:lnTo>
                <a:lnTo>
                  <a:pt x="68318" y="27571"/>
                </a:lnTo>
                <a:lnTo>
                  <a:pt x="68439" y="32256"/>
                </a:lnTo>
                <a:lnTo>
                  <a:pt x="68493" y="37514"/>
                </a:lnTo>
                <a:lnTo>
                  <a:pt x="67555" y="40249"/>
                </a:lnTo>
                <a:lnTo>
                  <a:pt x="65977" y="43025"/>
                </a:lnTo>
                <a:lnTo>
                  <a:pt x="63972" y="45829"/>
                </a:lnTo>
                <a:lnTo>
                  <a:pt x="61684" y="47697"/>
                </a:lnTo>
                <a:lnTo>
                  <a:pt x="59205" y="48943"/>
                </a:lnTo>
                <a:lnTo>
                  <a:pt x="56601" y="49774"/>
                </a:lnTo>
                <a:lnTo>
                  <a:pt x="53911" y="51280"/>
                </a:lnTo>
                <a:lnTo>
                  <a:pt x="51167" y="53237"/>
                </a:lnTo>
                <a:lnTo>
                  <a:pt x="48384" y="55494"/>
                </a:lnTo>
                <a:lnTo>
                  <a:pt x="45577" y="56998"/>
                </a:lnTo>
                <a:lnTo>
                  <a:pt x="42752" y="58001"/>
                </a:lnTo>
                <a:lnTo>
                  <a:pt x="39917" y="58670"/>
                </a:lnTo>
                <a:lnTo>
                  <a:pt x="37074" y="59116"/>
                </a:lnTo>
                <a:lnTo>
                  <a:pt x="34226" y="59413"/>
                </a:lnTo>
                <a:lnTo>
                  <a:pt x="27363" y="59890"/>
                </a:lnTo>
                <a:lnTo>
                  <a:pt x="23884" y="59956"/>
                </a:lnTo>
                <a:lnTo>
                  <a:pt x="21623" y="59973"/>
                </a:lnTo>
                <a:lnTo>
                  <a:pt x="19163" y="59032"/>
                </a:lnTo>
                <a:lnTo>
                  <a:pt x="16571" y="57452"/>
                </a:lnTo>
                <a:lnTo>
                  <a:pt x="8999" y="51787"/>
                </a:lnTo>
                <a:lnTo>
                  <a:pt x="8842" y="50717"/>
                </a:lnTo>
                <a:lnTo>
                  <a:pt x="8738" y="49052"/>
                </a:lnTo>
                <a:lnTo>
                  <a:pt x="8622" y="44661"/>
                </a:lnTo>
                <a:lnTo>
                  <a:pt x="8570" y="39534"/>
                </a:lnTo>
                <a:lnTo>
                  <a:pt x="9509" y="37786"/>
                </a:lnTo>
                <a:lnTo>
                  <a:pt x="11087" y="36621"/>
                </a:lnTo>
                <a:lnTo>
                  <a:pt x="13092" y="35844"/>
                </a:lnTo>
                <a:lnTo>
                  <a:pt x="15381" y="34373"/>
                </a:lnTo>
                <a:lnTo>
                  <a:pt x="17859" y="32441"/>
                </a:lnTo>
                <a:lnTo>
                  <a:pt x="20464" y="30200"/>
                </a:lnTo>
                <a:lnTo>
                  <a:pt x="22200" y="27753"/>
                </a:lnTo>
                <a:lnTo>
                  <a:pt x="23358" y="25170"/>
                </a:lnTo>
                <a:lnTo>
                  <a:pt x="24130" y="22495"/>
                </a:lnTo>
                <a:lnTo>
                  <a:pt x="25597" y="20711"/>
                </a:lnTo>
                <a:lnTo>
                  <a:pt x="27528" y="19523"/>
                </a:lnTo>
                <a:lnTo>
                  <a:pt x="29767" y="18730"/>
                </a:lnTo>
                <a:lnTo>
                  <a:pt x="32212" y="18202"/>
                </a:lnTo>
                <a:lnTo>
                  <a:pt x="34795" y="17850"/>
                </a:lnTo>
                <a:lnTo>
                  <a:pt x="37470" y="17615"/>
                </a:lnTo>
                <a:lnTo>
                  <a:pt x="40205" y="17458"/>
                </a:lnTo>
                <a:lnTo>
                  <a:pt x="45785" y="17284"/>
                </a:lnTo>
                <a:lnTo>
                  <a:pt x="54281" y="17186"/>
                </a:lnTo>
                <a:lnTo>
                  <a:pt x="57128" y="18125"/>
                </a:lnTo>
                <a:lnTo>
                  <a:pt x="59978" y="19703"/>
                </a:lnTo>
                <a:lnTo>
                  <a:pt x="66845" y="24530"/>
                </a:lnTo>
                <a:lnTo>
                  <a:pt x="67409" y="25878"/>
                </a:lnTo>
                <a:lnTo>
                  <a:pt x="67784" y="27730"/>
                </a:lnTo>
                <a:lnTo>
                  <a:pt x="68523" y="34176"/>
                </a:lnTo>
                <a:lnTo>
                  <a:pt x="68533" y="38807"/>
                </a:lnTo>
                <a:lnTo>
                  <a:pt x="67581" y="40159"/>
                </a:lnTo>
                <a:lnTo>
                  <a:pt x="65995" y="41060"/>
                </a:lnTo>
                <a:lnTo>
                  <a:pt x="63984" y="41661"/>
                </a:lnTo>
                <a:lnTo>
                  <a:pt x="61691" y="42062"/>
                </a:lnTo>
                <a:lnTo>
                  <a:pt x="59211" y="42329"/>
                </a:lnTo>
                <a:lnTo>
                  <a:pt x="56604" y="42507"/>
                </a:lnTo>
                <a:lnTo>
                  <a:pt x="53914" y="41673"/>
                </a:lnTo>
                <a:lnTo>
                  <a:pt x="51168" y="40164"/>
                </a:lnTo>
                <a:lnTo>
                  <a:pt x="44468" y="35450"/>
                </a:lnTo>
                <a:lnTo>
                  <a:pt x="42965" y="35064"/>
                </a:lnTo>
                <a:lnTo>
                  <a:pt x="41012" y="34806"/>
                </a:lnTo>
                <a:lnTo>
                  <a:pt x="38757" y="34634"/>
                </a:lnTo>
                <a:lnTo>
                  <a:pt x="37253" y="33567"/>
                </a:lnTo>
                <a:lnTo>
                  <a:pt x="36251" y="31903"/>
                </a:lnTo>
                <a:lnTo>
                  <a:pt x="34642" y="26940"/>
                </a:lnTo>
                <a:lnTo>
                  <a:pt x="34510" y="25580"/>
                </a:lnTo>
                <a:lnTo>
                  <a:pt x="34422" y="23721"/>
                </a:lnTo>
                <a:lnTo>
                  <a:pt x="34256" y="17530"/>
                </a:lnTo>
                <a:lnTo>
                  <a:pt x="34249" y="12708"/>
                </a:lnTo>
                <a:lnTo>
                  <a:pt x="35201" y="11330"/>
                </a:lnTo>
                <a:lnTo>
                  <a:pt x="36787" y="10411"/>
                </a:lnTo>
                <a:lnTo>
                  <a:pt x="38798" y="9798"/>
                </a:lnTo>
                <a:lnTo>
                  <a:pt x="41090" y="9390"/>
                </a:lnTo>
                <a:lnTo>
                  <a:pt x="43571" y="9117"/>
                </a:lnTo>
                <a:lnTo>
                  <a:pt x="46178" y="8936"/>
                </a:lnTo>
                <a:lnTo>
                  <a:pt x="48868" y="8815"/>
                </a:lnTo>
                <a:lnTo>
                  <a:pt x="54397" y="8680"/>
                </a:lnTo>
                <a:lnTo>
                  <a:pt x="57205" y="9597"/>
                </a:lnTo>
                <a:lnTo>
                  <a:pt x="60030" y="11160"/>
                </a:lnTo>
                <a:lnTo>
                  <a:pt x="62865" y="13155"/>
                </a:lnTo>
                <a:lnTo>
                  <a:pt x="64755" y="15438"/>
                </a:lnTo>
                <a:lnTo>
                  <a:pt x="66016" y="17912"/>
                </a:lnTo>
                <a:lnTo>
                  <a:pt x="68038" y="24176"/>
                </a:lnTo>
                <a:lnTo>
                  <a:pt x="68204" y="25642"/>
                </a:lnTo>
                <a:lnTo>
                  <a:pt x="68315" y="27572"/>
                </a:lnTo>
                <a:lnTo>
                  <a:pt x="68438" y="32257"/>
                </a:lnTo>
                <a:lnTo>
                  <a:pt x="68533" y="54325"/>
                </a:lnTo>
                <a:lnTo>
                  <a:pt x="67581" y="56219"/>
                </a:lnTo>
                <a:lnTo>
                  <a:pt x="65995" y="57482"/>
                </a:lnTo>
                <a:lnTo>
                  <a:pt x="63984" y="58324"/>
                </a:lnTo>
                <a:lnTo>
                  <a:pt x="62644" y="59838"/>
                </a:lnTo>
                <a:lnTo>
                  <a:pt x="61750" y="61799"/>
                </a:lnTo>
                <a:lnTo>
                  <a:pt x="61155" y="64060"/>
                </a:lnTo>
                <a:lnTo>
                  <a:pt x="58853" y="65566"/>
                </a:lnTo>
                <a:lnTo>
                  <a:pt x="55413" y="66571"/>
                </a:lnTo>
                <a:lnTo>
                  <a:pt x="51215" y="67241"/>
                </a:lnTo>
                <a:lnTo>
                  <a:pt x="47464" y="67687"/>
                </a:lnTo>
                <a:lnTo>
                  <a:pt x="44010" y="67985"/>
                </a:lnTo>
                <a:lnTo>
                  <a:pt x="40756" y="68183"/>
                </a:lnTo>
                <a:lnTo>
                  <a:pt x="37633" y="67363"/>
                </a:lnTo>
                <a:lnTo>
                  <a:pt x="34599" y="65864"/>
                </a:lnTo>
                <a:lnTo>
                  <a:pt x="31624" y="63912"/>
                </a:lnTo>
                <a:lnTo>
                  <a:pt x="28688" y="62610"/>
                </a:lnTo>
                <a:lnTo>
                  <a:pt x="25778" y="61743"/>
                </a:lnTo>
                <a:lnTo>
                  <a:pt x="22886" y="61164"/>
                </a:lnTo>
                <a:lnTo>
                  <a:pt x="20005" y="59826"/>
                </a:lnTo>
                <a:lnTo>
                  <a:pt x="17132" y="57982"/>
                </a:lnTo>
                <a:lnTo>
                  <a:pt x="14264" y="55800"/>
                </a:lnTo>
                <a:lnTo>
                  <a:pt x="11400" y="53392"/>
                </a:lnTo>
                <a:lnTo>
                  <a:pt x="8538" y="50835"/>
                </a:lnTo>
                <a:lnTo>
                  <a:pt x="5677" y="48177"/>
                </a:lnTo>
                <a:lnTo>
                  <a:pt x="3770" y="45453"/>
                </a:lnTo>
                <a:lnTo>
                  <a:pt x="2499" y="42685"/>
                </a:lnTo>
                <a:lnTo>
                  <a:pt x="1651" y="39887"/>
                </a:lnTo>
                <a:lnTo>
                  <a:pt x="1086" y="37069"/>
                </a:lnTo>
                <a:lnTo>
                  <a:pt x="710" y="34237"/>
                </a:lnTo>
                <a:lnTo>
                  <a:pt x="458" y="31398"/>
                </a:lnTo>
                <a:lnTo>
                  <a:pt x="291" y="28552"/>
                </a:lnTo>
                <a:lnTo>
                  <a:pt x="0" y="18836"/>
                </a:lnTo>
                <a:lnTo>
                  <a:pt x="938" y="17319"/>
                </a:lnTo>
                <a:lnTo>
                  <a:pt x="2516" y="15356"/>
                </a:lnTo>
                <a:lnTo>
                  <a:pt x="7341" y="9912"/>
                </a:lnTo>
                <a:lnTo>
                  <a:pt x="9642" y="9466"/>
                </a:lnTo>
                <a:lnTo>
                  <a:pt x="13081" y="9168"/>
                </a:lnTo>
                <a:lnTo>
                  <a:pt x="21029" y="8837"/>
                </a:lnTo>
                <a:lnTo>
                  <a:pt x="30859" y="8651"/>
                </a:lnTo>
                <a:lnTo>
                  <a:pt x="36869" y="8608"/>
                </a:lnTo>
                <a:lnTo>
                  <a:pt x="39804" y="9549"/>
                </a:lnTo>
                <a:lnTo>
                  <a:pt x="42714" y="11128"/>
                </a:lnTo>
                <a:lnTo>
                  <a:pt x="45606" y="13134"/>
                </a:lnTo>
                <a:lnTo>
                  <a:pt x="48487" y="14471"/>
                </a:lnTo>
                <a:lnTo>
                  <a:pt x="51360" y="15363"/>
                </a:lnTo>
                <a:lnTo>
                  <a:pt x="54228" y="15957"/>
                </a:lnTo>
                <a:lnTo>
                  <a:pt x="57092" y="17305"/>
                </a:lnTo>
                <a:lnTo>
                  <a:pt x="59955" y="19157"/>
                </a:lnTo>
                <a:lnTo>
                  <a:pt x="62815" y="21344"/>
                </a:lnTo>
                <a:lnTo>
                  <a:pt x="64722" y="23754"/>
                </a:lnTo>
                <a:lnTo>
                  <a:pt x="65993" y="26314"/>
                </a:lnTo>
                <a:lnTo>
                  <a:pt x="66841" y="28973"/>
                </a:lnTo>
                <a:lnTo>
                  <a:pt x="66454" y="30745"/>
                </a:lnTo>
                <a:lnTo>
                  <a:pt x="65243" y="31927"/>
                </a:lnTo>
                <a:lnTo>
                  <a:pt x="63483" y="32715"/>
                </a:lnTo>
                <a:lnTo>
                  <a:pt x="62310" y="34192"/>
                </a:lnTo>
                <a:lnTo>
                  <a:pt x="61528" y="36130"/>
                </a:lnTo>
                <a:lnTo>
                  <a:pt x="61006" y="38374"/>
                </a:lnTo>
                <a:lnTo>
                  <a:pt x="59706" y="39870"/>
                </a:lnTo>
                <a:lnTo>
                  <a:pt x="57887" y="40868"/>
                </a:lnTo>
                <a:lnTo>
                  <a:pt x="55722" y="41533"/>
                </a:lnTo>
                <a:lnTo>
                  <a:pt x="53325" y="42928"/>
                </a:lnTo>
                <a:lnTo>
                  <a:pt x="50776" y="44812"/>
                </a:lnTo>
                <a:lnTo>
                  <a:pt x="48123" y="47020"/>
                </a:lnTo>
                <a:lnTo>
                  <a:pt x="46355" y="47539"/>
                </a:lnTo>
                <a:lnTo>
                  <a:pt x="45176" y="46933"/>
                </a:lnTo>
                <a:lnTo>
                  <a:pt x="44390" y="45576"/>
                </a:lnTo>
                <a:lnTo>
                  <a:pt x="42914" y="44671"/>
                </a:lnTo>
                <a:lnTo>
                  <a:pt x="40977" y="44069"/>
                </a:lnTo>
                <a:lnTo>
                  <a:pt x="38734" y="43667"/>
                </a:lnTo>
                <a:lnTo>
                  <a:pt x="36285" y="42446"/>
                </a:lnTo>
                <a:lnTo>
                  <a:pt x="33701" y="40680"/>
                </a:lnTo>
                <a:lnTo>
                  <a:pt x="27259" y="35552"/>
                </a:lnTo>
                <a:lnTo>
                  <a:pt x="25778" y="34179"/>
                </a:lnTo>
                <a:lnTo>
                  <a:pt x="21592" y="30113"/>
                </a:lnTo>
                <a:lnTo>
                  <a:pt x="20096" y="27696"/>
                </a:lnTo>
                <a:lnTo>
                  <a:pt x="19097" y="25131"/>
                </a:lnTo>
                <a:lnTo>
                  <a:pt x="18432" y="22469"/>
                </a:lnTo>
                <a:lnTo>
                  <a:pt x="17988" y="19742"/>
                </a:lnTo>
                <a:lnTo>
                  <a:pt x="17693" y="16971"/>
                </a:lnTo>
                <a:lnTo>
                  <a:pt x="17496" y="14172"/>
                </a:lnTo>
                <a:lnTo>
                  <a:pt x="17364" y="11353"/>
                </a:lnTo>
                <a:lnTo>
                  <a:pt x="1710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6355114" y="2888963"/>
            <a:ext cx="248528" cy="239968"/>
          </a:xfrm>
          <a:custGeom>
            <a:avLst/>
            <a:gdLst/>
            <a:ahLst/>
            <a:cxnLst/>
            <a:rect l="0" t="0" r="0" b="0"/>
            <a:pathLst>
              <a:path w="248528" h="239968">
                <a:moveTo>
                  <a:pt x="77118" y="8542"/>
                </a:moveTo>
                <a:lnTo>
                  <a:pt x="69737" y="8542"/>
                </a:lnTo>
                <a:lnTo>
                  <a:pt x="69340" y="7589"/>
                </a:lnTo>
                <a:lnTo>
                  <a:pt x="68899" y="3991"/>
                </a:lnTo>
                <a:lnTo>
                  <a:pt x="67829" y="2650"/>
                </a:lnTo>
                <a:lnTo>
                  <a:pt x="66163" y="1756"/>
                </a:lnTo>
                <a:lnTo>
                  <a:pt x="60080" y="0"/>
                </a:lnTo>
                <a:lnTo>
                  <a:pt x="52602" y="7353"/>
                </a:lnTo>
                <a:lnTo>
                  <a:pt x="39574" y="20369"/>
                </a:lnTo>
                <a:lnTo>
                  <a:pt x="37801" y="23094"/>
                </a:lnTo>
                <a:lnTo>
                  <a:pt x="35831" y="28662"/>
                </a:lnTo>
                <a:lnTo>
                  <a:pt x="32416" y="34311"/>
                </a:lnTo>
                <a:lnTo>
                  <a:pt x="27723" y="39997"/>
                </a:lnTo>
                <a:lnTo>
                  <a:pt x="22462" y="45699"/>
                </a:lnTo>
                <a:lnTo>
                  <a:pt x="20678" y="48554"/>
                </a:lnTo>
                <a:lnTo>
                  <a:pt x="18696" y="54265"/>
                </a:lnTo>
                <a:lnTo>
                  <a:pt x="17215" y="58074"/>
                </a:lnTo>
                <a:lnTo>
                  <a:pt x="15276" y="62518"/>
                </a:lnTo>
                <a:lnTo>
                  <a:pt x="13029" y="67386"/>
                </a:lnTo>
                <a:lnTo>
                  <a:pt x="11533" y="71584"/>
                </a:lnTo>
                <a:lnTo>
                  <a:pt x="9869" y="78788"/>
                </a:lnTo>
                <a:lnTo>
                  <a:pt x="6589" y="85164"/>
                </a:lnTo>
                <a:lnTo>
                  <a:pt x="4381" y="88198"/>
                </a:lnTo>
                <a:lnTo>
                  <a:pt x="2910" y="92126"/>
                </a:lnTo>
                <a:lnTo>
                  <a:pt x="1928" y="96650"/>
                </a:lnTo>
                <a:lnTo>
                  <a:pt x="1274" y="101570"/>
                </a:lnTo>
                <a:lnTo>
                  <a:pt x="838" y="105803"/>
                </a:lnTo>
                <a:lnTo>
                  <a:pt x="353" y="113047"/>
                </a:lnTo>
                <a:lnTo>
                  <a:pt x="138" y="119441"/>
                </a:lnTo>
                <a:lnTo>
                  <a:pt x="17" y="130936"/>
                </a:lnTo>
                <a:lnTo>
                  <a:pt x="0" y="135858"/>
                </a:lnTo>
                <a:lnTo>
                  <a:pt x="941" y="140092"/>
                </a:lnTo>
                <a:lnTo>
                  <a:pt x="4526" y="147336"/>
                </a:lnTo>
                <a:lnTo>
                  <a:pt x="5864" y="151554"/>
                </a:lnTo>
                <a:lnTo>
                  <a:pt x="6755" y="156270"/>
                </a:lnTo>
                <a:lnTo>
                  <a:pt x="7350" y="161320"/>
                </a:lnTo>
                <a:lnTo>
                  <a:pt x="8698" y="165639"/>
                </a:lnTo>
                <a:lnTo>
                  <a:pt x="12737" y="172978"/>
                </a:lnTo>
                <a:lnTo>
                  <a:pt x="14194" y="177220"/>
                </a:lnTo>
                <a:lnTo>
                  <a:pt x="15167" y="181954"/>
                </a:lnTo>
                <a:lnTo>
                  <a:pt x="15815" y="187015"/>
                </a:lnTo>
                <a:lnTo>
                  <a:pt x="17200" y="191341"/>
                </a:lnTo>
                <a:lnTo>
                  <a:pt x="21277" y="198688"/>
                </a:lnTo>
                <a:lnTo>
                  <a:pt x="26265" y="205129"/>
                </a:lnTo>
                <a:lnTo>
                  <a:pt x="31657" y="211166"/>
                </a:lnTo>
                <a:lnTo>
                  <a:pt x="37228" y="217025"/>
                </a:lnTo>
                <a:lnTo>
                  <a:pt x="41000" y="219920"/>
                </a:lnTo>
                <a:lnTo>
                  <a:pt x="45419" y="222803"/>
                </a:lnTo>
                <a:lnTo>
                  <a:pt x="50270" y="225678"/>
                </a:lnTo>
                <a:lnTo>
                  <a:pt x="54457" y="227594"/>
                </a:lnTo>
                <a:lnTo>
                  <a:pt x="61649" y="229723"/>
                </a:lnTo>
                <a:lnTo>
                  <a:pt x="65853" y="230291"/>
                </a:lnTo>
                <a:lnTo>
                  <a:pt x="70560" y="230670"/>
                </a:lnTo>
                <a:lnTo>
                  <a:pt x="75604" y="230922"/>
                </a:lnTo>
                <a:lnTo>
                  <a:pt x="79918" y="232043"/>
                </a:lnTo>
                <a:lnTo>
                  <a:pt x="87253" y="235828"/>
                </a:lnTo>
                <a:lnTo>
                  <a:pt x="93688" y="238145"/>
                </a:lnTo>
                <a:lnTo>
                  <a:pt x="100675" y="239175"/>
                </a:lnTo>
                <a:lnTo>
                  <a:pt x="105205" y="239450"/>
                </a:lnTo>
                <a:lnTo>
                  <a:pt x="115318" y="239755"/>
                </a:lnTo>
                <a:lnTo>
                  <a:pt x="138428" y="239967"/>
                </a:lnTo>
                <a:lnTo>
                  <a:pt x="142756" y="239025"/>
                </a:lnTo>
                <a:lnTo>
                  <a:pt x="147547" y="237445"/>
                </a:lnTo>
                <a:lnTo>
                  <a:pt x="152646" y="235439"/>
                </a:lnTo>
                <a:lnTo>
                  <a:pt x="157950" y="234101"/>
                </a:lnTo>
                <a:lnTo>
                  <a:pt x="163391" y="233210"/>
                </a:lnTo>
                <a:lnTo>
                  <a:pt x="168924" y="232615"/>
                </a:lnTo>
                <a:lnTo>
                  <a:pt x="173564" y="231267"/>
                </a:lnTo>
                <a:lnTo>
                  <a:pt x="181260" y="227228"/>
                </a:lnTo>
                <a:lnTo>
                  <a:pt x="187856" y="222258"/>
                </a:lnTo>
                <a:lnTo>
                  <a:pt x="193962" y="216874"/>
                </a:lnTo>
                <a:lnTo>
                  <a:pt x="199851" y="211307"/>
                </a:lnTo>
                <a:lnTo>
                  <a:pt x="222845" y="188560"/>
                </a:lnTo>
                <a:lnTo>
                  <a:pt x="225705" y="185704"/>
                </a:lnTo>
                <a:lnTo>
                  <a:pt x="227611" y="181895"/>
                </a:lnTo>
                <a:lnTo>
                  <a:pt x="228882" y="177450"/>
                </a:lnTo>
                <a:lnTo>
                  <a:pt x="229729" y="172582"/>
                </a:lnTo>
                <a:lnTo>
                  <a:pt x="231246" y="168385"/>
                </a:lnTo>
                <a:lnTo>
                  <a:pt x="235472" y="161180"/>
                </a:lnTo>
                <a:lnTo>
                  <a:pt x="237933" y="156973"/>
                </a:lnTo>
                <a:lnTo>
                  <a:pt x="240525" y="152264"/>
                </a:lnTo>
                <a:lnTo>
                  <a:pt x="243206" y="147219"/>
                </a:lnTo>
                <a:lnTo>
                  <a:pt x="244993" y="141951"/>
                </a:lnTo>
                <a:lnTo>
                  <a:pt x="246185" y="136533"/>
                </a:lnTo>
                <a:lnTo>
                  <a:pt x="246979" y="131017"/>
                </a:lnTo>
                <a:lnTo>
                  <a:pt x="247509" y="126387"/>
                </a:lnTo>
                <a:lnTo>
                  <a:pt x="247862" y="122347"/>
                </a:lnTo>
                <a:lnTo>
                  <a:pt x="248098" y="118702"/>
                </a:lnTo>
                <a:lnTo>
                  <a:pt x="248254" y="114367"/>
                </a:lnTo>
                <a:lnTo>
                  <a:pt x="248475" y="99164"/>
                </a:lnTo>
                <a:lnTo>
                  <a:pt x="248527" y="88188"/>
                </a:lnTo>
                <a:lnTo>
                  <a:pt x="247588" y="83547"/>
                </a:lnTo>
                <a:lnTo>
                  <a:pt x="246010" y="79500"/>
                </a:lnTo>
                <a:lnTo>
                  <a:pt x="244005" y="75850"/>
                </a:lnTo>
                <a:lnTo>
                  <a:pt x="242669" y="71511"/>
                </a:lnTo>
                <a:lnTo>
                  <a:pt x="241777" y="66714"/>
                </a:lnTo>
                <a:lnTo>
                  <a:pt x="241184" y="61611"/>
                </a:lnTo>
                <a:lnTo>
                  <a:pt x="239836" y="57256"/>
                </a:lnTo>
                <a:lnTo>
                  <a:pt x="235796" y="49877"/>
                </a:lnTo>
                <a:lnTo>
                  <a:pt x="233367" y="43423"/>
                </a:lnTo>
                <a:lnTo>
                  <a:pt x="232719" y="40369"/>
                </a:lnTo>
                <a:lnTo>
                  <a:pt x="229460" y="34434"/>
                </a:lnTo>
                <a:lnTo>
                  <a:pt x="227256" y="31518"/>
                </a:lnTo>
                <a:lnTo>
                  <a:pt x="219728" y="25739"/>
                </a:lnTo>
                <a:lnTo>
                  <a:pt x="215054" y="22864"/>
                </a:lnTo>
                <a:lnTo>
                  <a:pt x="207321" y="17129"/>
                </a:lnTo>
                <a:lnTo>
                  <a:pt x="203925" y="14267"/>
                </a:lnTo>
                <a:lnTo>
                  <a:pt x="197612" y="11086"/>
                </a:lnTo>
                <a:lnTo>
                  <a:pt x="194595" y="10238"/>
                </a:lnTo>
                <a:lnTo>
                  <a:pt x="189726" y="9673"/>
                </a:lnTo>
                <a:lnTo>
                  <a:pt x="183622" y="9295"/>
                </a:lnTo>
                <a:lnTo>
                  <a:pt x="170173" y="8877"/>
                </a:lnTo>
                <a:lnTo>
                  <a:pt x="140196" y="8586"/>
                </a:lnTo>
                <a:lnTo>
                  <a:pt x="134410" y="9524"/>
                </a:lnTo>
                <a:lnTo>
                  <a:pt x="128648" y="11101"/>
                </a:lnTo>
                <a:lnTo>
                  <a:pt x="122901" y="13105"/>
                </a:lnTo>
                <a:lnTo>
                  <a:pt x="117165" y="14442"/>
                </a:lnTo>
                <a:lnTo>
                  <a:pt x="111436" y="15332"/>
                </a:lnTo>
                <a:lnTo>
                  <a:pt x="105712" y="15926"/>
                </a:lnTo>
                <a:lnTo>
                  <a:pt x="100943" y="16322"/>
                </a:lnTo>
                <a:lnTo>
                  <a:pt x="96811" y="16586"/>
                </a:lnTo>
                <a:lnTo>
                  <a:pt x="93105" y="16762"/>
                </a:lnTo>
                <a:lnTo>
                  <a:pt x="89680" y="17832"/>
                </a:lnTo>
                <a:lnTo>
                  <a:pt x="83337" y="21561"/>
                </a:lnTo>
                <a:lnTo>
                  <a:pt x="77342" y="23853"/>
                </a:lnTo>
                <a:lnTo>
                  <a:pt x="70283" y="25325"/>
                </a:lnTo>
                <a:lnTo>
                  <a:pt x="66778" y="25526"/>
                </a:lnTo>
                <a:lnTo>
                  <a:pt x="59973" y="256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6783707" y="2854642"/>
            <a:ext cx="282891" cy="214314"/>
          </a:xfrm>
          <a:custGeom>
            <a:avLst/>
            <a:gdLst/>
            <a:ahLst/>
            <a:cxnLst/>
            <a:rect l="0" t="0" r="0" b="0"/>
            <a:pathLst>
              <a:path w="282891" h="214314">
                <a:moveTo>
                  <a:pt x="240027" y="0"/>
                </a:moveTo>
                <a:lnTo>
                  <a:pt x="248247" y="0"/>
                </a:lnTo>
                <a:lnTo>
                  <a:pt x="241189" y="0"/>
                </a:lnTo>
                <a:lnTo>
                  <a:pt x="240802" y="953"/>
                </a:lnTo>
                <a:lnTo>
                  <a:pt x="240372" y="4551"/>
                </a:lnTo>
                <a:lnTo>
                  <a:pt x="239304" y="5892"/>
                </a:lnTo>
                <a:lnTo>
                  <a:pt x="237641" y="6785"/>
                </a:lnTo>
                <a:lnTo>
                  <a:pt x="233252" y="7778"/>
                </a:lnTo>
                <a:lnTo>
                  <a:pt x="228127" y="8220"/>
                </a:lnTo>
                <a:lnTo>
                  <a:pt x="225426" y="9290"/>
                </a:lnTo>
                <a:lnTo>
                  <a:pt x="217074" y="14394"/>
                </a:lnTo>
                <a:lnTo>
                  <a:pt x="208567" y="17283"/>
                </a:lnTo>
                <a:lnTo>
                  <a:pt x="200014" y="22795"/>
                </a:lnTo>
                <a:lnTo>
                  <a:pt x="191447" y="25804"/>
                </a:lnTo>
                <a:lnTo>
                  <a:pt x="185734" y="29883"/>
                </a:lnTo>
                <a:lnTo>
                  <a:pt x="181924" y="31352"/>
                </a:lnTo>
                <a:lnTo>
                  <a:pt x="177480" y="32332"/>
                </a:lnTo>
                <a:lnTo>
                  <a:pt x="172611" y="32984"/>
                </a:lnTo>
                <a:lnTo>
                  <a:pt x="164662" y="36250"/>
                </a:lnTo>
                <a:lnTo>
                  <a:pt x="157955" y="39924"/>
                </a:lnTo>
                <a:lnTo>
                  <a:pt x="151799" y="41556"/>
                </a:lnTo>
                <a:lnTo>
                  <a:pt x="143347" y="44822"/>
                </a:lnTo>
                <a:lnTo>
                  <a:pt x="138427" y="47026"/>
                </a:lnTo>
                <a:lnTo>
                  <a:pt x="130419" y="49476"/>
                </a:lnTo>
                <a:lnTo>
                  <a:pt x="122733" y="51517"/>
                </a:lnTo>
                <a:lnTo>
                  <a:pt x="118016" y="53395"/>
                </a:lnTo>
                <a:lnTo>
                  <a:pt x="112967" y="55599"/>
                </a:lnTo>
                <a:lnTo>
                  <a:pt x="104816" y="58048"/>
                </a:lnTo>
                <a:lnTo>
                  <a:pt x="101309" y="58701"/>
                </a:lnTo>
                <a:lnTo>
                  <a:pt x="94873" y="61967"/>
                </a:lnTo>
                <a:lnTo>
                  <a:pt x="91822" y="64171"/>
                </a:lnTo>
                <a:lnTo>
                  <a:pt x="85893" y="66621"/>
                </a:lnTo>
                <a:lnTo>
                  <a:pt x="77201" y="67999"/>
                </a:lnTo>
                <a:lnTo>
                  <a:pt x="74326" y="68193"/>
                </a:lnTo>
                <a:lnTo>
                  <a:pt x="71458" y="69275"/>
                </a:lnTo>
                <a:lnTo>
                  <a:pt x="63822" y="74395"/>
                </a:lnTo>
                <a:lnTo>
                  <a:pt x="58219" y="79148"/>
                </a:lnTo>
                <a:lnTo>
                  <a:pt x="55957" y="81341"/>
                </a:lnTo>
                <a:lnTo>
                  <a:pt x="53496" y="82802"/>
                </a:lnTo>
                <a:lnTo>
                  <a:pt x="45483" y="85811"/>
                </a:lnTo>
                <a:lnTo>
                  <a:pt x="36781" y="92339"/>
                </a:lnTo>
                <a:lnTo>
                  <a:pt x="30229" y="98462"/>
                </a:lnTo>
                <a:lnTo>
                  <a:pt x="27772" y="99931"/>
                </a:lnTo>
                <a:lnTo>
                  <a:pt x="22502" y="101564"/>
                </a:lnTo>
                <a:lnTo>
                  <a:pt x="20716" y="102952"/>
                </a:lnTo>
                <a:lnTo>
                  <a:pt x="19525" y="104830"/>
                </a:lnTo>
                <a:lnTo>
                  <a:pt x="18731" y="107034"/>
                </a:lnTo>
                <a:lnTo>
                  <a:pt x="17249" y="108503"/>
                </a:lnTo>
                <a:lnTo>
                  <a:pt x="15309" y="109483"/>
                </a:lnTo>
                <a:lnTo>
                  <a:pt x="8604" y="111433"/>
                </a:lnTo>
                <a:lnTo>
                  <a:pt x="102" y="119910"/>
                </a:lnTo>
                <a:lnTo>
                  <a:pt x="19" y="125886"/>
                </a:lnTo>
                <a:lnTo>
                  <a:pt x="0" y="128232"/>
                </a:lnTo>
                <a:lnTo>
                  <a:pt x="4549" y="128482"/>
                </a:lnTo>
                <a:lnTo>
                  <a:pt x="5890" y="129470"/>
                </a:lnTo>
                <a:lnTo>
                  <a:pt x="6783" y="131081"/>
                </a:lnTo>
                <a:lnTo>
                  <a:pt x="7379" y="133107"/>
                </a:lnTo>
                <a:lnTo>
                  <a:pt x="8728" y="134458"/>
                </a:lnTo>
                <a:lnTo>
                  <a:pt x="10581" y="135359"/>
                </a:lnTo>
                <a:lnTo>
                  <a:pt x="15846" y="136804"/>
                </a:lnTo>
                <a:lnTo>
                  <a:pt x="22778" y="142981"/>
                </a:lnTo>
                <a:lnTo>
                  <a:pt x="24409" y="144510"/>
                </a:lnTo>
                <a:lnTo>
                  <a:pt x="27675" y="145189"/>
                </a:lnTo>
                <a:lnTo>
                  <a:pt x="34869" y="145572"/>
                </a:lnTo>
                <a:lnTo>
                  <a:pt x="37533" y="145625"/>
                </a:lnTo>
                <a:lnTo>
                  <a:pt x="45573" y="148225"/>
                </a:lnTo>
                <a:lnTo>
                  <a:pt x="50383" y="150252"/>
                </a:lnTo>
                <a:lnTo>
                  <a:pt x="58269" y="152504"/>
                </a:lnTo>
                <a:lnTo>
                  <a:pt x="61705" y="153104"/>
                </a:lnTo>
                <a:lnTo>
                  <a:pt x="68063" y="156311"/>
                </a:lnTo>
                <a:lnTo>
                  <a:pt x="71092" y="158500"/>
                </a:lnTo>
                <a:lnTo>
                  <a:pt x="79537" y="160932"/>
                </a:lnTo>
                <a:lnTo>
                  <a:pt x="84457" y="161581"/>
                </a:lnTo>
                <a:lnTo>
                  <a:pt x="89641" y="162965"/>
                </a:lnTo>
                <a:lnTo>
                  <a:pt x="95002" y="164841"/>
                </a:lnTo>
                <a:lnTo>
                  <a:pt x="100482" y="167044"/>
                </a:lnTo>
                <a:lnTo>
                  <a:pt x="106039" y="169465"/>
                </a:lnTo>
                <a:lnTo>
                  <a:pt x="117295" y="174695"/>
                </a:lnTo>
                <a:lnTo>
                  <a:pt x="122963" y="176471"/>
                </a:lnTo>
                <a:lnTo>
                  <a:pt x="128647" y="177655"/>
                </a:lnTo>
                <a:lnTo>
                  <a:pt x="134342" y="178444"/>
                </a:lnTo>
                <a:lnTo>
                  <a:pt x="139090" y="179923"/>
                </a:lnTo>
                <a:lnTo>
                  <a:pt x="146906" y="184106"/>
                </a:lnTo>
                <a:lnTo>
                  <a:pt x="151277" y="185602"/>
                </a:lnTo>
                <a:lnTo>
                  <a:pt x="156095" y="186600"/>
                </a:lnTo>
                <a:lnTo>
                  <a:pt x="161213" y="187265"/>
                </a:lnTo>
                <a:lnTo>
                  <a:pt x="166530" y="188661"/>
                </a:lnTo>
                <a:lnTo>
                  <a:pt x="171979" y="190544"/>
                </a:lnTo>
                <a:lnTo>
                  <a:pt x="177517" y="192752"/>
                </a:lnTo>
                <a:lnTo>
                  <a:pt x="183114" y="194224"/>
                </a:lnTo>
                <a:lnTo>
                  <a:pt x="188750" y="195205"/>
                </a:lnTo>
                <a:lnTo>
                  <a:pt x="194412" y="195859"/>
                </a:lnTo>
                <a:lnTo>
                  <a:pt x="200093" y="197248"/>
                </a:lnTo>
                <a:lnTo>
                  <a:pt x="205784" y="199126"/>
                </a:lnTo>
                <a:lnTo>
                  <a:pt x="211483" y="201331"/>
                </a:lnTo>
                <a:lnTo>
                  <a:pt x="216236" y="202801"/>
                </a:lnTo>
                <a:lnTo>
                  <a:pt x="224055" y="204434"/>
                </a:lnTo>
                <a:lnTo>
                  <a:pt x="228427" y="204869"/>
                </a:lnTo>
                <a:lnTo>
                  <a:pt x="233246" y="205159"/>
                </a:lnTo>
                <a:lnTo>
                  <a:pt x="242729" y="205482"/>
                </a:lnTo>
                <a:lnTo>
                  <a:pt x="253422" y="205664"/>
                </a:lnTo>
                <a:lnTo>
                  <a:pt x="259633" y="205706"/>
                </a:lnTo>
                <a:lnTo>
                  <a:pt x="262623" y="206670"/>
                </a:lnTo>
                <a:lnTo>
                  <a:pt x="270429" y="211625"/>
                </a:lnTo>
                <a:lnTo>
                  <a:pt x="273805" y="213959"/>
                </a:lnTo>
                <a:lnTo>
                  <a:pt x="282524" y="214303"/>
                </a:lnTo>
                <a:lnTo>
                  <a:pt x="28289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7186612" y="298323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1" y="8467"/>
                </a:lnTo>
                <a:lnTo>
                  <a:pt x="44563" y="8569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7555230" y="2683192"/>
            <a:ext cx="42863" cy="488634"/>
          </a:xfrm>
          <a:custGeom>
            <a:avLst/>
            <a:gdLst/>
            <a:ahLst/>
            <a:cxnLst/>
            <a:rect l="0" t="0" r="0" b="0"/>
            <a:pathLst>
              <a:path w="42863" h="488634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778" y="32414"/>
                </a:lnTo>
                <a:lnTo>
                  <a:pt x="8337" y="46858"/>
                </a:lnTo>
                <a:lnTo>
                  <a:pt x="8468" y="57656"/>
                </a:lnTo>
                <a:lnTo>
                  <a:pt x="9455" y="63202"/>
                </a:lnTo>
                <a:lnTo>
                  <a:pt x="11066" y="68805"/>
                </a:lnTo>
                <a:lnTo>
                  <a:pt x="13092" y="74445"/>
                </a:lnTo>
                <a:lnTo>
                  <a:pt x="14443" y="80110"/>
                </a:lnTo>
                <a:lnTo>
                  <a:pt x="15344" y="85792"/>
                </a:lnTo>
                <a:lnTo>
                  <a:pt x="16344" y="98137"/>
                </a:lnTo>
                <a:lnTo>
                  <a:pt x="16789" y="113149"/>
                </a:lnTo>
                <a:lnTo>
                  <a:pt x="17039" y="137666"/>
                </a:lnTo>
                <a:lnTo>
                  <a:pt x="18027" y="146069"/>
                </a:lnTo>
                <a:lnTo>
                  <a:pt x="19637" y="154530"/>
                </a:lnTo>
                <a:lnTo>
                  <a:pt x="21664" y="163027"/>
                </a:lnTo>
                <a:lnTo>
                  <a:pt x="23967" y="171550"/>
                </a:lnTo>
                <a:lnTo>
                  <a:pt x="29067" y="188640"/>
                </a:lnTo>
                <a:lnTo>
                  <a:pt x="30808" y="198150"/>
                </a:lnTo>
                <a:lnTo>
                  <a:pt x="31968" y="208300"/>
                </a:lnTo>
                <a:lnTo>
                  <a:pt x="32742" y="218877"/>
                </a:lnTo>
                <a:lnTo>
                  <a:pt x="33258" y="228785"/>
                </a:lnTo>
                <a:lnTo>
                  <a:pt x="33831" y="247415"/>
                </a:lnTo>
                <a:lnTo>
                  <a:pt x="34249" y="295382"/>
                </a:lnTo>
                <a:lnTo>
                  <a:pt x="35215" y="302649"/>
                </a:lnTo>
                <a:lnTo>
                  <a:pt x="36812" y="310351"/>
                </a:lnTo>
                <a:lnTo>
                  <a:pt x="38828" y="318343"/>
                </a:lnTo>
                <a:lnTo>
                  <a:pt x="40173" y="326529"/>
                </a:lnTo>
                <a:lnTo>
                  <a:pt x="41069" y="334843"/>
                </a:lnTo>
                <a:lnTo>
                  <a:pt x="41667" y="343244"/>
                </a:lnTo>
                <a:lnTo>
                  <a:pt x="42065" y="351702"/>
                </a:lnTo>
                <a:lnTo>
                  <a:pt x="42508" y="368719"/>
                </a:lnTo>
                <a:lnTo>
                  <a:pt x="41674" y="376306"/>
                </a:lnTo>
                <a:lnTo>
                  <a:pt x="40165" y="383268"/>
                </a:lnTo>
                <a:lnTo>
                  <a:pt x="38206" y="389814"/>
                </a:lnTo>
                <a:lnTo>
                  <a:pt x="36901" y="396084"/>
                </a:lnTo>
                <a:lnTo>
                  <a:pt x="36030" y="402169"/>
                </a:lnTo>
                <a:lnTo>
                  <a:pt x="35063" y="414009"/>
                </a:lnTo>
                <a:lnTo>
                  <a:pt x="34633" y="425621"/>
                </a:lnTo>
                <a:lnTo>
                  <a:pt x="35471" y="431385"/>
                </a:lnTo>
                <a:lnTo>
                  <a:pt x="36983" y="437133"/>
                </a:lnTo>
                <a:lnTo>
                  <a:pt x="38942" y="442869"/>
                </a:lnTo>
                <a:lnTo>
                  <a:pt x="40249" y="447646"/>
                </a:lnTo>
                <a:lnTo>
                  <a:pt x="41121" y="451783"/>
                </a:lnTo>
                <a:lnTo>
                  <a:pt x="42346" y="462157"/>
                </a:lnTo>
                <a:lnTo>
                  <a:pt x="42795" y="476150"/>
                </a:lnTo>
                <a:lnTo>
                  <a:pt x="42862" y="4886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7666675" y="2769032"/>
            <a:ext cx="222883" cy="282766"/>
          </a:xfrm>
          <a:custGeom>
            <a:avLst/>
            <a:gdLst/>
            <a:ahLst/>
            <a:cxnLst/>
            <a:rect l="0" t="0" r="0" b="0"/>
            <a:pathLst>
              <a:path w="222883" h="282766">
                <a:moveTo>
                  <a:pt x="17142" y="59893"/>
                </a:moveTo>
                <a:lnTo>
                  <a:pt x="12591" y="59893"/>
                </a:lnTo>
                <a:lnTo>
                  <a:pt x="11250" y="58940"/>
                </a:lnTo>
                <a:lnTo>
                  <a:pt x="10357" y="57353"/>
                </a:lnTo>
                <a:lnTo>
                  <a:pt x="8923" y="52512"/>
                </a:lnTo>
                <a:lnTo>
                  <a:pt x="7853" y="52114"/>
                </a:lnTo>
                <a:lnTo>
                  <a:pt x="1220" y="51425"/>
                </a:lnTo>
                <a:lnTo>
                  <a:pt x="359" y="51351"/>
                </a:lnTo>
                <a:lnTo>
                  <a:pt x="18" y="42591"/>
                </a:lnTo>
                <a:lnTo>
                  <a:pt x="0" y="35472"/>
                </a:lnTo>
                <a:lnTo>
                  <a:pt x="4549" y="30008"/>
                </a:lnTo>
                <a:lnTo>
                  <a:pt x="9323" y="25021"/>
                </a:lnTo>
                <a:lnTo>
                  <a:pt x="11929" y="22357"/>
                </a:lnTo>
                <a:lnTo>
                  <a:pt x="14619" y="20582"/>
                </a:lnTo>
                <a:lnTo>
                  <a:pt x="20148" y="18608"/>
                </a:lnTo>
                <a:lnTo>
                  <a:pt x="23909" y="17130"/>
                </a:lnTo>
                <a:lnTo>
                  <a:pt x="28321" y="15192"/>
                </a:lnTo>
                <a:lnTo>
                  <a:pt x="33168" y="12947"/>
                </a:lnTo>
                <a:lnTo>
                  <a:pt x="38303" y="11450"/>
                </a:lnTo>
                <a:lnTo>
                  <a:pt x="43632" y="10453"/>
                </a:lnTo>
                <a:lnTo>
                  <a:pt x="49089" y="9788"/>
                </a:lnTo>
                <a:lnTo>
                  <a:pt x="54632" y="8392"/>
                </a:lnTo>
                <a:lnTo>
                  <a:pt x="60233" y="6509"/>
                </a:lnTo>
                <a:lnTo>
                  <a:pt x="65872" y="4301"/>
                </a:lnTo>
                <a:lnTo>
                  <a:pt x="71537" y="2829"/>
                </a:lnTo>
                <a:lnTo>
                  <a:pt x="77218" y="1848"/>
                </a:lnTo>
                <a:lnTo>
                  <a:pt x="82910" y="1194"/>
                </a:lnTo>
                <a:lnTo>
                  <a:pt x="88610" y="757"/>
                </a:lnTo>
                <a:lnTo>
                  <a:pt x="94315" y="467"/>
                </a:lnTo>
                <a:lnTo>
                  <a:pt x="108906" y="57"/>
                </a:lnTo>
                <a:lnTo>
                  <a:pt x="112608" y="0"/>
                </a:lnTo>
                <a:lnTo>
                  <a:pt x="116029" y="914"/>
                </a:lnTo>
                <a:lnTo>
                  <a:pt x="122369" y="4470"/>
                </a:lnTo>
                <a:lnTo>
                  <a:pt x="126346" y="6752"/>
                </a:lnTo>
                <a:lnTo>
                  <a:pt x="135845" y="11827"/>
                </a:lnTo>
                <a:lnTo>
                  <a:pt x="140092" y="14514"/>
                </a:lnTo>
                <a:lnTo>
                  <a:pt x="143876" y="17258"/>
                </a:lnTo>
                <a:lnTo>
                  <a:pt x="150621" y="22846"/>
                </a:lnTo>
                <a:lnTo>
                  <a:pt x="156793" y="28505"/>
                </a:lnTo>
                <a:lnTo>
                  <a:pt x="158820" y="31348"/>
                </a:lnTo>
                <a:lnTo>
                  <a:pt x="161073" y="37046"/>
                </a:lnTo>
                <a:lnTo>
                  <a:pt x="164614" y="45294"/>
                </a:lnTo>
                <a:lnTo>
                  <a:pt x="169362" y="55309"/>
                </a:lnTo>
                <a:lnTo>
                  <a:pt x="174648" y="66111"/>
                </a:lnTo>
                <a:lnTo>
                  <a:pt x="177633" y="74721"/>
                </a:lnTo>
                <a:lnTo>
                  <a:pt x="179911" y="82676"/>
                </a:lnTo>
                <a:lnTo>
                  <a:pt x="181852" y="87464"/>
                </a:lnTo>
                <a:lnTo>
                  <a:pt x="184099" y="92561"/>
                </a:lnTo>
                <a:lnTo>
                  <a:pt x="186595" y="100764"/>
                </a:lnTo>
                <a:lnTo>
                  <a:pt x="187261" y="104286"/>
                </a:lnTo>
                <a:lnTo>
                  <a:pt x="186752" y="108538"/>
                </a:lnTo>
                <a:lnTo>
                  <a:pt x="185461" y="113278"/>
                </a:lnTo>
                <a:lnTo>
                  <a:pt x="183647" y="118343"/>
                </a:lnTo>
                <a:lnTo>
                  <a:pt x="182438" y="123624"/>
                </a:lnTo>
                <a:lnTo>
                  <a:pt x="181631" y="129050"/>
                </a:lnTo>
                <a:lnTo>
                  <a:pt x="181094" y="134573"/>
                </a:lnTo>
                <a:lnTo>
                  <a:pt x="179784" y="140159"/>
                </a:lnTo>
                <a:lnTo>
                  <a:pt x="177957" y="145789"/>
                </a:lnTo>
                <a:lnTo>
                  <a:pt x="175787" y="151447"/>
                </a:lnTo>
                <a:lnTo>
                  <a:pt x="174340" y="157124"/>
                </a:lnTo>
                <a:lnTo>
                  <a:pt x="173376" y="162813"/>
                </a:lnTo>
                <a:lnTo>
                  <a:pt x="172733" y="168511"/>
                </a:lnTo>
                <a:lnTo>
                  <a:pt x="171352" y="174215"/>
                </a:lnTo>
                <a:lnTo>
                  <a:pt x="169479" y="179923"/>
                </a:lnTo>
                <a:lnTo>
                  <a:pt x="167277" y="185633"/>
                </a:lnTo>
                <a:lnTo>
                  <a:pt x="164857" y="191344"/>
                </a:lnTo>
                <a:lnTo>
                  <a:pt x="159628" y="202771"/>
                </a:lnTo>
                <a:lnTo>
                  <a:pt x="156900" y="207532"/>
                </a:lnTo>
                <a:lnTo>
                  <a:pt x="151329" y="215362"/>
                </a:lnTo>
                <a:lnTo>
                  <a:pt x="148510" y="219737"/>
                </a:lnTo>
                <a:lnTo>
                  <a:pt x="145678" y="224558"/>
                </a:lnTo>
                <a:lnTo>
                  <a:pt x="142839" y="229677"/>
                </a:lnTo>
                <a:lnTo>
                  <a:pt x="137142" y="237905"/>
                </a:lnTo>
                <a:lnTo>
                  <a:pt x="131435" y="244737"/>
                </a:lnTo>
                <a:lnTo>
                  <a:pt x="125724" y="250948"/>
                </a:lnTo>
                <a:lnTo>
                  <a:pt x="121915" y="253938"/>
                </a:lnTo>
                <a:lnTo>
                  <a:pt x="117471" y="256884"/>
                </a:lnTo>
                <a:lnTo>
                  <a:pt x="112603" y="259800"/>
                </a:lnTo>
                <a:lnTo>
                  <a:pt x="108406" y="262697"/>
                </a:lnTo>
                <a:lnTo>
                  <a:pt x="104654" y="265580"/>
                </a:lnTo>
                <a:lnTo>
                  <a:pt x="97946" y="271324"/>
                </a:lnTo>
                <a:lnTo>
                  <a:pt x="91790" y="277052"/>
                </a:lnTo>
                <a:lnTo>
                  <a:pt x="88815" y="278961"/>
                </a:lnTo>
                <a:lnTo>
                  <a:pt x="82969" y="281081"/>
                </a:lnTo>
                <a:lnTo>
                  <a:pt x="78874" y="282275"/>
                </a:lnTo>
                <a:lnTo>
                  <a:pt x="73109" y="282629"/>
                </a:lnTo>
                <a:lnTo>
                  <a:pt x="61594" y="282765"/>
                </a:lnTo>
                <a:lnTo>
                  <a:pt x="58171" y="280232"/>
                </a:lnTo>
                <a:lnTo>
                  <a:pt x="55925" y="278223"/>
                </a:lnTo>
                <a:lnTo>
                  <a:pt x="53475" y="276884"/>
                </a:lnTo>
                <a:lnTo>
                  <a:pt x="48213" y="275396"/>
                </a:lnTo>
                <a:lnTo>
                  <a:pt x="46428" y="274046"/>
                </a:lnTo>
                <a:lnTo>
                  <a:pt x="45238" y="272194"/>
                </a:lnTo>
                <a:lnTo>
                  <a:pt x="43917" y="267596"/>
                </a:lnTo>
                <a:lnTo>
                  <a:pt x="43069" y="259424"/>
                </a:lnTo>
                <a:lnTo>
                  <a:pt x="42901" y="252976"/>
                </a:lnTo>
                <a:lnTo>
                  <a:pt x="42872" y="245267"/>
                </a:lnTo>
                <a:lnTo>
                  <a:pt x="43821" y="242530"/>
                </a:lnTo>
                <a:lnTo>
                  <a:pt x="47414" y="236950"/>
                </a:lnTo>
                <a:lnTo>
                  <a:pt x="52187" y="231295"/>
                </a:lnTo>
                <a:lnTo>
                  <a:pt x="54793" y="228453"/>
                </a:lnTo>
                <a:lnTo>
                  <a:pt x="57482" y="226559"/>
                </a:lnTo>
                <a:lnTo>
                  <a:pt x="63011" y="224454"/>
                </a:lnTo>
                <a:lnTo>
                  <a:pt x="66771" y="222940"/>
                </a:lnTo>
                <a:lnTo>
                  <a:pt x="71183" y="220979"/>
                </a:lnTo>
                <a:lnTo>
                  <a:pt x="76030" y="218718"/>
                </a:lnTo>
                <a:lnTo>
                  <a:pt x="81166" y="217211"/>
                </a:lnTo>
                <a:lnTo>
                  <a:pt x="86495" y="216207"/>
                </a:lnTo>
                <a:lnTo>
                  <a:pt x="91952" y="215537"/>
                </a:lnTo>
                <a:lnTo>
                  <a:pt x="96543" y="214138"/>
                </a:lnTo>
                <a:lnTo>
                  <a:pt x="100556" y="212253"/>
                </a:lnTo>
                <a:lnTo>
                  <a:pt x="104184" y="210044"/>
                </a:lnTo>
                <a:lnTo>
                  <a:pt x="110754" y="207589"/>
                </a:lnTo>
                <a:lnTo>
                  <a:pt x="116850" y="206498"/>
                </a:lnTo>
                <a:lnTo>
                  <a:pt x="122734" y="206013"/>
                </a:lnTo>
                <a:lnTo>
                  <a:pt x="126589" y="205884"/>
                </a:lnTo>
                <a:lnTo>
                  <a:pt x="135953" y="205740"/>
                </a:lnTo>
                <a:lnTo>
                  <a:pt x="140164" y="206654"/>
                </a:lnTo>
                <a:lnTo>
                  <a:pt x="143924" y="208216"/>
                </a:lnTo>
                <a:lnTo>
                  <a:pt x="150642" y="211539"/>
                </a:lnTo>
                <a:lnTo>
                  <a:pt x="156803" y="213016"/>
                </a:lnTo>
                <a:lnTo>
                  <a:pt x="162716" y="216212"/>
                </a:lnTo>
                <a:lnTo>
                  <a:pt x="165627" y="218399"/>
                </a:lnTo>
                <a:lnTo>
                  <a:pt x="171400" y="220827"/>
                </a:lnTo>
                <a:lnTo>
                  <a:pt x="174274" y="221475"/>
                </a:lnTo>
                <a:lnTo>
                  <a:pt x="180006" y="224735"/>
                </a:lnTo>
                <a:lnTo>
                  <a:pt x="186896" y="230037"/>
                </a:lnTo>
                <a:lnTo>
                  <a:pt x="192640" y="235507"/>
                </a:lnTo>
                <a:lnTo>
                  <a:pt x="200375" y="243160"/>
                </a:lnTo>
                <a:lnTo>
                  <a:pt x="202162" y="245888"/>
                </a:lnTo>
                <a:lnTo>
                  <a:pt x="205031" y="254571"/>
                </a:lnTo>
                <a:lnTo>
                  <a:pt x="205266" y="255401"/>
                </a:lnTo>
                <a:lnTo>
                  <a:pt x="211535" y="262624"/>
                </a:lnTo>
                <a:lnTo>
                  <a:pt x="218495" y="269787"/>
                </a:lnTo>
                <a:lnTo>
                  <a:pt x="222882" y="274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7975313" y="2940367"/>
            <a:ext cx="25676" cy="25354"/>
          </a:xfrm>
          <a:custGeom>
            <a:avLst/>
            <a:gdLst/>
            <a:ahLst/>
            <a:cxnLst/>
            <a:rect l="0" t="0" r="0" b="0"/>
            <a:pathLst>
              <a:path w="25676" h="25354">
                <a:moveTo>
                  <a:pt x="8542" y="0"/>
                </a:moveTo>
                <a:lnTo>
                  <a:pt x="8542" y="15601"/>
                </a:lnTo>
                <a:lnTo>
                  <a:pt x="7589" y="16115"/>
                </a:lnTo>
                <a:lnTo>
                  <a:pt x="6002" y="16459"/>
                </a:lnTo>
                <a:lnTo>
                  <a:pt x="3990" y="16687"/>
                </a:lnTo>
                <a:lnTo>
                  <a:pt x="2650" y="17793"/>
                </a:lnTo>
                <a:lnTo>
                  <a:pt x="1756" y="19482"/>
                </a:lnTo>
                <a:lnTo>
                  <a:pt x="73" y="25353"/>
                </a:lnTo>
                <a:lnTo>
                  <a:pt x="39" y="24522"/>
                </a:lnTo>
                <a:lnTo>
                  <a:pt x="0" y="21059"/>
                </a:lnTo>
                <a:lnTo>
                  <a:pt x="942" y="19754"/>
                </a:lnTo>
                <a:lnTo>
                  <a:pt x="2524" y="18884"/>
                </a:lnTo>
                <a:lnTo>
                  <a:pt x="4530" y="18305"/>
                </a:lnTo>
                <a:lnTo>
                  <a:pt x="5867" y="16966"/>
                </a:lnTo>
                <a:lnTo>
                  <a:pt x="6758" y="15121"/>
                </a:lnTo>
                <a:lnTo>
                  <a:pt x="7353" y="12938"/>
                </a:lnTo>
                <a:lnTo>
                  <a:pt x="8701" y="11483"/>
                </a:lnTo>
                <a:lnTo>
                  <a:pt x="10553" y="10513"/>
                </a:lnTo>
                <a:lnTo>
                  <a:pt x="12741" y="9866"/>
                </a:lnTo>
                <a:lnTo>
                  <a:pt x="15151" y="9435"/>
                </a:lnTo>
                <a:lnTo>
                  <a:pt x="17710" y="9148"/>
                </a:lnTo>
                <a:lnTo>
                  <a:pt x="25645" y="8575"/>
                </a:lnTo>
                <a:lnTo>
                  <a:pt x="25675" y="8574"/>
                </a:lnTo>
                <a:lnTo>
                  <a:pt x="17114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8086725" y="2777489"/>
            <a:ext cx="42863" cy="317184"/>
          </a:xfrm>
          <a:custGeom>
            <a:avLst/>
            <a:gdLst/>
            <a:ahLst/>
            <a:cxnLst/>
            <a:rect l="0" t="0" r="0" b="0"/>
            <a:pathLst>
              <a:path w="42863" h="317184">
                <a:moveTo>
                  <a:pt x="0" y="0"/>
                </a:moveTo>
                <a:lnTo>
                  <a:pt x="0" y="49115"/>
                </a:lnTo>
                <a:lnTo>
                  <a:pt x="952" y="53698"/>
                </a:lnTo>
                <a:lnTo>
                  <a:pt x="2539" y="57707"/>
                </a:lnTo>
                <a:lnTo>
                  <a:pt x="4550" y="61331"/>
                </a:lnTo>
                <a:lnTo>
                  <a:pt x="5891" y="65653"/>
                </a:lnTo>
                <a:lnTo>
                  <a:pt x="6784" y="70439"/>
                </a:lnTo>
                <a:lnTo>
                  <a:pt x="7381" y="75534"/>
                </a:lnTo>
                <a:lnTo>
                  <a:pt x="7778" y="81789"/>
                </a:lnTo>
                <a:lnTo>
                  <a:pt x="8042" y="88816"/>
                </a:lnTo>
                <a:lnTo>
                  <a:pt x="8415" y="109819"/>
                </a:lnTo>
                <a:lnTo>
                  <a:pt x="8467" y="116075"/>
                </a:lnTo>
                <a:lnTo>
                  <a:pt x="9456" y="122151"/>
                </a:lnTo>
                <a:lnTo>
                  <a:pt x="11065" y="128107"/>
                </a:lnTo>
                <a:lnTo>
                  <a:pt x="13092" y="133982"/>
                </a:lnTo>
                <a:lnTo>
                  <a:pt x="14443" y="139804"/>
                </a:lnTo>
                <a:lnTo>
                  <a:pt x="15344" y="145590"/>
                </a:lnTo>
                <a:lnTo>
                  <a:pt x="15944" y="151353"/>
                </a:lnTo>
                <a:lnTo>
                  <a:pt x="16344" y="157100"/>
                </a:lnTo>
                <a:lnTo>
                  <a:pt x="16611" y="162836"/>
                </a:lnTo>
                <a:lnTo>
                  <a:pt x="16788" y="168565"/>
                </a:lnTo>
                <a:lnTo>
                  <a:pt x="17860" y="174289"/>
                </a:lnTo>
                <a:lnTo>
                  <a:pt x="19526" y="180010"/>
                </a:lnTo>
                <a:lnTo>
                  <a:pt x="21590" y="185730"/>
                </a:lnTo>
                <a:lnTo>
                  <a:pt x="22966" y="191447"/>
                </a:lnTo>
                <a:lnTo>
                  <a:pt x="23883" y="197164"/>
                </a:lnTo>
                <a:lnTo>
                  <a:pt x="24493" y="202881"/>
                </a:lnTo>
                <a:lnTo>
                  <a:pt x="24902" y="208596"/>
                </a:lnTo>
                <a:lnTo>
                  <a:pt x="25174" y="214312"/>
                </a:lnTo>
                <a:lnTo>
                  <a:pt x="25355" y="220027"/>
                </a:lnTo>
                <a:lnTo>
                  <a:pt x="26429" y="224790"/>
                </a:lnTo>
                <a:lnTo>
                  <a:pt x="28097" y="228918"/>
                </a:lnTo>
                <a:lnTo>
                  <a:pt x="30161" y="232622"/>
                </a:lnTo>
                <a:lnTo>
                  <a:pt x="31537" y="236997"/>
                </a:lnTo>
                <a:lnTo>
                  <a:pt x="32455" y="241818"/>
                </a:lnTo>
                <a:lnTo>
                  <a:pt x="33066" y="246937"/>
                </a:lnTo>
                <a:lnTo>
                  <a:pt x="33474" y="252255"/>
                </a:lnTo>
                <a:lnTo>
                  <a:pt x="33746" y="257705"/>
                </a:lnTo>
                <a:lnTo>
                  <a:pt x="34128" y="271938"/>
                </a:lnTo>
                <a:lnTo>
                  <a:pt x="34183" y="275589"/>
                </a:lnTo>
                <a:lnTo>
                  <a:pt x="35171" y="278976"/>
                </a:lnTo>
                <a:lnTo>
                  <a:pt x="36783" y="282187"/>
                </a:lnTo>
                <a:lnTo>
                  <a:pt x="38808" y="285280"/>
                </a:lnTo>
                <a:lnTo>
                  <a:pt x="40160" y="288294"/>
                </a:lnTo>
                <a:lnTo>
                  <a:pt x="41060" y="291257"/>
                </a:lnTo>
                <a:lnTo>
                  <a:pt x="42329" y="299976"/>
                </a:lnTo>
                <a:lnTo>
                  <a:pt x="42841" y="309226"/>
                </a:lnTo>
                <a:lnTo>
                  <a:pt x="42862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8301037" y="2623194"/>
            <a:ext cx="60008" cy="540059"/>
          </a:xfrm>
          <a:custGeom>
            <a:avLst/>
            <a:gdLst/>
            <a:ahLst/>
            <a:cxnLst/>
            <a:rect l="0" t="0" r="0" b="0"/>
            <a:pathLst>
              <a:path w="60008" h="540059">
                <a:moveTo>
                  <a:pt x="0" y="8563"/>
                </a:moveTo>
                <a:lnTo>
                  <a:pt x="0" y="0"/>
                </a:lnTo>
                <a:lnTo>
                  <a:pt x="0" y="74435"/>
                </a:lnTo>
                <a:lnTo>
                  <a:pt x="953" y="80100"/>
                </a:lnTo>
                <a:lnTo>
                  <a:pt x="2539" y="85782"/>
                </a:lnTo>
                <a:lnTo>
                  <a:pt x="4551" y="91475"/>
                </a:lnTo>
                <a:lnTo>
                  <a:pt x="5892" y="97175"/>
                </a:lnTo>
                <a:lnTo>
                  <a:pt x="7382" y="108589"/>
                </a:lnTo>
                <a:lnTo>
                  <a:pt x="8043" y="122551"/>
                </a:lnTo>
                <a:lnTo>
                  <a:pt x="8416" y="143938"/>
                </a:lnTo>
                <a:lnTo>
                  <a:pt x="8541" y="172781"/>
                </a:lnTo>
                <a:lnTo>
                  <a:pt x="9505" y="180907"/>
                </a:lnTo>
                <a:lnTo>
                  <a:pt x="11099" y="189182"/>
                </a:lnTo>
                <a:lnTo>
                  <a:pt x="13114" y="197555"/>
                </a:lnTo>
                <a:lnTo>
                  <a:pt x="14458" y="205995"/>
                </a:lnTo>
                <a:lnTo>
                  <a:pt x="15353" y="214480"/>
                </a:lnTo>
                <a:lnTo>
                  <a:pt x="15951" y="222993"/>
                </a:lnTo>
                <a:lnTo>
                  <a:pt x="16349" y="231527"/>
                </a:lnTo>
                <a:lnTo>
                  <a:pt x="16791" y="248628"/>
                </a:lnTo>
                <a:lnTo>
                  <a:pt x="17862" y="256236"/>
                </a:lnTo>
                <a:lnTo>
                  <a:pt x="19527" y="263213"/>
                </a:lnTo>
                <a:lnTo>
                  <a:pt x="21592" y="269770"/>
                </a:lnTo>
                <a:lnTo>
                  <a:pt x="22966" y="276999"/>
                </a:lnTo>
                <a:lnTo>
                  <a:pt x="24495" y="292650"/>
                </a:lnTo>
                <a:lnTo>
                  <a:pt x="25856" y="300824"/>
                </a:lnTo>
                <a:lnTo>
                  <a:pt x="27714" y="309132"/>
                </a:lnTo>
                <a:lnTo>
                  <a:pt x="29907" y="317527"/>
                </a:lnTo>
                <a:lnTo>
                  <a:pt x="31367" y="325981"/>
                </a:lnTo>
                <a:lnTo>
                  <a:pt x="32341" y="334475"/>
                </a:lnTo>
                <a:lnTo>
                  <a:pt x="32991" y="342995"/>
                </a:lnTo>
                <a:lnTo>
                  <a:pt x="34377" y="350581"/>
                </a:lnTo>
                <a:lnTo>
                  <a:pt x="36253" y="357542"/>
                </a:lnTo>
                <a:lnTo>
                  <a:pt x="38456" y="364088"/>
                </a:lnTo>
                <a:lnTo>
                  <a:pt x="39925" y="371310"/>
                </a:lnTo>
                <a:lnTo>
                  <a:pt x="41558" y="386954"/>
                </a:lnTo>
                <a:lnTo>
                  <a:pt x="42945" y="394174"/>
                </a:lnTo>
                <a:lnTo>
                  <a:pt x="44823" y="400892"/>
                </a:lnTo>
                <a:lnTo>
                  <a:pt x="47027" y="407276"/>
                </a:lnTo>
                <a:lnTo>
                  <a:pt x="48496" y="414389"/>
                </a:lnTo>
                <a:lnTo>
                  <a:pt x="50129" y="429913"/>
                </a:lnTo>
                <a:lnTo>
                  <a:pt x="50854" y="443797"/>
                </a:lnTo>
                <a:lnTo>
                  <a:pt x="51177" y="456318"/>
                </a:lnTo>
                <a:lnTo>
                  <a:pt x="51401" y="485651"/>
                </a:lnTo>
                <a:lnTo>
                  <a:pt x="52365" y="490451"/>
                </a:lnTo>
                <a:lnTo>
                  <a:pt x="53960" y="494605"/>
                </a:lnTo>
                <a:lnTo>
                  <a:pt x="55976" y="498326"/>
                </a:lnTo>
                <a:lnTo>
                  <a:pt x="57319" y="501759"/>
                </a:lnTo>
                <a:lnTo>
                  <a:pt x="58813" y="508114"/>
                </a:lnTo>
                <a:lnTo>
                  <a:pt x="59851" y="522846"/>
                </a:lnTo>
                <a:lnTo>
                  <a:pt x="60006" y="539462"/>
                </a:lnTo>
                <a:lnTo>
                  <a:pt x="60007" y="5400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6436734" y="3334702"/>
            <a:ext cx="295035" cy="222873"/>
          </a:xfrm>
          <a:custGeom>
            <a:avLst/>
            <a:gdLst/>
            <a:ahLst/>
            <a:cxnLst/>
            <a:rect l="0" t="0" r="0" b="0"/>
            <a:pathLst>
              <a:path w="295035" h="222873">
                <a:moveTo>
                  <a:pt x="149803" y="34290"/>
                </a:moveTo>
                <a:lnTo>
                  <a:pt x="149803" y="29739"/>
                </a:lnTo>
                <a:lnTo>
                  <a:pt x="148851" y="28398"/>
                </a:lnTo>
                <a:lnTo>
                  <a:pt x="147264" y="27505"/>
                </a:lnTo>
                <a:lnTo>
                  <a:pt x="145253" y="26909"/>
                </a:lnTo>
                <a:lnTo>
                  <a:pt x="143912" y="25559"/>
                </a:lnTo>
                <a:lnTo>
                  <a:pt x="143018" y="23707"/>
                </a:lnTo>
                <a:lnTo>
                  <a:pt x="142422" y="21520"/>
                </a:lnTo>
                <a:lnTo>
                  <a:pt x="141073" y="20061"/>
                </a:lnTo>
                <a:lnTo>
                  <a:pt x="139220" y="19089"/>
                </a:lnTo>
                <a:lnTo>
                  <a:pt x="133954" y="17529"/>
                </a:lnTo>
                <a:lnTo>
                  <a:pt x="127023" y="11329"/>
                </a:lnTo>
                <a:lnTo>
                  <a:pt x="125391" y="9798"/>
                </a:lnTo>
                <a:lnTo>
                  <a:pt x="122126" y="9117"/>
                </a:lnTo>
                <a:lnTo>
                  <a:pt x="114932" y="8734"/>
                </a:lnTo>
                <a:lnTo>
                  <a:pt x="106769" y="8621"/>
                </a:lnTo>
                <a:lnTo>
                  <a:pt x="69792" y="8573"/>
                </a:lnTo>
                <a:lnTo>
                  <a:pt x="66935" y="9526"/>
                </a:lnTo>
                <a:lnTo>
                  <a:pt x="61220" y="13123"/>
                </a:lnTo>
                <a:lnTo>
                  <a:pt x="55506" y="17898"/>
                </a:lnTo>
                <a:lnTo>
                  <a:pt x="52648" y="20504"/>
                </a:lnTo>
                <a:lnTo>
                  <a:pt x="49791" y="22242"/>
                </a:lnTo>
                <a:lnTo>
                  <a:pt x="44076" y="24173"/>
                </a:lnTo>
                <a:lnTo>
                  <a:pt x="35821" y="27571"/>
                </a:lnTo>
                <a:lnTo>
                  <a:pt x="30952" y="29811"/>
                </a:lnTo>
                <a:lnTo>
                  <a:pt x="27707" y="32256"/>
                </a:lnTo>
                <a:lnTo>
                  <a:pt x="25543" y="34840"/>
                </a:lnTo>
                <a:lnTo>
                  <a:pt x="22187" y="40249"/>
                </a:lnTo>
                <a:lnTo>
                  <a:pt x="17520" y="45829"/>
                </a:lnTo>
                <a:lnTo>
                  <a:pt x="14941" y="49603"/>
                </a:lnTo>
                <a:lnTo>
                  <a:pt x="12270" y="54024"/>
                </a:lnTo>
                <a:lnTo>
                  <a:pt x="9537" y="58876"/>
                </a:lnTo>
                <a:lnTo>
                  <a:pt x="7715" y="63063"/>
                </a:lnTo>
                <a:lnTo>
                  <a:pt x="6501" y="66807"/>
                </a:lnTo>
                <a:lnTo>
                  <a:pt x="5690" y="70256"/>
                </a:lnTo>
                <a:lnTo>
                  <a:pt x="2251" y="76627"/>
                </a:lnTo>
                <a:lnTo>
                  <a:pt x="0" y="79660"/>
                </a:lnTo>
                <a:lnTo>
                  <a:pt x="404" y="83587"/>
                </a:lnTo>
                <a:lnTo>
                  <a:pt x="2579" y="88110"/>
                </a:lnTo>
                <a:lnTo>
                  <a:pt x="5934" y="93029"/>
                </a:lnTo>
                <a:lnTo>
                  <a:pt x="8170" y="97262"/>
                </a:lnTo>
                <a:lnTo>
                  <a:pt x="9661" y="101037"/>
                </a:lnTo>
                <a:lnTo>
                  <a:pt x="10655" y="104505"/>
                </a:lnTo>
                <a:lnTo>
                  <a:pt x="12270" y="108723"/>
                </a:lnTo>
                <a:lnTo>
                  <a:pt x="14300" y="113439"/>
                </a:lnTo>
                <a:lnTo>
                  <a:pt x="16605" y="118489"/>
                </a:lnTo>
                <a:lnTo>
                  <a:pt x="18142" y="123760"/>
                </a:lnTo>
                <a:lnTo>
                  <a:pt x="19166" y="129179"/>
                </a:lnTo>
                <a:lnTo>
                  <a:pt x="19849" y="134697"/>
                </a:lnTo>
                <a:lnTo>
                  <a:pt x="21257" y="139328"/>
                </a:lnTo>
                <a:lnTo>
                  <a:pt x="23148" y="143368"/>
                </a:lnTo>
                <a:lnTo>
                  <a:pt x="25361" y="147014"/>
                </a:lnTo>
                <a:lnTo>
                  <a:pt x="27821" y="153604"/>
                </a:lnTo>
                <a:lnTo>
                  <a:pt x="28476" y="156695"/>
                </a:lnTo>
                <a:lnTo>
                  <a:pt x="29866" y="160661"/>
                </a:lnTo>
                <a:lnTo>
                  <a:pt x="31745" y="165210"/>
                </a:lnTo>
                <a:lnTo>
                  <a:pt x="33950" y="170148"/>
                </a:lnTo>
                <a:lnTo>
                  <a:pt x="37326" y="174391"/>
                </a:lnTo>
                <a:lnTo>
                  <a:pt x="41481" y="178174"/>
                </a:lnTo>
                <a:lnTo>
                  <a:pt x="50225" y="184916"/>
                </a:lnTo>
                <a:lnTo>
                  <a:pt x="57286" y="191087"/>
                </a:lnTo>
                <a:lnTo>
                  <a:pt x="66140" y="197005"/>
                </a:lnTo>
                <a:lnTo>
                  <a:pt x="71167" y="199917"/>
                </a:lnTo>
                <a:lnTo>
                  <a:pt x="81834" y="205692"/>
                </a:lnTo>
                <a:lnTo>
                  <a:pt x="87346" y="208565"/>
                </a:lnTo>
                <a:lnTo>
                  <a:pt x="96009" y="214298"/>
                </a:lnTo>
                <a:lnTo>
                  <a:pt x="99653" y="217161"/>
                </a:lnTo>
                <a:lnTo>
                  <a:pt x="103987" y="219069"/>
                </a:lnTo>
                <a:lnTo>
                  <a:pt x="108781" y="220341"/>
                </a:lnTo>
                <a:lnTo>
                  <a:pt x="113883" y="221189"/>
                </a:lnTo>
                <a:lnTo>
                  <a:pt x="119189" y="221754"/>
                </a:lnTo>
                <a:lnTo>
                  <a:pt x="124631" y="222131"/>
                </a:lnTo>
                <a:lnTo>
                  <a:pt x="130165" y="222382"/>
                </a:lnTo>
                <a:lnTo>
                  <a:pt x="141392" y="222662"/>
                </a:lnTo>
                <a:lnTo>
                  <a:pt x="181245" y="222872"/>
                </a:lnTo>
                <a:lnTo>
                  <a:pt x="187909" y="221924"/>
                </a:lnTo>
                <a:lnTo>
                  <a:pt x="195210" y="220339"/>
                </a:lnTo>
                <a:lnTo>
                  <a:pt x="202935" y="218330"/>
                </a:lnTo>
                <a:lnTo>
                  <a:pt x="209037" y="216991"/>
                </a:lnTo>
                <a:lnTo>
                  <a:pt x="214057" y="216098"/>
                </a:lnTo>
                <a:lnTo>
                  <a:pt x="223128" y="214154"/>
                </a:lnTo>
                <a:lnTo>
                  <a:pt x="228214" y="212302"/>
                </a:lnTo>
                <a:lnTo>
                  <a:pt x="233510" y="210114"/>
                </a:lnTo>
                <a:lnTo>
                  <a:pt x="241933" y="205144"/>
                </a:lnTo>
                <a:lnTo>
                  <a:pt x="248853" y="199760"/>
                </a:lnTo>
                <a:lnTo>
                  <a:pt x="255102" y="194193"/>
                </a:lnTo>
                <a:lnTo>
                  <a:pt x="261055" y="188543"/>
                </a:lnTo>
                <a:lnTo>
                  <a:pt x="263976" y="185703"/>
                </a:lnTo>
                <a:lnTo>
                  <a:pt x="266876" y="181904"/>
                </a:lnTo>
                <a:lnTo>
                  <a:pt x="269762" y="177467"/>
                </a:lnTo>
                <a:lnTo>
                  <a:pt x="272638" y="172604"/>
                </a:lnTo>
                <a:lnTo>
                  <a:pt x="275508" y="168409"/>
                </a:lnTo>
                <a:lnTo>
                  <a:pt x="278373" y="164660"/>
                </a:lnTo>
                <a:lnTo>
                  <a:pt x="281237" y="161209"/>
                </a:lnTo>
                <a:lnTo>
                  <a:pt x="284099" y="157003"/>
                </a:lnTo>
                <a:lnTo>
                  <a:pt x="286958" y="152293"/>
                </a:lnTo>
                <a:lnTo>
                  <a:pt x="289817" y="147249"/>
                </a:lnTo>
                <a:lnTo>
                  <a:pt x="291723" y="142934"/>
                </a:lnTo>
                <a:lnTo>
                  <a:pt x="292994" y="139104"/>
                </a:lnTo>
                <a:lnTo>
                  <a:pt x="293841" y="135599"/>
                </a:lnTo>
                <a:lnTo>
                  <a:pt x="294406" y="131357"/>
                </a:lnTo>
                <a:lnTo>
                  <a:pt x="294783" y="126624"/>
                </a:lnTo>
                <a:lnTo>
                  <a:pt x="295034" y="121563"/>
                </a:lnTo>
                <a:lnTo>
                  <a:pt x="294248" y="116285"/>
                </a:lnTo>
                <a:lnTo>
                  <a:pt x="292773" y="110861"/>
                </a:lnTo>
                <a:lnTo>
                  <a:pt x="290836" y="105340"/>
                </a:lnTo>
                <a:lnTo>
                  <a:pt x="287640" y="99754"/>
                </a:lnTo>
                <a:lnTo>
                  <a:pt x="283604" y="94125"/>
                </a:lnTo>
                <a:lnTo>
                  <a:pt x="279009" y="88468"/>
                </a:lnTo>
                <a:lnTo>
                  <a:pt x="274993" y="83743"/>
                </a:lnTo>
                <a:lnTo>
                  <a:pt x="271363" y="79641"/>
                </a:lnTo>
                <a:lnTo>
                  <a:pt x="267990" y="75954"/>
                </a:lnTo>
                <a:lnTo>
                  <a:pt x="264790" y="71591"/>
                </a:lnTo>
                <a:lnTo>
                  <a:pt x="261703" y="66777"/>
                </a:lnTo>
                <a:lnTo>
                  <a:pt x="258693" y="61663"/>
                </a:lnTo>
                <a:lnTo>
                  <a:pt x="254782" y="57301"/>
                </a:lnTo>
                <a:lnTo>
                  <a:pt x="250269" y="53441"/>
                </a:lnTo>
                <a:lnTo>
                  <a:pt x="241127" y="46612"/>
                </a:lnTo>
                <a:lnTo>
                  <a:pt x="233889" y="40401"/>
                </a:lnTo>
                <a:lnTo>
                  <a:pt x="224957" y="34466"/>
                </a:lnTo>
                <a:lnTo>
                  <a:pt x="219908" y="31550"/>
                </a:lnTo>
                <a:lnTo>
                  <a:pt x="209218" y="25770"/>
                </a:lnTo>
                <a:lnTo>
                  <a:pt x="181158" y="11437"/>
                </a:lnTo>
                <a:lnTo>
                  <a:pt x="169771" y="5718"/>
                </a:lnTo>
                <a:lnTo>
                  <a:pt x="160900" y="2541"/>
                </a:lnTo>
                <a:lnTo>
                  <a:pt x="151877" y="1130"/>
                </a:lnTo>
                <a:lnTo>
                  <a:pt x="145471" y="753"/>
                </a:lnTo>
                <a:lnTo>
                  <a:pt x="131686" y="335"/>
                </a:lnTo>
                <a:lnTo>
                  <a:pt x="1069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6852289" y="3308985"/>
            <a:ext cx="265744" cy="248603"/>
          </a:xfrm>
          <a:custGeom>
            <a:avLst/>
            <a:gdLst/>
            <a:ahLst/>
            <a:cxnLst/>
            <a:rect l="0" t="0" r="0" b="0"/>
            <a:pathLst>
              <a:path w="265744" h="248603">
                <a:moveTo>
                  <a:pt x="162873" y="0"/>
                </a:moveTo>
                <a:lnTo>
                  <a:pt x="162873" y="7380"/>
                </a:lnTo>
                <a:lnTo>
                  <a:pt x="161921" y="7778"/>
                </a:lnTo>
                <a:lnTo>
                  <a:pt x="158322" y="8219"/>
                </a:lnTo>
                <a:lnTo>
                  <a:pt x="156982" y="9289"/>
                </a:lnTo>
                <a:lnTo>
                  <a:pt x="156088" y="10955"/>
                </a:lnTo>
                <a:lnTo>
                  <a:pt x="155492" y="13018"/>
                </a:lnTo>
                <a:lnTo>
                  <a:pt x="152290" y="17851"/>
                </a:lnTo>
                <a:lnTo>
                  <a:pt x="147693" y="23174"/>
                </a:lnTo>
                <a:lnTo>
                  <a:pt x="142473" y="28714"/>
                </a:lnTo>
                <a:lnTo>
                  <a:pt x="134439" y="34352"/>
                </a:lnTo>
                <a:lnTo>
                  <a:pt x="129630" y="37189"/>
                </a:lnTo>
                <a:lnTo>
                  <a:pt x="125471" y="40985"/>
                </a:lnTo>
                <a:lnTo>
                  <a:pt x="121746" y="45421"/>
                </a:lnTo>
                <a:lnTo>
                  <a:pt x="118310" y="50283"/>
                </a:lnTo>
                <a:lnTo>
                  <a:pt x="114114" y="54477"/>
                </a:lnTo>
                <a:lnTo>
                  <a:pt x="109413" y="58225"/>
                </a:lnTo>
                <a:lnTo>
                  <a:pt x="104373" y="61677"/>
                </a:lnTo>
                <a:lnTo>
                  <a:pt x="99108" y="64930"/>
                </a:lnTo>
                <a:lnTo>
                  <a:pt x="93693" y="68052"/>
                </a:lnTo>
                <a:lnTo>
                  <a:pt x="88178" y="71085"/>
                </a:lnTo>
                <a:lnTo>
                  <a:pt x="83549" y="75013"/>
                </a:lnTo>
                <a:lnTo>
                  <a:pt x="79511" y="79536"/>
                </a:lnTo>
                <a:lnTo>
                  <a:pt x="75866" y="84456"/>
                </a:lnTo>
                <a:lnTo>
                  <a:pt x="71531" y="88689"/>
                </a:lnTo>
                <a:lnTo>
                  <a:pt x="66736" y="92463"/>
                </a:lnTo>
                <a:lnTo>
                  <a:pt x="61634" y="95932"/>
                </a:lnTo>
                <a:lnTo>
                  <a:pt x="53425" y="102326"/>
                </a:lnTo>
                <a:lnTo>
                  <a:pt x="49903" y="105365"/>
                </a:lnTo>
                <a:lnTo>
                  <a:pt x="47555" y="108343"/>
                </a:lnTo>
                <a:lnTo>
                  <a:pt x="44945" y="114192"/>
                </a:lnTo>
                <a:lnTo>
                  <a:pt x="41246" y="119967"/>
                </a:lnTo>
                <a:lnTo>
                  <a:pt x="38926" y="122840"/>
                </a:lnTo>
                <a:lnTo>
                  <a:pt x="36426" y="124756"/>
                </a:lnTo>
                <a:lnTo>
                  <a:pt x="33808" y="126033"/>
                </a:lnTo>
                <a:lnTo>
                  <a:pt x="31110" y="126885"/>
                </a:lnTo>
                <a:lnTo>
                  <a:pt x="25572" y="130370"/>
                </a:lnTo>
                <a:lnTo>
                  <a:pt x="19935" y="135095"/>
                </a:lnTo>
                <a:lnTo>
                  <a:pt x="14255" y="140369"/>
                </a:lnTo>
                <a:lnTo>
                  <a:pt x="11407" y="142157"/>
                </a:lnTo>
                <a:lnTo>
                  <a:pt x="3800" y="144673"/>
                </a:lnTo>
                <a:lnTo>
                  <a:pt x="1687" y="145261"/>
                </a:lnTo>
                <a:lnTo>
                  <a:pt x="1122" y="146371"/>
                </a:lnTo>
                <a:lnTo>
                  <a:pt x="40" y="153939"/>
                </a:lnTo>
                <a:lnTo>
                  <a:pt x="0" y="161653"/>
                </a:lnTo>
                <a:lnTo>
                  <a:pt x="4548" y="167066"/>
                </a:lnTo>
                <a:lnTo>
                  <a:pt x="6841" y="168527"/>
                </a:lnTo>
                <a:lnTo>
                  <a:pt x="14618" y="171536"/>
                </a:lnTo>
                <a:lnTo>
                  <a:pt x="20147" y="175615"/>
                </a:lnTo>
                <a:lnTo>
                  <a:pt x="25780" y="180603"/>
                </a:lnTo>
                <a:lnTo>
                  <a:pt x="28615" y="183267"/>
                </a:lnTo>
                <a:lnTo>
                  <a:pt x="32410" y="185043"/>
                </a:lnTo>
                <a:lnTo>
                  <a:pt x="36845" y="186227"/>
                </a:lnTo>
                <a:lnTo>
                  <a:pt x="41707" y="187016"/>
                </a:lnTo>
                <a:lnTo>
                  <a:pt x="46854" y="188495"/>
                </a:lnTo>
                <a:lnTo>
                  <a:pt x="52189" y="190433"/>
                </a:lnTo>
                <a:lnTo>
                  <a:pt x="57651" y="192678"/>
                </a:lnTo>
                <a:lnTo>
                  <a:pt x="63197" y="195127"/>
                </a:lnTo>
                <a:lnTo>
                  <a:pt x="74441" y="200388"/>
                </a:lnTo>
                <a:lnTo>
                  <a:pt x="81058" y="202172"/>
                </a:lnTo>
                <a:lnTo>
                  <a:pt x="88327" y="203361"/>
                </a:lnTo>
                <a:lnTo>
                  <a:pt x="96031" y="204154"/>
                </a:lnTo>
                <a:lnTo>
                  <a:pt x="103072" y="205635"/>
                </a:lnTo>
                <a:lnTo>
                  <a:pt x="109671" y="207575"/>
                </a:lnTo>
                <a:lnTo>
                  <a:pt x="130600" y="214856"/>
                </a:lnTo>
                <a:lnTo>
                  <a:pt x="138500" y="217532"/>
                </a:lnTo>
                <a:lnTo>
                  <a:pt x="145672" y="219316"/>
                </a:lnTo>
                <a:lnTo>
                  <a:pt x="152358" y="220506"/>
                </a:lnTo>
                <a:lnTo>
                  <a:pt x="158721" y="221299"/>
                </a:lnTo>
                <a:lnTo>
                  <a:pt x="164867" y="221827"/>
                </a:lnTo>
                <a:lnTo>
                  <a:pt x="170870" y="222180"/>
                </a:lnTo>
                <a:lnTo>
                  <a:pt x="176777" y="222415"/>
                </a:lnTo>
                <a:lnTo>
                  <a:pt x="182620" y="223524"/>
                </a:lnTo>
                <a:lnTo>
                  <a:pt x="188420" y="225216"/>
                </a:lnTo>
                <a:lnTo>
                  <a:pt x="194192" y="227296"/>
                </a:lnTo>
                <a:lnTo>
                  <a:pt x="199945" y="228683"/>
                </a:lnTo>
                <a:lnTo>
                  <a:pt x="205685" y="229608"/>
                </a:lnTo>
                <a:lnTo>
                  <a:pt x="211417" y="230224"/>
                </a:lnTo>
                <a:lnTo>
                  <a:pt x="216191" y="231588"/>
                </a:lnTo>
                <a:lnTo>
                  <a:pt x="224034" y="235643"/>
                </a:lnTo>
                <a:lnTo>
                  <a:pt x="230696" y="238080"/>
                </a:lnTo>
                <a:lnTo>
                  <a:pt x="236832" y="239163"/>
                </a:lnTo>
                <a:lnTo>
                  <a:pt x="242734" y="239644"/>
                </a:lnTo>
                <a:lnTo>
                  <a:pt x="244688" y="240725"/>
                </a:lnTo>
                <a:lnTo>
                  <a:pt x="245992" y="242399"/>
                </a:lnTo>
                <a:lnTo>
                  <a:pt x="246860" y="244467"/>
                </a:lnTo>
                <a:lnTo>
                  <a:pt x="248393" y="245845"/>
                </a:lnTo>
                <a:lnTo>
                  <a:pt x="250366" y="246764"/>
                </a:lnTo>
                <a:lnTo>
                  <a:pt x="255827" y="248239"/>
                </a:lnTo>
                <a:lnTo>
                  <a:pt x="259113" y="248441"/>
                </a:lnTo>
                <a:lnTo>
                  <a:pt x="265743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7284543" y="3429000"/>
            <a:ext cx="176390" cy="1"/>
          </a:xfrm>
          <a:custGeom>
            <a:avLst/>
            <a:gdLst/>
            <a:ahLst/>
            <a:cxnLst/>
            <a:rect l="0" t="0" r="0" b="0"/>
            <a:pathLst>
              <a:path w="176390" h="1">
                <a:moveTo>
                  <a:pt x="4939" y="0"/>
                </a:moveTo>
                <a:lnTo>
                  <a:pt x="0" y="0"/>
                </a:lnTo>
                <a:lnTo>
                  <a:pt x="17638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7563802" y="3300446"/>
            <a:ext cx="385764" cy="197132"/>
          </a:xfrm>
          <a:custGeom>
            <a:avLst/>
            <a:gdLst/>
            <a:ahLst/>
            <a:cxnLst/>
            <a:rect l="0" t="0" r="0" b="0"/>
            <a:pathLst>
              <a:path w="385764" h="197132">
                <a:moveTo>
                  <a:pt x="0" y="34256"/>
                </a:moveTo>
                <a:lnTo>
                  <a:pt x="7381" y="26875"/>
                </a:lnTo>
                <a:lnTo>
                  <a:pt x="17322" y="21486"/>
                </a:lnTo>
                <a:lnTo>
                  <a:pt x="24526" y="16515"/>
                </a:lnTo>
                <a:lnTo>
                  <a:pt x="27781" y="13857"/>
                </a:lnTo>
                <a:lnTo>
                  <a:pt x="31856" y="12084"/>
                </a:lnTo>
                <a:lnTo>
                  <a:pt x="41463" y="10114"/>
                </a:lnTo>
                <a:lnTo>
                  <a:pt x="52083" y="6699"/>
                </a:lnTo>
                <a:lnTo>
                  <a:pt x="63153" y="2958"/>
                </a:lnTo>
                <a:lnTo>
                  <a:pt x="74424" y="1296"/>
                </a:lnTo>
                <a:lnTo>
                  <a:pt x="83242" y="557"/>
                </a:lnTo>
                <a:lnTo>
                  <a:pt x="91289" y="229"/>
                </a:lnTo>
                <a:lnTo>
                  <a:pt x="111977" y="18"/>
                </a:lnTo>
                <a:lnTo>
                  <a:pt x="117514" y="0"/>
                </a:lnTo>
                <a:lnTo>
                  <a:pt x="122158" y="942"/>
                </a:lnTo>
                <a:lnTo>
                  <a:pt x="134197" y="5864"/>
                </a:lnTo>
                <a:lnTo>
                  <a:pt x="144098" y="7350"/>
                </a:lnTo>
                <a:lnTo>
                  <a:pt x="148453" y="8699"/>
                </a:lnTo>
                <a:lnTo>
                  <a:pt x="155832" y="12737"/>
                </a:lnTo>
                <a:lnTo>
                  <a:pt x="162286" y="17707"/>
                </a:lnTo>
                <a:lnTo>
                  <a:pt x="168329" y="23091"/>
                </a:lnTo>
                <a:lnTo>
                  <a:pt x="174191" y="28659"/>
                </a:lnTo>
                <a:lnTo>
                  <a:pt x="176135" y="32430"/>
                </a:lnTo>
                <a:lnTo>
                  <a:pt x="177431" y="36848"/>
                </a:lnTo>
                <a:lnTo>
                  <a:pt x="178295" y="41699"/>
                </a:lnTo>
                <a:lnTo>
                  <a:pt x="178871" y="45886"/>
                </a:lnTo>
                <a:lnTo>
                  <a:pt x="179255" y="49629"/>
                </a:lnTo>
                <a:lnTo>
                  <a:pt x="179511" y="53077"/>
                </a:lnTo>
                <a:lnTo>
                  <a:pt x="178729" y="57281"/>
                </a:lnTo>
                <a:lnTo>
                  <a:pt x="177255" y="61989"/>
                </a:lnTo>
                <a:lnTo>
                  <a:pt x="175320" y="67032"/>
                </a:lnTo>
                <a:lnTo>
                  <a:pt x="174030" y="72299"/>
                </a:lnTo>
                <a:lnTo>
                  <a:pt x="173170" y="77716"/>
                </a:lnTo>
                <a:lnTo>
                  <a:pt x="172597" y="83231"/>
                </a:lnTo>
                <a:lnTo>
                  <a:pt x="170309" y="87861"/>
                </a:lnTo>
                <a:lnTo>
                  <a:pt x="166880" y="91901"/>
                </a:lnTo>
                <a:lnTo>
                  <a:pt x="162689" y="95546"/>
                </a:lnTo>
                <a:lnTo>
                  <a:pt x="158942" y="99881"/>
                </a:lnTo>
                <a:lnTo>
                  <a:pt x="155491" y="104676"/>
                </a:lnTo>
                <a:lnTo>
                  <a:pt x="152238" y="109778"/>
                </a:lnTo>
                <a:lnTo>
                  <a:pt x="150069" y="114132"/>
                </a:lnTo>
                <a:lnTo>
                  <a:pt x="148624" y="117986"/>
                </a:lnTo>
                <a:lnTo>
                  <a:pt x="147661" y="121509"/>
                </a:lnTo>
                <a:lnTo>
                  <a:pt x="145113" y="125762"/>
                </a:lnTo>
                <a:lnTo>
                  <a:pt x="141509" y="130503"/>
                </a:lnTo>
                <a:lnTo>
                  <a:pt x="137203" y="135568"/>
                </a:lnTo>
                <a:lnTo>
                  <a:pt x="133378" y="139897"/>
                </a:lnTo>
                <a:lnTo>
                  <a:pt x="126589" y="147248"/>
                </a:lnTo>
                <a:lnTo>
                  <a:pt x="117412" y="156741"/>
                </a:lnTo>
                <a:lnTo>
                  <a:pt x="108660" y="165586"/>
                </a:lnTo>
                <a:lnTo>
                  <a:pt x="106730" y="168482"/>
                </a:lnTo>
                <a:lnTo>
                  <a:pt x="104586" y="174239"/>
                </a:lnTo>
                <a:lnTo>
                  <a:pt x="103061" y="176156"/>
                </a:lnTo>
                <a:lnTo>
                  <a:pt x="101092" y="177433"/>
                </a:lnTo>
                <a:lnTo>
                  <a:pt x="98827" y="178285"/>
                </a:lnTo>
                <a:lnTo>
                  <a:pt x="97317" y="179805"/>
                </a:lnTo>
                <a:lnTo>
                  <a:pt x="96311" y="181772"/>
                </a:lnTo>
                <a:lnTo>
                  <a:pt x="94696" y="187220"/>
                </a:lnTo>
                <a:lnTo>
                  <a:pt x="94415" y="192715"/>
                </a:lnTo>
                <a:lnTo>
                  <a:pt x="95328" y="194187"/>
                </a:lnTo>
                <a:lnTo>
                  <a:pt x="96890" y="195170"/>
                </a:lnTo>
                <a:lnTo>
                  <a:pt x="101165" y="196261"/>
                </a:lnTo>
                <a:lnTo>
                  <a:pt x="111670" y="196961"/>
                </a:lnTo>
                <a:lnTo>
                  <a:pt x="122623" y="197083"/>
                </a:lnTo>
                <a:lnTo>
                  <a:pt x="167554" y="197131"/>
                </a:lnTo>
                <a:lnTo>
                  <a:pt x="174567" y="196179"/>
                </a:lnTo>
                <a:lnTo>
                  <a:pt x="182101" y="194592"/>
                </a:lnTo>
                <a:lnTo>
                  <a:pt x="189981" y="192582"/>
                </a:lnTo>
                <a:lnTo>
                  <a:pt x="198091" y="191242"/>
                </a:lnTo>
                <a:lnTo>
                  <a:pt x="206356" y="190348"/>
                </a:lnTo>
                <a:lnTo>
                  <a:pt x="214723" y="189752"/>
                </a:lnTo>
                <a:lnTo>
                  <a:pt x="223159" y="188403"/>
                </a:lnTo>
                <a:lnTo>
                  <a:pt x="231640" y="186551"/>
                </a:lnTo>
                <a:lnTo>
                  <a:pt x="240151" y="184363"/>
                </a:lnTo>
                <a:lnTo>
                  <a:pt x="248683" y="182905"/>
                </a:lnTo>
                <a:lnTo>
                  <a:pt x="257229" y="181933"/>
                </a:lnTo>
                <a:lnTo>
                  <a:pt x="265784" y="181285"/>
                </a:lnTo>
                <a:lnTo>
                  <a:pt x="274344" y="179900"/>
                </a:lnTo>
                <a:lnTo>
                  <a:pt x="282908" y="178025"/>
                </a:lnTo>
                <a:lnTo>
                  <a:pt x="291475" y="175822"/>
                </a:lnTo>
                <a:lnTo>
                  <a:pt x="299092" y="174353"/>
                </a:lnTo>
                <a:lnTo>
                  <a:pt x="306074" y="173374"/>
                </a:lnTo>
                <a:lnTo>
                  <a:pt x="312635" y="172721"/>
                </a:lnTo>
                <a:lnTo>
                  <a:pt x="318913" y="172286"/>
                </a:lnTo>
                <a:lnTo>
                  <a:pt x="325004" y="171996"/>
                </a:lnTo>
                <a:lnTo>
                  <a:pt x="330969" y="171803"/>
                </a:lnTo>
                <a:lnTo>
                  <a:pt x="342677" y="169048"/>
                </a:lnTo>
                <a:lnTo>
                  <a:pt x="354231" y="165601"/>
                </a:lnTo>
                <a:lnTo>
                  <a:pt x="365716" y="164069"/>
                </a:lnTo>
                <a:lnTo>
                  <a:pt x="374631" y="163388"/>
                </a:lnTo>
                <a:lnTo>
                  <a:pt x="385763" y="162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5437822" y="4431982"/>
            <a:ext cx="1577341" cy="1885903"/>
            <a:chOff x="5437822" y="4431982"/>
            <a:chExt cx="1577341" cy="1885903"/>
          </a:xfrm>
        </p:grpSpPr>
        <p:sp>
          <p:nvSpPr>
            <p:cNvPr id="69" name="SMARTPenAnnotation65"/>
            <p:cNvSpPr/>
            <p:nvPr/>
          </p:nvSpPr>
          <p:spPr>
            <a:xfrm>
              <a:off x="5437822" y="6077902"/>
              <a:ext cx="428626" cy="239983"/>
            </a:xfrm>
            <a:custGeom>
              <a:avLst/>
              <a:gdLst/>
              <a:ahLst/>
              <a:cxnLst/>
              <a:rect l="0" t="0" r="0" b="0"/>
              <a:pathLst>
                <a:path w="428626" h="239983">
                  <a:moveTo>
                    <a:pt x="8573" y="0"/>
                  </a:moveTo>
                  <a:lnTo>
                    <a:pt x="0" y="0"/>
                  </a:lnTo>
                  <a:lnTo>
                    <a:pt x="11932" y="0"/>
                  </a:lnTo>
                  <a:lnTo>
                    <a:pt x="24702" y="4551"/>
                  </a:lnTo>
                  <a:lnTo>
                    <a:pt x="36000" y="7381"/>
                  </a:lnTo>
                  <a:lnTo>
                    <a:pt x="42352" y="10583"/>
                  </a:lnTo>
                  <a:lnTo>
                    <a:pt x="53824" y="17741"/>
                  </a:lnTo>
                  <a:lnTo>
                    <a:pt x="63927" y="24077"/>
                  </a:lnTo>
                  <a:lnTo>
                    <a:pt x="69288" y="28434"/>
                  </a:lnTo>
                  <a:lnTo>
                    <a:pt x="74767" y="33243"/>
                  </a:lnTo>
                  <a:lnTo>
                    <a:pt x="81277" y="38355"/>
                  </a:lnTo>
                  <a:lnTo>
                    <a:pt x="88475" y="43668"/>
                  </a:lnTo>
                  <a:lnTo>
                    <a:pt x="104092" y="54650"/>
                  </a:lnTo>
                  <a:lnTo>
                    <a:pt x="120558" y="65882"/>
                  </a:lnTo>
                  <a:lnTo>
                    <a:pt x="128950" y="72497"/>
                  </a:lnTo>
                  <a:lnTo>
                    <a:pt x="137402" y="79764"/>
                  </a:lnTo>
                  <a:lnTo>
                    <a:pt x="145894" y="87465"/>
                  </a:lnTo>
                  <a:lnTo>
                    <a:pt x="154412" y="94505"/>
                  </a:lnTo>
                  <a:lnTo>
                    <a:pt x="162949" y="101104"/>
                  </a:lnTo>
                  <a:lnTo>
                    <a:pt x="201732" y="129932"/>
                  </a:lnTo>
                  <a:lnTo>
                    <a:pt x="211641" y="138056"/>
                  </a:lnTo>
                  <a:lnTo>
                    <a:pt x="221104" y="146330"/>
                  </a:lnTo>
                  <a:lnTo>
                    <a:pt x="230270" y="154704"/>
                  </a:lnTo>
                  <a:lnTo>
                    <a:pt x="240191" y="162191"/>
                  </a:lnTo>
                  <a:lnTo>
                    <a:pt x="250615" y="169087"/>
                  </a:lnTo>
                  <a:lnTo>
                    <a:pt x="271405" y="181831"/>
                  </a:lnTo>
                  <a:lnTo>
                    <a:pt x="299174" y="199714"/>
                  </a:lnTo>
                  <a:lnTo>
                    <a:pt x="316798" y="211317"/>
                  </a:lnTo>
                  <a:lnTo>
                    <a:pt x="324547" y="216126"/>
                  </a:lnTo>
                  <a:lnTo>
                    <a:pt x="331617" y="220284"/>
                  </a:lnTo>
                  <a:lnTo>
                    <a:pt x="338235" y="224009"/>
                  </a:lnTo>
                  <a:lnTo>
                    <a:pt x="345505" y="227444"/>
                  </a:lnTo>
                  <a:lnTo>
                    <a:pt x="353210" y="230687"/>
                  </a:lnTo>
                  <a:lnTo>
                    <a:pt x="361203" y="233801"/>
                  </a:lnTo>
                  <a:lnTo>
                    <a:pt x="368437" y="235878"/>
                  </a:lnTo>
                  <a:lnTo>
                    <a:pt x="381555" y="238185"/>
                  </a:lnTo>
                  <a:lnTo>
                    <a:pt x="391195" y="239210"/>
                  </a:lnTo>
                  <a:lnTo>
                    <a:pt x="404517" y="239787"/>
                  </a:lnTo>
                  <a:lnTo>
                    <a:pt x="416984" y="239982"/>
                  </a:lnTo>
                  <a:lnTo>
                    <a:pt x="418960" y="239045"/>
                  </a:lnTo>
                  <a:lnTo>
                    <a:pt x="426434" y="233239"/>
                  </a:lnTo>
                  <a:lnTo>
                    <a:pt x="428625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6"/>
            <p:cNvSpPr/>
            <p:nvPr/>
          </p:nvSpPr>
          <p:spPr>
            <a:xfrm>
              <a:off x="5532120" y="5863599"/>
              <a:ext cx="711518" cy="437189"/>
            </a:xfrm>
            <a:custGeom>
              <a:avLst/>
              <a:gdLst/>
              <a:ahLst/>
              <a:cxnLst/>
              <a:rect l="0" t="0" r="0" b="0"/>
              <a:pathLst>
                <a:path w="711518" h="437189">
                  <a:moveTo>
                    <a:pt x="0" y="8563"/>
                  </a:moveTo>
                  <a:lnTo>
                    <a:pt x="0" y="344"/>
                  </a:lnTo>
                  <a:lnTo>
                    <a:pt x="12770" y="0"/>
                  </a:lnTo>
                  <a:lnTo>
                    <a:pt x="15181" y="949"/>
                  </a:lnTo>
                  <a:lnTo>
                    <a:pt x="33243" y="11923"/>
                  </a:lnTo>
                  <a:lnTo>
                    <a:pt x="49114" y="24693"/>
                  </a:lnTo>
                  <a:lnTo>
                    <a:pt x="65881" y="35990"/>
                  </a:lnTo>
                  <a:lnTo>
                    <a:pt x="79763" y="44883"/>
                  </a:lnTo>
                  <a:lnTo>
                    <a:pt x="95457" y="56138"/>
                  </a:lnTo>
                  <a:lnTo>
                    <a:pt x="103643" y="63140"/>
                  </a:lnTo>
                  <a:lnTo>
                    <a:pt x="111958" y="70665"/>
                  </a:lnTo>
                  <a:lnTo>
                    <a:pt x="128816" y="86647"/>
                  </a:lnTo>
                  <a:lnTo>
                    <a:pt x="137312" y="94909"/>
                  </a:lnTo>
                  <a:lnTo>
                    <a:pt x="146786" y="103275"/>
                  </a:lnTo>
                  <a:lnTo>
                    <a:pt x="156913" y="111709"/>
                  </a:lnTo>
                  <a:lnTo>
                    <a:pt x="167473" y="120189"/>
                  </a:lnTo>
                  <a:lnTo>
                    <a:pt x="179276" y="128701"/>
                  </a:lnTo>
                  <a:lnTo>
                    <a:pt x="191908" y="137232"/>
                  </a:lnTo>
                  <a:lnTo>
                    <a:pt x="205091" y="145777"/>
                  </a:lnTo>
                  <a:lnTo>
                    <a:pt x="217689" y="154332"/>
                  </a:lnTo>
                  <a:lnTo>
                    <a:pt x="241848" y="171457"/>
                  </a:lnTo>
                  <a:lnTo>
                    <a:pt x="254577" y="180024"/>
                  </a:lnTo>
                  <a:lnTo>
                    <a:pt x="281420" y="197164"/>
                  </a:lnTo>
                  <a:lnTo>
                    <a:pt x="294294" y="206687"/>
                  </a:lnTo>
                  <a:lnTo>
                    <a:pt x="306686" y="216846"/>
                  </a:lnTo>
                  <a:lnTo>
                    <a:pt x="318757" y="227428"/>
                  </a:lnTo>
                  <a:lnTo>
                    <a:pt x="331567" y="237341"/>
                  </a:lnTo>
                  <a:lnTo>
                    <a:pt x="344870" y="246806"/>
                  </a:lnTo>
                  <a:lnTo>
                    <a:pt x="358501" y="255974"/>
                  </a:lnTo>
                  <a:lnTo>
                    <a:pt x="386346" y="273781"/>
                  </a:lnTo>
                  <a:lnTo>
                    <a:pt x="443027" y="308496"/>
                  </a:lnTo>
                  <a:lnTo>
                    <a:pt x="456324" y="317103"/>
                  </a:lnTo>
                  <a:lnTo>
                    <a:pt x="468998" y="325699"/>
                  </a:lnTo>
                  <a:lnTo>
                    <a:pt x="481258" y="334287"/>
                  </a:lnTo>
                  <a:lnTo>
                    <a:pt x="493241" y="341917"/>
                  </a:lnTo>
                  <a:lnTo>
                    <a:pt x="505040" y="348909"/>
                  </a:lnTo>
                  <a:lnTo>
                    <a:pt x="516715" y="355476"/>
                  </a:lnTo>
                  <a:lnTo>
                    <a:pt x="529262" y="361758"/>
                  </a:lnTo>
                  <a:lnTo>
                    <a:pt x="542389" y="367852"/>
                  </a:lnTo>
                  <a:lnTo>
                    <a:pt x="555902" y="373819"/>
                  </a:lnTo>
                  <a:lnTo>
                    <a:pt x="567769" y="379702"/>
                  </a:lnTo>
                  <a:lnTo>
                    <a:pt x="588574" y="391319"/>
                  </a:lnTo>
                  <a:lnTo>
                    <a:pt x="607346" y="402832"/>
                  </a:lnTo>
                  <a:lnTo>
                    <a:pt x="625214" y="413346"/>
                  </a:lnTo>
                  <a:lnTo>
                    <a:pt x="642680" y="421194"/>
                  </a:lnTo>
                  <a:lnTo>
                    <a:pt x="664028" y="426417"/>
                  </a:lnTo>
                  <a:lnTo>
                    <a:pt x="682418" y="432515"/>
                  </a:lnTo>
                  <a:lnTo>
                    <a:pt x="700704" y="436778"/>
                  </a:lnTo>
                  <a:lnTo>
                    <a:pt x="711517" y="4371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7"/>
            <p:cNvSpPr/>
            <p:nvPr/>
          </p:nvSpPr>
          <p:spPr>
            <a:xfrm>
              <a:off x="5617845" y="5649308"/>
              <a:ext cx="1011556" cy="608618"/>
            </a:xfrm>
            <a:custGeom>
              <a:avLst/>
              <a:gdLst/>
              <a:ahLst/>
              <a:cxnLst/>
              <a:rect l="0" t="0" r="0" b="0"/>
              <a:pathLst>
                <a:path w="1011556" h="608618">
                  <a:moveTo>
                    <a:pt x="0" y="8542"/>
                  </a:moveTo>
                  <a:lnTo>
                    <a:pt x="0" y="1161"/>
                  </a:lnTo>
                  <a:lnTo>
                    <a:pt x="952" y="763"/>
                  </a:lnTo>
                  <a:lnTo>
                    <a:pt x="7381" y="74"/>
                  </a:lnTo>
                  <a:lnTo>
                    <a:pt x="17321" y="0"/>
                  </a:lnTo>
                  <a:lnTo>
                    <a:pt x="21072" y="942"/>
                  </a:lnTo>
                  <a:lnTo>
                    <a:pt x="41463" y="11904"/>
                  </a:lnTo>
                  <a:lnTo>
                    <a:pt x="65058" y="28820"/>
                  </a:lnTo>
                  <a:lnTo>
                    <a:pt x="92830" y="41114"/>
                  </a:lnTo>
                  <a:lnTo>
                    <a:pt x="121485" y="62008"/>
                  </a:lnTo>
                  <a:lnTo>
                    <a:pt x="146068" y="78024"/>
                  </a:lnTo>
                  <a:lnTo>
                    <a:pt x="170329" y="92127"/>
                  </a:lnTo>
                  <a:lnTo>
                    <a:pt x="194764" y="106651"/>
                  </a:lnTo>
                  <a:lnTo>
                    <a:pt x="207947" y="115858"/>
                  </a:lnTo>
                  <a:lnTo>
                    <a:pt x="221499" y="125806"/>
                  </a:lnTo>
                  <a:lnTo>
                    <a:pt x="251796" y="147019"/>
                  </a:lnTo>
                  <a:lnTo>
                    <a:pt x="317813" y="191682"/>
                  </a:lnTo>
                  <a:lnTo>
                    <a:pt x="334748" y="203978"/>
                  </a:lnTo>
                  <a:lnTo>
                    <a:pt x="351753" y="216937"/>
                  </a:lnTo>
                  <a:lnTo>
                    <a:pt x="368804" y="230339"/>
                  </a:lnTo>
                  <a:lnTo>
                    <a:pt x="385886" y="243085"/>
                  </a:lnTo>
                  <a:lnTo>
                    <a:pt x="420107" y="267406"/>
                  </a:lnTo>
                  <a:lnTo>
                    <a:pt x="437234" y="280178"/>
                  </a:lnTo>
                  <a:lnTo>
                    <a:pt x="489595" y="320907"/>
                  </a:lnTo>
                  <a:lnTo>
                    <a:pt x="527478" y="348984"/>
                  </a:lnTo>
                  <a:lnTo>
                    <a:pt x="546914" y="362185"/>
                  </a:lnTo>
                  <a:lnTo>
                    <a:pt x="566539" y="374797"/>
                  </a:lnTo>
                  <a:lnTo>
                    <a:pt x="586290" y="387014"/>
                  </a:lnTo>
                  <a:lnTo>
                    <a:pt x="605173" y="399921"/>
                  </a:lnTo>
                  <a:lnTo>
                    <a:pt x="623476" y="413289"/>
                  </a:lnTo>
                  <a:lnTo>
                    <a:pt x="641393" y="426963"/>
                  </a:lnTo>
                  <a:lnTo>
                    <a:pt x="676541" y="452317"/>
                  </a:lnTo>
                  <a:lnTo>
                    <a:pt x="693915" y="464412"/>
                  </a:lnTo>
                  <a:lnTo>
                    <a:pt x="711212" y="475333"/>
                  </a:lnTo>
                  <a:lnTo>
                    <a:pt x="728459" y="485471"/>
                  </a:lnTo>
                  <a:lnTo>
                    <a:pt x="745672" y="495087"/>
                  </a:lnTo>
                  <a:lnTo>
                    <a:pt x="780037" y="513391"/>
                  </a:lnTo>
                  <a:lnTo>
                    <a:pt x="797202" y="522273"/>
                  </a:lnTo>
                  <a:lnTo>
                    <a:pt x="828975" y="539762"/>
                  </a:lnTo>
                  <a:lnTo>
                    <a:pt x="858018" y="555155"/>
                  </a:lnTo>
                  <a:lnTo>
                    <a:pt x="883626" y="565171"/>
                  </a:lnTo>
                  <a:lnTo>
                    <a:pt x="914912" y="580715"/>
                  </a:lnTo>
                  <a:lnTo>
                    <a:pt x="942280" y="592836"/>
                  </a:lnTo>
                  <a:lnTo>
                    <a:pt x="970283" y="604512"/>
                  </a:lnTo>
                  <a:lnTo>
                    <a:pt x="991620" y="607806"/>
                  </a:lnTo>
                  <a:lnTo>
                    <a:pt x="1011555" y="6086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8"/>
            <p:cNvSpPr/>
            <p:nvPr/>
          </p:nvSpPr>
          <p:spPr>
            <a:xfrm>
              <a:off x="5746537" y="5434965"/>
              <a:ext cx="1165756" cy="754381"/>
            </a:xfrm>
            <a:custGeom>
              <a:avLst/>
              <a:gdLst/>
              <a:ahLst/>
              <a:cxnLst/>
              <a:rect l="0" t="0" r="0" b="0"/>
              <a:pathLst>
                <a:path w="1165756" h="754381">
                  <a:moveTo>
                    <a:pt x="8467" y="0"/>
                  </a:moveTo>
                  <a:lnTo>
                    <a:pt x="0" y="0"/>
                  </a:lnTo>
                  <a:lnTo>
                    <a:pt x="4477" y="4551"/>
                  </a:lnTo>
                  <a:lnTo>
                    <a:pt x="7712" y="5891"/>
                  </a:lnTo>
                  <a:lnTo>
                    <a:pt x="16387" y="7381"/>
                  </a:lnTo>
                  <a:lnTo>
                    <a:pt x="21367" y="9683"/>
                  </a:lnTo>
                  <a:lnTo>
                    <a:pt x="37478" y="22025"/>
                  </a:lnTo>
                  <a:lnTo>
                    <a:pt x="62528" y="43262"/>
                  </a:lnTo>
                  <a:lnTo>
                    <a:pt x="94711" y="65801"/>
                  </a:lnTo>
                  <a:lnTo>
                    <a:pt x="111568" y="82267"/>
                  </a:lnTo>
                  <a:lnTo>
                    <a:pt x="129537" y="101333"/>
                  </a:lnTo>
                  <a:lnTo>
                    <a:pt x="161074" y="129084"/>
                  </a:lnTo>
                  <a:lnTo>
                    <a:pt x="183290" y="150081"/>
                  </a:lnTo>
                  <a:lnTo>
                    <a:pt x="208404" y="169572"/>
                  </a:lnTo>
                  <a:lnTo>
                    <a:pt x="235441" y="188713"/>
                  </a:lnTo>
                  <a:lnTo>
                    <a:pt x="263332" y="209920"/>
                  </a:lnTo>
                  <a:lnTo>
                    <a:pt x="294143" y="232045"/>
                  </a:lnTo>
                  <a:lnTo>
                    <a:pt x="326887" y="255531"/>
                  </a:lnTo>
                  <a:lnTo>
                    <a:pt x="360490" y="281844"/>
                  </a:lnTo>
                  <a:lnTo>
                    <a:pt x="378404" y="294576"/>
                  </a:lnTo>
                  <a:lnTo>
                    <a:pt x="397015" y="306874"/>
                  </a:lnTo>
                  <a:lnTo>
                    <a:pt x="452523" y="342385"/>
                  </a:lnTo>
                  <a:lnTo>
                    <a:pt x="470239" y="353987"/>
                  </a:lnTo>
                  <a:lnTo>
                    <a:pt x="507705" y="379577"/>
                  </a:lnTo>
                  <a:lnTo>
                    <a:pt x="527030" y="393069"/>
                  </a:lnTo>
                  <a:lnTo>
                    <a:pt x="546581" y="405873"/>
                  </a:lnTo>
                  <a:lnTo>
                    <a:pt x="605953" y="443051"/>
                  </a:lnTo>
                  <a:lnTo>
                    <a:pt x="645809" y="469961"/>
                  </a:lnTo>
                  <a:lnTo>
                    <a:pt x="665772" y="482852"/>
                  </a:lnTo>
                  <a:lnTo>
                    <a:pt x="743178" y="530918"/>
                  </a:lnTo>
                  <a:lnTo>
                    <a:pt x="761165" y="542540"/>
                  </a:lnTo>
                  <a:lnTo>
                    <a:pt x="779824" y="553146"/>
                  </a:lnTo>
                  <a:lnTo>
                    <a:pt x="798930" y="563074"/>
                  </a:lnTo>
                  <a:lnTo>
                    <a:pt x="818335" y="572550"/>
                  </a:lnTo>
                  <a:lnTo>
                    <a:pt x="836987" y="582677"/>
                  </a:lnTo>
                  <a:lnTo>
                    <a:pt x="890542" y="614181"/>
                  </a:lnTo>
                  <a:lnTo>
                    <a:pt x="957299" y="650910"/>
                  </a:lnTo>
                  <a:lnTo>
                    <a:pt x="1016629" y="685681"/>
                  </a:lnTo>
                  <a:lnTo>
                    <a:pt x="1045502" y="700352"/>
                  </a:lnTo>
                  <a:lnTo>
                    <a:pt x="1072304" y="713222"/>
                  </a:lnTo>
                  <a:lnTo>
                    <a:pt x="1103458" y="730226"/>
                  </a:lnTo>
                  <a:lnTo>
                    <a:pt x="1134505" y="744987"/>
                  </a:lnTo>
                  <a:lnTo>
                    <a:pt x="1139207" y="748118"/>
                  </a:lnTo>
                  <a:lnTo>
                    <a:pt x="1149511" y="751596"/>
                  </a:lnTo>
                  <a:lnTo>
                    <a:pt x="1165755" y="7543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9"/>
            <p:cNvSpPr/>
            <p:nvPr/>
          </p:nvSpPr>
          <p:spPr>
            <a:xfrm>
              <a:off x="5892165" y="5220652"/>
              <a:ext cx="1122998" cy="745809"/>
            </a:xfrm>
            <a:custGeom>
              <a:avLst/>
              <a:gdLst/>
              <a:ahLst/>
              <a:cxnLst/>
              <a:rect l="0" t="0" r="0" b="0"/>
              <a:pathLst>
                <a:path w="1122998" h="745809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9683" y="6844"/>
                  </a:lnTo>
                  <a:lnTo>
                    <a:pt x="38699" y="23911"/>
                  </a:lnTo>
                  <a:lnTo>
                    <a:pt x="61313" y="39258"/>
                  </a:lnTo>
                  <a:lnTo>
                    <a:pt x="88017" y="61480"/>
                  </a:lnTo>
                  <a:lnTo>
                    <a:pt x="136201" y="94589"/>
                  </a:lnTo>
                  <a:lnTo>
                    <a:pt x="161499" y="112524"/>
                  </a:lnTo>
                  <a:lnTo>
                    <a:pt x="191792" y="133196"/>
                  </a:lnTo>
                  <a:lnTo>
                    <a:pt x="206919" y="144995"/>
                  </a:lnTo>
                  <a:lnTo>
                    <a:pt x="221766" y="157623"/>
                  </a:lnTo>
                  <a:lnTo>
                    <a:pt x="236426" y="170805"/>
                  </a:lnTo>
                  <a:lnTo>
                    <a:pt x="252867" y="183403"/>
                  </a:lnTo>
                  <a:lnTo>
                    <a:pt x="270496" y="195611"/>
                  </a:lnTo>
                  <a:lnTo>
                    <a:pt x="288915" y="207560"/>
                  </a:lnTo>
                  <a:lnTo>
                    <a:pt x="306910" y="220288"/>
                  </a:lnTo>
                  <a:lnTo>
                    <a:pt x="324622" y="233536"/>
                  </a:lnTo>
                  <a:lnTo>
                    <a:pt x="342145" y="247131"/>
                  </a:lnTo>
                  <a:lnTo>
                    <a:pt x="379394" y="277476"/>
                  </a:lnTo>
                  <a:lnTo>
                    <a:pt x="398662" y="293569"/>
                  </a:lnTo>
                  <a:lnTo>
                    <a:pt x="418174" y="309061"/>
                  </a:lnTo>
                  <a:lnTo>
                    <a:pt x="457635" y="338973"/>
                  </a:lnTo>
                  <a:lnTo>
                    <a:pt x="517336" y="382588"/>
                  </a:lnTo>
                  <a:lnTo>
                    <a:pt x="537296" y="397934"/>
                  </a:lnTo>
                  <a:lnTo>
                    <a:pt x="577252" y="430225"/>
                  </a:lnTo>
                  <a:lnTo>
                    <a:pt x="598195" y="445884"/>
                  </a:lnTo>
                  <a:lnTo>
                    <a:pt x="619777" y="461086"/>
                  </a:lnTo>
                  <a:lnTo>
                    <a:pt x="684018" y="505236"/>
                  </a:lnTo>
                  <a:lnTo>
                    <a:pt x="704614" y="519704"/>
                  </a:lnTo>
                  <a:lnTo>
                    <a:pt x="725013" y="533159"/>
                  </a:lnTo>
                  <a:lnTo>
                    <a:pt x="785577" y="571252"/>
                  </a:lnTo>
                  <a:lnTo>
                    <a:pt x="825713" y="598378"/>
                  </a:lnTo>
                  <a:lnTo>
                    <a:pt x="844798" y="610373"/>
                  </a:lnTo>
                  <a:lnTo>
                    <a:pt x="863235" y="621228"/>
                  </a:lnTo>
                  <a:lnTo>
                    <a:pt x="881243" y="631322"/>
                  </a:lnTo>
                  <a:lnTo>
                    <a:pt x="898963" y="641861"/>
                  </a:lnTo>
                  <a:lnTo>
                    <a:pt x="933891" y="663732"/>
                  </a:lnTo>
                  <a:lnTo>
                    <a:pt x="965925" y="681072"/>
                  </a:lnTo>
                  <a:lnTo>
                    <a:pt x="1044849" y="719675"/>
                  </a:lnTo>
                  <a:lnTo>
                    <a:pt x="1082267" y="738317"/>
                  </a:lnTo>
                  <a:lnTo>
                    <a:pt x="1095687" y="742479"/>
                  </a:lnTo>
                  <a:lnTo>
                    <a:pt x="1122997" y="7458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0"/>
            <p:cNvSpPr/>
            <p:nvPr/>
          </p:nvSpPr>
          <p:spPr>
            <a:xfrm>
              <a:off x="6003607" y="4903470"/>
              <a:ext cx="857251" cy="720091"/>
            </a:xfrm>
            <a:custGeom>
              <a:avLst/>
              <a:gdLst/>
              <a:ahLst/>
              <a:cxnLst/>
              <a:rect l="0" t="0" r="0" b="0"/>
              <a:pathLst>
                <a:path w="857251" h="720091">
                  <a:moveTo>
                    <a:pt x="0" y="0"/>
                  </a:moveTo>
                  <a:lnTo>
                    <a:pt x="20152" y="20151"/>
                  </a:lnTo>
                  <a:lnTo>
                    <a:pt x="44197" y="39258"/>
                  </a:lnTo>
                  <a:lnTo>
                    <a:pt x="70819" y="69561"/>
                  </a:lnTo>
                  <a:lnTo>
                    <a:pt x="86720" y="86161"/>
                  </a:lnTo>
                  <a:lnTo>
                    <a:pt x="323299" y="323298"/>
                  </a:lnTo>
                  <a:lnTo>
                    <a:pt x="338405" y="336500"/>
                  </a:lnTo>
                  <a:lnTo>
                    <a:pt x="354191" y="349110"/>
                  </a:lnTo>
                  <a:lnTo>
                    <a:pt x="370430" y="361328"/>
                  </a:lnTo>
                  <a:lnTo>
                    <a:pt x="386971" y="375188"/>
                  </a:lnTo>
                  <a:lnTo>
                    <a:pt x="403713" y="390142"/>
                  </a:lnTo>
                  <a:lnTo>
                    <a:pt x="420590" y="405827"/>
                  </a:lnTo>
                  <a:lnTo>
                    <a:pt x="437556" y="420094"/>
                  </a:lnTo>
                  <a:lnTo>
                    <a:pt x="454581" y="433415"/>
                  </a:lnTo>
                  <a:lnTo>
                    <a:pt x="471646" y="446106"/>
                  </a:lnTo>
                  <a:lnTo>
                    <a:pt x="487786" y="459329"/>
                  </a:lnTo>
                  <a:lnTo>
                    <a:pt x="503309" y="472907"/>
                  </a:lnTo>
                  <a:lnTo>
                    <a:pt x="518419" y="486721"/>
                  </a:lnTo>
                  <a:lnTo>
                    <a:pt x="550448" y="514770"/>
                  </a:lnTo>
                  <a:lnTo>
                    <a:pt x="566991" y="528917"/>
                  </a:lnTo>
                  <a:lnTo>
                    <a:pt x="583734" y="542159"/>
                  </a:lnTo>
                  <a:lnTo>
                    <a:pt x="600611" y="554797"/>
                  </a:lnTo>
                  <a:lnTo>
                    <a:pt x="617577" y="567032"/>
                  </a:lnTo>
                  <a:lnTo>
                    <a:pt x="649129" y="590786"/>
                  </a:lnTo>
                  <a:lnTo>
                    <a:pt x="664210" y="602455"/>
                  </a:lnTo>
                  <a:lnTo>
                    <a:pt x="679027" y="613091"/>
                  </a:lnTo>
                  <a:lnTo>
                    <a:pt x="693667" y="623040"/>
                  </a:lnTo>
                  <a:lnTo>
                    <a:pt x="708190" y="632530"/>
                  </a:lnTo>
                  <a:lnTo>
                    <a:pt x="734486" y="650694"/>
                  </a:lnTo>
                  <a:lnTo>
                    <a:pt x="758874" y="667340"/>
                  </a:lnTo>
                  <a:lnTo>
                    <a:pt x="782412" y="681087"/>
                  </a:lnTo>
                  <a:lnTo>
                    <a:pt x="803034" y="691008"/>
                  </a:lnTo>
                  <a:lnTo>
                    <a:pt x="825628" y="701948"/>
                  </a:lnTo>
                  <a:lnTo>
                    <a:pt x="840896" y="711222"/>
                  </a:lnTo>
                  <a:lnTo>
                    <a:pt x="857250" y="7200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1"/>
            <p:cNvSpPr/>
            <p:nvPr/>
          </p:nvSpPr>
          <p:spPr>
            <a:xfrm>
              <a:off x="6115050" y="4680585"/>
              <a:ext cx="488633" cy="480061"/>
            </a:xfrm>
            <a:custGeom>
              <a:avLst/>
              <a:gdLst/>
              <a:ahLst/>
              <a:cxnLst/>
              <a:rect l="0" t="0" r="0" b="0"/>
              <a:pathLst>
                <a:path w="488633" h="480061">
                  <a:moveTo>
                    <a:pt x="0" y="0"/>
                  </a:moveTo>
                  <a:lnTo>
                    <a:pt x="0" y="8219"/>
                  </a:lnTo>
                  <a:lnTo>
                    <a:pt x="6843" y="21238"/>
                  </a:lnTo>
                  <a:lnTo>
                    <a:pt x="15574" y="31904"/>
                  </a:lnTo>
                  <a:lnTo>
                    <a:pt x="29802" y="46706"/>
                  </a:lnTo>
                  <a:lnTo>
                    <a:pt x="61862" y="78976"/>
                  </a:lnTo>
                  <a:lnTo>
                    <a:pt x="69817" y="87892"/>
                  </a:lnTo>
                  <a:lnTo>
                    <a:pt x="77977" y="97647"/>
                  </a:lnTo>
                  <a:lnTo>
                    <a:pt x="94664" y="118646"/>
                  </a:lnTo>
                  <a:lnTo>
                    <a:pt x="111605" y="140679"/>
                  </a:lnTo>
                  <a:lnTo>
                    <a:pt x="121075" y="151889"/>
                  </a:lnTo>
                  <a:lnTo>
                    <a:pt x="131200" y="163171"/>
                  </a:lnTo>
                  <a:lnTo>
                    <a:pt x="152608" y="185868"/>
                  </a:lnTo>
                  <a:lnTo>
                    <a:pt x="174823" y="208656"/>
                  </a:lnTo>
                  <a:lnTo>
                    <a:pt x="185129" y="221018"/>
                  </a:lnTo>
                  <a:lnTo>
                    <a:pt x="194857" y="234023"/>
                  </a:lnTo>
                  <a:lnTo>
                    <a:pt x="204199" y="247455"/>
                  </a:lnTo>
                  <a:lnTo>
                    <a:pt x="214238" y="260220"/>
                  </a:lnTo>
                  <a:lnTo>
                    <a:pt x="224740" y="272540"/>
                  </a:lnTo>
                  <a:lnTo>
                    <a:pt x="235551" y="284563"/>
                  </a:lnTo>
                  <a:lnTo>
                    <a:pt x="247522" y="296389"/>
                  </a:lnTo>
                  <a:lnTo>
                    <a:pt x="260264" y="308082"/>
                  </a:lnTo>
                  <a:lnTo>
                    <a:pt x="273522" y="319688"/>
                  </a:lnTo>
                  <a:lnTo>
                    <a:pt x="286170" y="331235"/>
                  </a:lnTo>
                  <a:lnTo>
                    <a:pt x="310384" y="354225"/>
                  </a:lnTo>
                  <a:lnTo>
                    <a:pt x="322175" y="364738"/>
                  </a:lnTo>
                  <a:lnTo>
                    <a:pt x="333846" y="374603"/>
                  </a:lnTo>
                  <a:lnTo>
                    <a:pt x="356973" y="393185"/>
                  </a:lnTo>
                  <a:lnTo>
                    <a:pt x="379952" y="410968"/>
                  </a:lnTo>
                  <a:lnTo>
                    <a:pt x="390461" y="418759"/>
                  </a:lnTo>
                  <a:lnTo>
                    <a:pt x="409758" y="432495"/>
                  </a:lnTo>
                  <a:lnTo>
                    <a:pt x="417952" y="438825"/>
                  </a:lnTo>
                  <a:lnTo>
                    <a:pt x="432137" y="450938"/>
                  </a:lnTo>
                  <a:lnTo>
                    <a:pt x="447330" y="460132"/>
                  </a:lnTo>
                  <a:lnTo>
                    <a:pt x="461703" y="467393"/>
                  </a:lnTo>
                  <a:lnTo>
                    <a:pt x="475150" y="475883"/>
                  </a:lnTo>
                  <a:lnTo>
                    <a:pt x="488632" y="480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2"/>
            <p:cNvSpPr/>
            <p:nvPr/>
          </p:nvSpPr>
          <p:spPr>
            <a:xfrm>
              <a:off x="6175057" y="4431982"/>
              <a:ext cx="282894" cy="540069"/>
            </a:xfrm>
            <a:custGeom>
              <a:avLst/>
              <a:gdLst/>
              <a:ahLst/>
              <a:cxnLst/>
              <a:rect l="0" t="0" r="0" b="0"/>
              <a:pathLst>
                <a:path w="282894" h="540069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9683" y="14622"/>
                  </a:lnTo>
                  <a:lnTo>
                    <a:pt x="17322" y="20151"/>
                  </a:lnTo>
                  <a:lnTo>
                    <a:pt x="21072" y="24864"/>
                  </a:lnTo>
                  <a:lnTo>
                    <a:pt x="27781" y="37721"/>
                  </a:lnTo>
                  <a:lnTo>
                    <a:pt x="36477" y="52960"/>
                  </a:lnTo>
                  <a:lnTo>
                    <a:pt x="41463" y="61024"/>
                  </a:lnTo>
                  <a:lnTo>
                    <a:pt x="46692" y="70211"/>
                  </a:lnTo>
                  <a:lnTo>
                    <a:pt x="64105" y="102295"/>
                  </a:lnTo>
                  <a:lnTo>
                    <a:pt x="86939" y="141541"/>
                  </a:lnTo>
                  <a:lnTo>
                    <a:pt x="103410" y="169269"/>
                  </a:lnTo>
                  <a:lnTo>
                    <a:pt x="110850" y="183332"/>
                  </a:lnTo>
                  <a:lnTo>
                    <a:pt x="117715" y="197468"/>
                  </a:lnTo>
                  <a:lnTo>
                    <a:pt x="124197" y="211656"/>
                  </a:lnTo>
                  <a:lnTo>
                    <a:pt x="131375" y="225876"/>
                  </a:lnTo>
                  <a:lnTo>
                    <a:pt x="139018" y="240120"/>
                  </a:lnTo>
                  <a:lnTo>
                    <a:pt x="146971" y="254378"/>
                  </a:lnTo>
                  <a:lnTo>
                    <a:pt x="154178" y="269598"/>
                  </a:lnTo>
                  <a:lnTo>
                    <a:pt x="160888" y="285459"/>
                  </a:lnTo>
                  <a:lnTo>
                    <a:pt x="167266" y="301749"/>
                  </a:lnTo>
                  <a:lnTo>
                    <a:pt x="174376" y="316418"/>
                  </a:lnTo>
                  <a:lnTo>
                    <a:pt x="181973" y="330008"/>
                  </a:lnTo>
                  <a:lnTo>
                    <a:pt x="189895" y="342878"/>
                  </a:lnTo>
                  <a:lnTo>
                    <a:pt x="197082" y="356220"/>
                  </a:lnTo>
                  <a:lnTo>
                    <a:pt x="203778" y="369878"/>
                  </a:lnTo>
                  <a:lnTo>
                    <a:pt x="210147" y="383745"/>
                  </a:lnTo>
                  <a:lnTo>
                    <a:pt x="216298" y="395848"/>
                  </a:lnTo>
                  <a:lnTo>
                    <a:pt x="222304" y="406774"/>
                  </a:lnTo>
                  <a:lnTo>
                    <a:pt x="228213" y="416915"/>
                  </a:lnTo>
                  <a:lnTo>
                    <a:pt x="233104" y="427486"/>
                  </a:lnTo>
                  <a:lnTo>
                    <a:pt x="237318" y="438343"/>
                  </a:lnTo>
                  <a:lnTo>
                    <a:pt x="241079" y="449391"/>
                  </a:lnTo>
                  <a:lnTo>
                    <a:pt x="245492" y="459614"/>
                  </a:lnTo>
                  <a:lnTo>
                    <a:pt x="250339" y="469287"/>
                  </a:lnTo>
                  <a:lnTo>
                    <a:pt x="255475" y="478593"/>
                  </a:lnTo>
                  <a:lnTo>
                    <a:pt x="259852" y="487655"/>
                  </a:lnTo>
                  <a:lnTo>
                    <a:pt x="263722" y="496553"/>
                  </a:lnTo>
                  <a:lnTo>
                    <a:pt x="270562" y="513108"/>
                  </a:lnTo>
                  <a:lnTo>
                    <a:pt x="282893" y="5400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3"/>
            <p:cNvSpPr/>
            <p:nvPr/>
          </p:nvSpPr>
          <p:spPr>
            <a:xfrm>
              <a:off x="5514975" y="4603432"/>
              <a:ext cx="677228" cy="1654494"/>
            </a:xfrm>
            <a:custGeom>
              <a:avLst/>
              <a:gdLst/>
              <a:ahLst/>
              <a:cxnLst/>
              <a:rect l="0" t="0" r="0" b="0"/>
              <a:pathLst>
                <a:path w="677228" h="1654494">
                  <a:moveTo>
                    <a:pt x="0" y="1654493"/>
                  </a:moveTo>
                  <a:lnTo>
                    <a:pt x="0" y="1649942"/>
                  </a:lnTo>
                  <a:lnTo>
                    <a:pt x="1904" y="1647649"/>
                  </a:lnTo>
                  <a:lnTo>
                    <a:pt x="19312" y="1634342"/>
                  </a:lnTo>
                  <a:lnTo>
                    <a:pt x="32921" y="1621323"/>
                  </a:lnTo>
                  <a:lnTo>
                    <a:pt x="40983" y="1608318"/>
                  </a:lnTo>
                  <a:lnTo>
                    <a:pt x="58472" y="1576686"/>
                  </a:lnTo>
                  <a:lnTo>
                    <a:pt x="74686" y="1546878"/>
                  </a:lnTo>
                  <a:lnTo>
                    <a:pt x="91556" y="1509365"/>
                  </a:lnTo>
                  <a:lnTo>
                    <a:pt x="108619" y="1463537"/>
                  </a:lnTo>
                  <a:lnTo>
                    <a:pt x="142878" y="1362820"/>
                  </a:lnTo>
                  <a:lnTo>
                    <a:pt x="154306" y="1326106"/>
                  </a:lnTo>
                  <a:lnTo>
                    <a:pt x="177165" y="1248208"/>
                  </a:lnTo>
                  <a:lnTo>
                    <a:pt x="194310" y="1184015"/>
                  </a:lnTo>
                  <a:lnTo>
                    <a:pt x="211455" y="1116735"/>
                  </a:lnTo>
                  <a:lnTo>
                    <a:pt x="225425" y="1071319"/>
                  </a:lnTo>
                  <a:lnTo>
                    <a:pt x="240206" y="1024782"/>
                  </a:lnTo>
                  <a:lnTo>
                    <a:pt x="260190" y="950387"/>
                  </a:lnTo>
                  <a:lnTo>
                    <a:pt x="275660" y="899597"/>
                  </a:lnTo>
                  <a:lnTo>
                    <a:pt x="351507" y="668642"/>
                  </a:lnTo>
                  <a:lnTo>
                    <a:pt x="377200" y="596049"/>
                  </a:lnTo>
                  <a:lnTo>
                    <a:pt x="396880" y="549391"/>
                  </a:lnTo>
                  <a:lnTo>
                    <a:pt x="417373" y="503254"/>
                  </a:lnTo>
                  <a:lnTo>
                    <a:pt x="462562" y="393215"/>
                  </a:lnTo>
                  <a:lnTo>
                    <a:pt x="482443" y="352245"/>
                  </a:lnTo>
                  <a:lnTo>
                    <a:pt x="503027" y="311811"/>
                  </a:lnTo>
                  <a:lnTo>
                    <a:pt x="548277" y="216051"/>
                  </a:lnTo>
                  <a:lnTo>
                    <a:pt x="565624" y="183335"/>
                  </a:lnTo>
                  <a:lnTo>
                    <a:pt x="582858" y="151967"/>
                  </a:lnTo>
                  <a:lnTo>
                    <a:pt x="608626" y="103130"/>
                  </a:lnTo>
                  <a:lnTo>
                    <a:pt x="625783" y="72824"/>
                  </a:lnTo>
                  <a:lnTo>
                    <a:pt x="640393" y="48558"/>
                  </a:lnTo>
                  <a:lnTo>
                    <a:pt x="659329" y="21373"/>
                  </a:lnTo>
                  <a:lnTo>
                    <a:pt x="67722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4"/>
            <p:cNvSpPr/>
            <p:nvPr/>
          </p:nvSpPr>
          <p:spPr>
            <a:xfrm>
              <a:off x="5952185" y="4466272"/>
              <a:ext cx="985825" cy="1842887"/>
            </a:xfrm>
            <a:custGeom>
              <a:avLst/>
              <a:gdLst/>
              <a:ahLst/>
              <a:cxnLst/>
              <a:rect l="0" t="0" r="0" b="0"/>
              <a:pathLst>
                <a:path w="985825" h="1842887">
                  <a:moveTo>
                    <a:pt x="342887" y="0"/>
                  </a:moveTo>
                  <a:lnTo>
                    <a:pt x="342887" y="40873"/>
                  </a:lnTo>
                  <a:lnTo>
                    <a:pt x="334156" y="95635"/>
                  </a:lnTo>
                  <a:lnTo>
                    <a:pt x="326753" y="126973"/>
                  </a:lnTo>
                  <a:lnTo>
                    <a:pt x="307668" y="176776"/>
                  </a:lnTo>
                  <a:lnTo>
                    <a:pt x="293717" y="221924"/>
                  </a:lnTo>
                  <a:lnTo>
                    <a:pt x="278471" y="268003"/>
                  </a:lnTo>
                  <a:lnTo>
                    <a:pt x="258396" y="320391"/>
                  </a:lnTo>
                  <a:lnTo>
                    <a:pt x="246280" y="358614"/>
                  </a:lnTo>
                  <a:lnTo>
                    <a:pt x="217229" y="457388"/>
                  </a:lnTo>
                  <a:lnTo>
                    <a:pt x="203219" y="499829"/>
                  </a:lnTo>
                  <a:lnTo>
                    <a:pt x="188420" y="544091"/>
                  </a:lnTo>
                  <a:lnTo>
                    <a:pt x="175492" y="589163"/>
                  </a:lnTo>
                  <a:lnTo>
                    <a:pt x="160857" y="634595"/>
                  </a:lnTo>
                  <a:lnTo>
                    <a:pt x="145779" y="681140"/>
                  </a:lnTo>
                  <a:lnTo>
                    <a:pt x="132729" y="730401"/>
                  </a:lnTo>
                  <a:lnTo>
                    <a:pt x="62862" y="1008667"/>
                  </a:lnTo>
                  <a:lnTo>
                    <a:pt x="53966" y="1051864"/>
                  </a:lnTo>
                  <a:lnTo>
                    <a:pt x="45885" y="1093287"/>
                  </a:lnTo>
                  <a:lnTo>
                    <a:pt x="35944" y="1133923"/>
                  </a:lnTo>
                  <a:lnTo>
                    <a:pt x="27715" y="1174209"/>
                  </a:lnTo>
                  <a:lnTo>
                    <a:pt x="20884" y="1214338"/>
                  </a:lnTo>
                  <a:lnTo>
                    <a:pt x="11682" y="1272511"/>
                  </a:lnTo>
                  <a:lnTo>
                    <a:pt x="3876" y="1320756"/>
                  </a:lnTo>
                  <a:lnTo>
                    <a:pt x="755" y="1377185"/>
                  </a:lnTo>
                  <a:lnTo>
                    <a:pt x="139" y="1425303"/>
                  </a:lnTo>
                  <a:lnTo>
                    <a:pt x="0" y="1482489"/>
                  </a:lnTo>
                  <a:lnTo>
                    <a:pt x="2533" y="1497402"/>
                  </a:lnTo>
                  <a:lnTo>
                    <a:pt x="8718" y="1521552"/>
                  </a:lnTo>
                  <a:lnTo>
                    <a:pt x="12758" y="1528098"/>
                  </a:lnTo>
                  <a:lnTo>
                    <a:pt x="15168" y="1530224"/>
                  </a:lnTo>
                  <a:lnTo>
                    <a:pt x="17728" y="1531642"/>
                  </a:lnTo>
                  <a:lnTo>
                    <a:pt x="23112" y="1533217"/>
                  </a:lnTo>
                  <a:lnTo>
                    <a:pt x="28680" y="1533918"/>
                  </a:lnTo>
                  <a:lnTo>
                    <a:pt x="31498" y="1532199"/>
                  </a:lnTo>
                  <a:lnTo>
                    <a:pt x="50268" y="1510565"/>
                  </a:lnTo>
                  <a:lnTo>
                    <a:pt x="58212" y="1497180"/>
                  </a:lnTo>
                  <a:lnTo>
                    <a:pt x="79523" y="1443409"/>
                  </a:lnTo>
                  <a:lnTo>
                    <a:pt x="117284" y="1348428"/>
                  </a:lnTo>
                  <a:lnTo>
                    <a:pt x="138882" y="1296683"/>
                  </a:lnTo>
                  <a:lnTo>
                    <a:pt x="158828" y="1239124"/>
                  </a:lnTo>
                  <a:lnTo>
                    <a:pt x="185904" y="1184393"/>
                  </a:lnTo>
                  <a:lnTo>
                    <a:pt x="204537" y="1144252"/>
                  </a:lnTo>
                  <a:lnTo>
                    <a:pt x="222343" y="1102917"/>
                  </a:lnTo>
                  <a:lnTo>
                    <a:pt x="249385" y="1046562"/>
                  </a:lnTo>
                  <a:lnTo>
                    <a:pt x="298812" y="952959"/>
                  </a:lnTo>
                  <a:lnTo>
                    <a:pt x="319171" y="917885"/>
                  </a:lnTo>
                  <a:lnTo>
                    <a:pt x="349512" y="866008"/>
                  </a:lnTo>
                  <a:lnTo>
                    <a:pt x="368692" y="833520"/>
                  </a:lnTo>
                  <a:lnTo>
                    <a:pt x="399957" y="792857"/>
                  </a:lnTo>
                  <a:lnTo>
                    <a:pt x="427741" y="752975"/>
                  </a:lnTo>
                  <a:lnTo>
                    <a:pt x="454072" y="722214"/>
                  </a:lnTo>
                  <a:lnTo>
                    <a:pt x="479971" y="695954"/>
                  </a:lnTo>
                  <a:lnTo>
                    <a:pt x="504789" y="676638"/>
                  </a:lnTo>
                  <a:lnTo>
                    <a:pt x="530725" y="661095"/>
                  </a:lnTo>
                  <a:lnTo>
                    <a:pt x="541623" y="655770"/>
                  </a:lnTo>
                  <a:lnTo>
                    <a:pt x="549642" y="653403"/>
                  </a:lnTo>
                  <a:lnTo>
                    <a:pt x="553114" y="653725"/>
                  </a:lnTo>
                  <a:lnTo>
                    <a:pt x="556381" y="654892"/>
                  </a:lnTo>
                  <a:lnTo>
                    <a:pt x="559511" y="656622"/>
                  </a:lnTo>
                  <a:lnTo>
                    <a:pt x="561598" y="659681"/>
                  </a:lnTo>
                  <a:lnTo>
                    <a:pt x="563918" y="668159"/>
                  </a:lnTo>
                  <a:lnTo>
                    <a:pt x="565222" y="688193"/>
                  </a:lnTo>
                  <a:lnTo>
                    <a:pt x="558819" y="734251"/>
                  </a:lnTo>
                  <a:lnTo>
                    <a:pt x="549213" y="777097"/>
                  </a:lnTo>
                  <a:lnTo>
                    <a:pt x="530068" y="831173"/>
                  </a:lnTo>
                  <a:lnTo>
                    <a:pt x="510955" y="890375"/>
                  </a:lnTo>
                  <a:lnTo>
                    <a:pt x="487618" y="955753"/>
                  </a:lnTo>
                  <a:lnTo>
                    <a:pt x="462606" y="1024337"/>
                  </a:lnTo>
                  <a:lnTo>
                    <a:pt x="420000" y="1149270"/>
                  </a:lnTo>
                  <a:lnTo>
                    <a:pt x="405418" y="1200397"/>
                  </a:lnTo>
                  <a:lnTo>
                    <a:pt x="391633" y="1251694"/>
                  </a:lnTo>
                  <a:lnTo>
                    <a:pt x="368760" y="1327818"/>
                  </a:lnTo>
                  <a:lnTo>
                    <a:pt x="355656" y="1375636"/>
                  </a:lnTo>
                  <a:lnTo>
                    <a:pt x="343483" y="1424829"/>
                  </a:lnTo>
                  <a:lnTo>
                    <a:pt x="332674" y="1473363"/>
                  </a:lnTo>
                  <a:lnTo>
                    <a:pt x="324696" y="1517158"/>
                  </a:lnTo>
                  <a:lnTo>
                    <a:pt x="315435" y="1558847"/>
                  </a:lnTo>
                  <a:lnTo>
                    <a:pt x="305921" y="1599601"/>
                  </a:lnTo>
                  <a:lnTo>
                    <a:pt x="298517" y="1639939"/>
                  </a:lnTo>
                  <a:lnTo>
                    <a:pt x="293545" y="1691032"/>
                  </a:lnTo>
                  <a:lnTo>
                    <a:pt x="285974" y="1750011"/>
                  </a:lnTo>
                  <a:lnTo>
                    <a:pt x="283287" y="1801962"/>
                  </a:lnTo>
                  <a:lnTo>
                    <a:pt x="282890" y="1840789"/>
                  </a:lnTo>
                  <a:lnTo>
                    <a:pt x="283839" y="1841555"/>
                  </a:lnTo>
                  <a:lnTo>
                    <a:pt x="290262" y="1842886"/>
                  </a:lnTo>
                  <a:lnTo>
                    <a:pt x="293463" y="1840458"/>
                  </a:lnTo>
                  <a:lnTo>
                    <a:pt x="295650" y="1838477"/>
                  </a:lnTo>
                  <a:lnTo>
                    <a:pt x="306005" y="1821610"/>
                  </a:lnTo>
                  <a:lnTo>
                    <a:pt x="320062" y="1789765"/>
                  </a:lnTo>
                  <a:lnTo>
                    <a:pt x="334319" y="1739217"/>
                  </a:lnTo>
                  <a:lnTo>
                    <a:pt x="350296" y="1689749"/>
                  </a:lnTo>
                  <a:lnTo>
                    <a:pt x="371797" y="1633164"/>
                  </a:lnTo>
                  <a:lnTo>
                    <a:pt x="389659" y="1585626"/>
                  </a:lnTo>
                  <a:lnTo>
                    <a:pt x="411673" y="1540002"/>
                  </a:lnTo>
                  <a:lnTo>
                    <a:pt x="431636" y="1491665"/>
                  </a:lnTo>
                  <a:lnTo>
                    <a:pt x="454273" y="1446756"/>
                  </a:lnTo>
                  <a:lnTo>
                    <a:pt x="482012" y="1386375"/>
                  </a:lnTo>
                  <a:lnTo>
                    <a:pt x="506347" y="1339148"/>
                  </a:lnTo>
                  <a:lnTo>
                    <a:pt x="531655" y="1292453"/>
                  </a:lnTo>
                  <a:lnTo>
                    <a:pt x="549656" y="1261176"/>
                  </a:lnTo>
                  <a:lnTo>
                    <a:pt x="580258" y="1221195"/>
                  </a:lnTo>
                  <a:lnTo>
                    <a:pt x="616682" y="1168042"/>
                  </a:lnTo>
                  <a:lnTo>
                    <a:pt x="642769" y="1134757"/>
                  </a:lnTo>
                  <a:lnTo>
                    <a:pt x="672633" y="1102460"/>
                  </a:lnTo>
                  <a:lnTo>
                    <a:pt x="696877" y="1078689"/>
                  </a:lnTo>
                  <a:lnTo>
                    <a:pt x="725747" y="1060695"/>
                  </a:lnTo>
                  <a:lnTo>
                    <a:pt x="734662" y="1057207"/>
                  </a:lnTo>
                  <a:lnTo>
                    <a:pt x="738373" y="1056278"/>
                  </a:lnTo>
                  <a:lnTo>
                    <a:pt x="741799" y="1056610"/>
                  </a:lnTo>
                  <a:lnTo>
                    <a:pt x="745037" y="1057785"/>
                  </a:lnTo>
                  <a:lnTo>
                    <a:pt x="748147" y="1059520"/>
                  </a:lnTo>
                  <a:lnTo>
                    <a:pt x="754142" y="1066528"/>
                  </a:lnTo>
                  <a:lnTo>
                    <a:pt x="757075" y="1071064"/>
                  </a:lnTo>
                  <a:lnTo>
                    <a:pt x="760333" y="1083723"/>
                  </a:lnTo>
                  <a:lnTo>
                    <a:pt x="761202" y="1091100"/>
                  </a:lnTo>
                  <a:lnTo>
                    <a:pt x="759627" y="1106916"/>
                  </a:lnTo>
                  <a:lnTo>
                    <a:pt x="748216" y="1163495"/>
                  </a:lnTo>
                  <a:lnTo>
                    <a:pt x="738998" y="1209609"/>
                  </a:lnTo>
                  <a:lnTo>
                    <a:pt x="725577" y="1255764"/>
                  </a:lnTo>
                  <a:lnTo>
                    <a:pt x="714193" y="1309868"/>
                  </a:lnTo>
                  <a:lnTo>
                    <a:pt x="700130" y="1363469"/>
                  </a:lnTo>
                  <a:lnTo>
                    <a:pt x="689508" y="1420203"/>
                  </a:lnTo>
                  <a:lnTo>
                    <a:pt x="665818" y="1560085"/>
                  </a:lnTo>
                  <a:lnTo>
                    <a:pt x="661773" y="1607047"/>
                  </a:lnTo>
                  <a:lnTo>
                    <a:pt x="659454" y="1659690"/>
                  </a:lnTo>
                  <a:lnTo>
                    <a:pt x="653351" y="1709882"/>
                  </a:lnTo>
                  <a:lnTo>
                    <a:pt x="653273" y="1728640"/>
                  </a:lnTo>
                  <a:lnTo>
                    <a:pt x="656413" y="1743327"/>
                  </a:lnTo>
                  <a:lnTo>
                    <a:pt x="666373" y="1774164"/>
                  </a:lnTo>
                  <a:lnTo>
                    <a:pt x="667129" y="1779994"/>
                  </a:lnTo>
                  <a:lnTo>
                    <a:pt x="668586" y="1783880"/>
                  </a:lnTo>
                  <a:lnTo>
                    <a:pt x="670510" y="1786471"/>
                  </a:lnTo>
                  <a:lnTo>
                    <a:pt x="672744" y="1788198"/>
                  </a:lnTo>
                  <a:lnTo>
                    <a:pt x="675187" y="1789350"/>
                  </a:lnTo>
                  <a:lnTo>
                    <a:pt x="680441" y="1790629"/>
                  </a:lnTo>
                  <a:lnTo>
                    <a:pt x="683175" y="1790018"/>
                  </a:lnTo>
                  <a:lnTo>
                    <a:pt x="701801" y="1779631"/>
                  </a:lnTo>
                  <a:lnTo>
                    <a:pt x="705988" y="1775066"/>
                  </a:lnTo>
                  <a:lnTo>
                    <a:pt x="713180" y="1762373"/>
                  </a:lnTo>
                  <a:lnTo>
                    <a:pt x="746502" y="1681106"/>
                  </a:lnTo>
                  <a:lnTo>
                    <a:pt x="768794" y="1630116"/>
                  </a:lnTo>
                  <a:lnTo>
                    <a:pt x="792494" y="1574183"/>
                  </a:lnTo>
                  <a:lnTo>
                    <a:pt x="821165" y="1517274"/>
                  </a:lnTo>
                  <a:lnTo>
                    <a:pt x="834537" y="1490636"/>
                  </a:lnTo>
                  <a:lnTo>
                    <a:pt x="870228" y="1441180"/>
                  </a:lnTo>
                  <a:lnTo>
                    <a:pt x="888285" y="1419310"/>
                  </a:lnTo>
                  <a:lnTo>
                    <a:pt x="902469" y="1409315"/>
                  </a:lnTo>
                  <a:lnTo>
                    <a:pt x="921439" y="1400872"/>
                  </a:lnTo>
                  <a:lnTo>
                    <a:pt x="925756" y="1399687"/>
                  </a:lnTo>
                  <a:lnTo>
                    <a:pt x="929587" y="1399850"/>
                  </a:lnTo>
                  <a:lnTo>
                    <a:pt x="933093" y="1400911"/>
                  </a:lnTo>
                  <a:lnTo>
                    <a:pt x="936382" y="1402571"/>
                  </a:lnTo>
                  <a:lnTo>
                    <a:pt x="942578" y="1409495"/>
                  </a:lnTo>
                  <a:lnTo>
                    <a:pt x="948506" y="1419875"/>
                  </a:lnTo>
                  <a:lnTo>
                    <a:pt x="962942" y="1458038"/>
                  </a:lnTo>
                  <a:lnTo>
                    <a:pt x="968499" y="1505444"/>
                  </a:lnTo>
                  <a:lnTo>
                    <a:pt x="975241" y="1558129"/>
                  </a:lnTo>
                  <a:lnTo>
                    <a:pt x="976854" y="1610058"/>
                  </a:lnTo>
                  <a:lnTo>
                    <a:pt x="977251" y="1761226"/>
                  </a:lnTo>
                  <a:lnTo>
                    <a:pt x="979791" y="1773685"/>
                  </a:lnTo>
                  <a:lnTo>
                    <a:pt x="984037" y="1788869"/>
                  </a:lnTo>
                  <a:lnTo>
                    <a:pt x="985824" y="18002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444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Practice graphing absolute values equations and inequalities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588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1) </a:t>
            </a:r>
            <a:r>
              <a:rPr lang="en-US" dirty="0"/>
              <a:t>y=|x+1</a:t>
            </a:r>
            <a:r>
              <a:rPr lang="en-US" dirty="0" smtClean="0"/>
              <a:t>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5" name="SMARTPenAnnotation621"/>
          <p:cNvSpPr/>
          <p:nvPr/>
        </p:nvSpPr>
        <p:spPr>
          <a:xfrm>
            <a:off x="4786312" y="1654492"/>
            <a:ext cx="685797" cy="68581"/>
          </a:xfrm>
          <a:custGeom>
            <a:avLst/>
            <a:gdLst/>
            <a:ahLst/>
            <a:cxnLst/>
            <a:rect l="0" t="0" r="0" b="0"/>
            <a:pathLst>
              <a:path w="685797" h="68581">
                <a:moveTo>
                  <a:pt x="8572" y="0"/>
                </a:moveTo>
                <a:lnTo>
                  <a:pt x="8572" y="8541"/>
                </a:lnTo>
                <a:lnTo>
                  <a:pt x="20504" y="8570"/>
                </a:lnTo>
                <a:lnTo>
                  <a:pt x="23194" y="9523"/>
                </a:lnTo>
                <a:lnTo>
                  <a:pt x="25940" y="11111"/>
                </a:lnTo>
                <a:lnTo>
                  <a:pt x="28723" y="13123"/>
                </a:lnTo>
                <a:lnTo>
                  <a:pt x="31531" y="14463"/>
                </a:lnTo>
                <a:lnTo>
                  <a:pt x="37192" y="15953"/>
                </a:lnTo>
                <a:lnTo>
                  <a:pt x="58105" y="17075"/>
                </a:lnTo>
                <a:lnTo>
                  <a:pt x="365376" y="17145"/>
                </a:lnTo>
                <a:lnTo>
                  <a:pt x="372171" y="18098"/>
                </a:lnTo>
                <a:lnTo>
                  <a:pt x="379559" y="19685"/>
                </a:lnTo>
                <a:lnTo>
                  <a:pt x="387342" y="21696"/>
                </a:lnTo>
                <a:lnTo>
                  <a:pt x="394436" y="23036"/>
                </a:lnTo>
                <a:lnTo>
                  <a:pt x="413520" y="24923"/>
                </a:lnTo>
                <a:lnTo>
                  <a:pt x="432193" y="25482"/>
                </a:lnTo>
                <a:lnTo>
                  <a:pt x="619961" y="25718"/>
                </a:lnTo>
                <a:lnTo>
                  <a:pt x="621904" y="26670"/>
                </a:lnTo>
                <a:lnTo>
                  <a:pt x="623200" y="28258"/>
                </a:lnTo>
                <a:lnTo>
                  <a:pt x="625779" y="34259"/>
                </a:lnTo>
                <a:lnTo>
                  <a:pt x="625792" y="34290"/>
                </a:lnTo>
                <a:lnTo>
                  <a:pt x="526605" y="34290"/>
                </a:lnTo>
                <a:lnTo>
                  <a:pt x="520615" y="35243"/>
                </a:lnTo>
                <a:lnTo>
                  <a:pt x="514717" y="36830"/>
                </a:lnTo>
                <a:lnTo>
                  <a:pt x="508880" y="38841"/>
                </a:lnTo>
                <a:lnTo>
                  <a:pt x="503083" y="40181"/>
                </a:lnTo>
                <a:lnTo>
                  <a:pt x="485823" y="42068"/>
                </a:lnTo>
                <a:lnTo>
                  <a:pt x="466739" y="43580"/>
                </a:lnTo>
                <a:lnTo>
                  <a:pt x="457845" y="45246"/>
                </a:lnTo>
                <a:lnTo>
                  <a:pt x="448104" y="47309"/>
                </a:lnTo>
                <a:lnTo>
                  <a:pt x="439706" y="48684"/>
                </a:lnTo>
                <a:lnTo>
                  <a:pt x="425295" y="50213"/>
                </a:lnTo>
                <a:lnTo>
                  <a:pt x="410000" y="50892"/>
                </a:lnTo>
                <a:lnTo>
                  <a:pt x="394629" y="52146"/>
                </a:lnTo>
                <a:lnTo>
                  <a:pt x="387864" y="53814"/>
                </a:lnTo>
                <a:lnTo>
                  <a:pt x="381448" y="55878"/>
                </a:lnTo>
                <a:lnTo>
                  <a:pt x="374314" y="57255"/>
                </a:lnTo>
                <a:lnTo>
                  <a:pt x="358767" y="58784"/>
                </a:lnTo>
                <a:lnTo>
                  <a:pt x="342332" y="59464"/>
                </a:lnTo>
                <a:lnTo>
                  <a:pt x="313049" y="59900"/>
                </a:lnTo>
                <a:lnTo>
                  <a:pt x="269935" y="59998"/>
                </a:lnTo>
                <a:lnTo>
                  <a:pt x="263777" y="60954"/>
                </a:lnTo>
                <a:lnTo>
                  <a:pt x="257766" y="62543"/>
                </a:lnTo>
                <a:lnTo>
                  <a:pt x="251854" y="64556"/>
                </a:lnTo>
                <a:lnTo>
                  <a:pt x="246008" y="65897"/>
                </a:lnTo>
                <a:lnTo>
                  <a:pt x="228678" y="67785"/>
                </a:lnTo>
                <a:lnTo>
                  <a:pt x="210526" y="68344"/>
                </a:lnTo>
                <a:lnTo>
                  <a:pt x="18485" y="68580"/>
                </a:lnTo>
                <a:lnTo>
                  <a:pt x="17087" y="67628"/>
                </a:lnTo>
                <a:lnTo>
                  <a:pt x="15201" y="66040"/>
                </a:lnTo>
                <a:lnTo>
                  <a:pt x="9882" y="61199"/>
                </a:lnTo>
                <a:lnTo>
                  <a:pt x="6615" y="60537"/>
                </a:lnTo>
                <a:lnTo>
                  <a:pt x="0" y="60008"/>
                </a:lnTo>
                <a:lnTo>
                  <a:pt x="7381" y="60008"/>
                </a:lnTo>
                <a:lnTo>
                  <a:pt x="8730" y="60960"/>
                </a:lnTo>
                <a:lnTo>
                  <a:pt x="10583" y="62547"/>
                </a:lnTo>
                <a:lnTo>
                  <a:pt x="15849" y="67388"/>
                </a:lnTo>
                <a:lnTo>
                  <a:pt x="19109" y="68050"/>
                </a:lnTo>
                <a:lnTo>
                  <a:pt x="38535" y="68510"/>
                </a:lnTo>
                <a:lnTo>
                  <a:pt x="489469" y="68580"/>
                </a:lnTo>
                <a:lnTo>
                  <a:pt x="497762" y="67628"/>
                </a:lnTo>
                <a:lnTo>
                  <a:pt x="506149" y="66040"/>
                </a:lnTo>
                <a:lnTo>
                  <a:pt x="514598" y="64029"/>
                </a:lnTo>
                <a:lnTo>
                  <a:pt x="523088" y="62689"/>
                </a:lnTo>
                <a:lnTo>
                  <a:pt x="540141" y="61199"/>
                </a:lnTo>
                <a:lnTo>
                  <a:pt x="561256" y="60361"/>
                </a:lnTo>
                <a:lnTo>
                  <a:pt x="604452" y="60039"/>
                </a:lnTo>
                <a:lnTo>
                  <a:pt x="635412" y="60010"/>
                </a:lnTo>
                <a:lnTo>
                  <a:pt x="639825" y="59057"/>
                </a:lnTo>
                <a:lnTo>
                  <a:pt x="644673" y="57469"/>
                </a:lnTo>
                <a:lnTo>
                  <a:pt x="649810" y="55458"/>
                </a:lnTo>
                <a:lnTo>
                  <a:pt x="654186" y="54117"/>
                </a:lnTo>
                <a:lnTo>
                  <a:pt x="664897" y="52230"/>
                </a:lnTo>
                <a:lnTo>
                  <a:pt x="685796" y="51435"/>
                </a:lnTo>
                <a:lnTo>
                  <a:pt x="676697" y="51435"/>
                </a:lnTo>
                <a:lnTo>
                  <a:pt x="673064" y="50483"/>
                </a:lnTo>
                <a:lnTo>
                  <a:pt x="669689" y="48895"/>
                </a:lnTo>
                <a:lnTo>
                  <a:pt x="666487" y="46884"/>
                </a:lnTo>
                <a:lnTo>
                  <a:pt x="662448" y="45544"/>
                </a:lnTo>
                <a:lnTo>
                  <a:pt x="647660" y="43657"/>
                </a:lnTo>
                <a:lnTo>
                  <a:pt x="630261" y="43098"/>
                </a:lnTo>
                <a:lnTo>
                  <a:pt x="577557" y="42872"/>
                </a:lnTo>
                <a:lnTo>
                  <a:pt x="570776" y="41916"/>
                </a:lnTo>
                <a:lnTo>
                  <a:pt x="563397" y="40327"/>
                </a:lnTo>
                <a:lnTo>
                  <a:pt x="555620" y="38314"/>
                </a:lnTo>
                <a:lnTo>
                  <a:pt x="547578" y="36973"/>
                </a:lnTo>
                <a:lnTo>
                  <a:pt x="531023" y="35482"/>
                </a:lnTo>
                <a:lnTo>
                  <a:pt x="510189" y="34643"/>
                </a:lnTo>
                <a:lnTo>
                  <a:pt x="470940" y="34337"/>
                </a:lnTo>
                <a:lnTo>
                  <a:pt x="42863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2"/>
          <p:cNvSpPr/>
          <p:nvPr/>
        </p:nvSpPr>
        <p:spPr>
          <a:xfrm>
            <a:off x="1443046" y="1757467"/>
            <a:ext cx="214305" cy="334115"/>
          </a:xfrm>
          <a:custGeom>
            <a:avLst/>
            <a:gdLst/>
            <a:ahLst/>
            <a:cxnLst/>
            <a:rect l="0" t="0" r="0" b="0"/>
            <a:pathLst>
              <a:path w="214305" h="334115">
                <a:moveTo>
                  <a:pt x="8563" y="8468"/>
                </a:moveTo>
                <a:lnTo>
                  <a:pt x="8563" y="3917"/>
                </a:lnTo>
                <a:lnTo>
                  <a:pt x="7611" y="2576"/>
                </a:lnTo>
                <a:lnTo>
                  <a:pt x="6023" y="1682"/>
                </a:lnTo>
                <a:lnTo>
                  <a:pt x="344" y="0"/>
                </a:lnTo>
                <a:lnTo>
                  <a:pt x="0" y="8117"/>
                </a:lnTo>
                <a:lnTo>
                  <a:pt x="4545" y="12915"/>
                </a:lnTo>
                <a:lnTo>
                  <a:pt x="5884" y="15242"/>
                </a:lnTo>
                <a:lnTo>
                  <a:pt x="7373" y="20369"/>
                </a:lnTo>
                <a:lnTo>
                  <a:pt x="8210" y="28610"/>
                </a:lnTo>
                <a:lnTo>
                  <a:pt x="9281" y="31421"/>
                </a:lnTo>
                <a:lnTo>
                  <a:pt x="14385" y="39928"/>
                </a:lnTo>
                <a:lnTo>
                  <a:pt x="15913" y="45627"/>
                </a:lnTo>
                <a:lnTo>
                  <a:pt x="16593" y="53875"/>
                </a:lnTo>
                <a:lnTo>
                  <a:pt x="16894" y="62939"/>
                </a:lnTo>
                <a:lnTo>
                  <a:pt x="17029" y="70142"/>
                </a:lnTo>
                <a:lnTo>
                  <a:pt x="18017" y="73396"/>
                </a:lnTo>
                <a:lnTo>
                  <a:pt x="23959" y="83480"/>
                </a:lnTo>
                <a:lnTo>
                  <a:pt x="29058" y="92924"/>
                </a:lnTo>
                <a:lnTo>
                  <a:pt x="34500" y="100931"/>
                </a:lnTo>
                <a:lnTo>
                  <a:pt x="41046" y="108618"/>
                </a:lnTo>
                <a:lnTo>
                  <a:pt x="50305" y="118384"/>
                </a:lnTo>
                <a:lnTo>
                  <a:pt x="54489" y="123655"/>
                </a:lnTo>
                <a:lnTo>
                  <a:pt x="58230" y="129074"/>
                </a:lnTo>
                <a:lnTo>
                  <a:pt x="61677" y="134592"/>
                </a:lnTo>
                <a:lnTo>
                  <a:pt x="68047" y="143263"/>
                </a:lnTo>
                <a:lnTo>
                  <a:pt x="74053" y="151244"/>
                </a:lnTo>
                <a:lnTo>
                  <a:pt x="79897" y="161141"/>
                </a:lnTo>
                <a:lnTo>
                  <a:pt x="85670" y="171890"/>
                </a:lnTo>
                <a:lnTo>
                  <a:pt x="88543" y="177423"/>
                </a:lnTo>
                <a:lnTo>
                  <a:pt x="92363" y="182065"/>
                </a:lnTo>
                <a:lnTo>
                  <a:pt x="96815" y="186112"/>
                </a:lnTo>
                <a:lnTo>
                  <a:pt x="101688" y="189762"/>
                </a:lnTo>
                <a:lnTo>
                  <a:pt x="105889" y="194100"/>
                </a:lnTo>
                <a:lnTo>
                  <a:pt x="109642" y="198898"/>
                </a:lnTo>
                <a:lnTo>
                  <a:pt x="113096" y="204001"/>
                </a:lnTo>
                <a:lnTo>
                  <a:pt x="116352" y="209308"/>
                </a:lnTo>
                <a:lnTo>
                  <a:pt x="119475" y="214751"/>
                </a:lnTo>
                <a:lnTo>
                  <a:pt x="125485" y="225879"/>
                </a:lnTo>
                <a:lnTo>
                  <a:pt x="131331" y="237175"/>
                </a:lnTo>
                <a:lnTo>
                  <a:pt x="137104" y="246005"/>
                </a:lnTo>
                <a:lnTo>
                  <a:pt x="143798" y="254057"/>
                </a:lnTo>
                <a:lnTo>
                  <a:pt x="148250" y="258872"/>
                </a:lnTo>
                <a:lnTo>
                  <a:pt x="164531" y="275735"/>
                </a:lnTo>
                <a:lnTo>
                  <a:pt x="173945" y="285249"/>
                </a:lnTo>
                <a:lnTo>
                  <a:pt x="175968" y="289191"/>
                </a:lnTo>
                <a:lnTo>
                  <a:pt x="178215" y="298651"/>
                </a:lnTo>
                <a:lnTo>
                  <a:pt x="179767" y="301936"/>
                </a:lnTo>
                <a:lnTo>
                  <a:pt x="181754" y="304125"/>
                </a:lnTo>
                <a:lnTo>
                  <a:pt x="186502" y="307511"/>
                </a:lnTo>
                <a:lnTo>
                  <a:pt x="191787" y="312191"/>
                </a:lnTo>
                <a:lnTo>
                  <a:pt x="197311" y="317446"/>
                </a:lnTo>
                <a:lnTo>
                  <a:pt x="205238" y="325170"/>
                </a:lnTo>
                <a:lnTo>
                  <a:pt x="205688" y="332989"/>
                </a:lnTo>
                <a:lnTo>
                  <a:pt x="206655" y="333400"/>
                </a:lnTo>
                <a:lnTo>
                  <a:pt x="213108" y="334114"/>
                </a:lnTo>
                <a:lnTo>
                  <a:pt x="213506" y="333198"/>
                </a:lnTo>
                <a:lnTo>
                  <a:pt x="214304" y="3256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3"/>
          <p:cNvSpPr/>
          <p:nvPr/>
        </p:nvSpPr>
        <p:spPr>
          <a:xfrm>
            <a:off x="1425892" y="1783080"/>
            <a:ext cx="231459" cy="282893"/>
          </a:xfrm>
          <a:custGeom>
            <a:avLst/>
            <a:gdLst/>
            <a:ahLst/>
            <a:cxnLst/>
            <a:rect l="0" t="0" r="0" b="0"/>
            <a:pathLst>
              <a:path w="231459" h="282893">
                <a:moveTo>
                  <a:pt x="231458" y="0"/>
                </a:moveTo>
                <a:lnTo>
                  <a:pt x="224077" y="0"/>
                </a:lnTo>
                <a:lnTo>
                  <a:pt x="223679" y="952"/>
                </a:lnTo>
                <a:lnTo>
                  <a:pt x="223042" y="9325"/>
                </a:lnTo>
                <a:lnTo>
                  <a:pt x="222990" y="11931"/>
                </a:lnTo>
                <a:lnTo>
                  <a:pt x="220392" y="19908"/>
                </a:lnTo>
                <a:lnTo>
                  <a:pt x="218365" y="24702"/>
                </a:lnTo>
                <a:lnTo>
                  <a:pt x="215109" y="28850"/>
                </a:lnTo>
                <a:lnTo>
                  <a:pt x="211034" y="32568"/>
                </a:lnTo>
                <a:lnTo>
                  <a:pt x="206412" y="36000"/>
                </a:lnTo>
                <a:lnTo>
                  <a:pt x="202378" y="40192"/>
                </a:lnTo>
                <a:lnTo>
                  <a:pt x="198736" y="44892"/>
                </a:lnTo>
                <a:lnTo>
                  <a:pt x="195356" y="49930"/>
                </a:lnTo>
                <a:lnTo>
                  <a:pt x="192149" y="55194"/>
                </a:lnTo>
                <a:lnTo>
                  <a:pt x="189060" y="60609"/>
                </a:lnTo>
                <a:lnTo>
                  <a:pt x="186047" y="66123"/>
                </a:lnTo>
                <a:lnTo>
                  <a:pt x="182134" y="71704"/>
                </a:lnTo>
                <a:lnTo>
                  <a:pt x="177620" y="77330"/>
                </a:lnTo>
                <a:lnTo>
                  <a:pt x="172706" y="82986"/>
                </a:lnTo>
                <a:lnTo>
                  <a:pt x="168477" y="88661"/>
                </a:lnTo>
                <a:lnTo>
                  <a:pt x="164706" y="94350"/>
                </a:lnTo>
                <a:lnTo>
                  <a:pt x="161239" y="100047"/>
                </a:lnTo>
                <a:lnTo>
                  <a:pt x="157023" y="105751"/>
                </a:lnTo>
                <a:lnTo>
                  <a:pt x="152307" y="111458"/>
                </a:lnTo>
                <a:lnTo>
                  <a:pt x="147258" y="117167"/>
                </a:lnTo>
                <a:lnTo>
                  <a:pt x="136568" y="128592"/>
                </a:lnTo>
                <a:lnTo>
                  <a:pt x="114183" y="151448"/>
                </a:lnTo>
                <a:lnTo>
                  <a:pt x="109459" y="157163"/>
                </a:lnTo>
                <a:lnTo>
                  <a:pt x="105358" y="162877"/>
                </a:lnTo>
                <a:lnTo>
                  <a:pt x="101671" y="168592"/>
                </a:lnTo>
                <a:lnTo>
                  <a:pt x="97308" y="174307"/>
                </a:lnTo>
                <a:lnTo>
                  <a:pt x="92495" y="180022"/>
                </a:lnTo>
                <a:lnTo>
                  <a:pt x="87380" y="185737"/>
                </a:lnTo>
                <a:lnTo>
                  <a:pt x="76618" y="197167"/>
                </a:lnTo>
                <a:lnTo>
                  <a:pt x="41667" y="232621"/>
                </a:lnTo>
                <a:lnTo>
                  <a:pt x="31925" y="242385"/>
                </a:lnTo>
                <a:lnTo>
                  <a:pt x="25936" y="250919"/>
                </a:lnTo>
                <a:lnTo>
                  <a:pt x="23006" y="255862"/>
                </a:lnTo>
                <a:lnTo>
                  <a:pt x="20100" y="259157"/>
                </a:lnTo>
                <a:lnTo>
                  <a:pt x="17210" y="261354"/>
                </a:lnTo>
                <a:lnTo>
                  <a:pt x="11459" y="264747"/>
                </a:lnTo>
                <a:lnTo>
                  <a:pt x="5728" y="269430"/>
                </a:lnTo>
                <a:lnTo>
                  <a:pt x="3818" y="272012"/>
                </a:lnTo>
                <a:lnTo>
                  <a:pt x="754" y="280461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4"/>
          <p:cNvSpPr/>
          <p:nvPr/>
        </p:nvSpPr>
        <p:spPr>
          <a:xfrm>
            <a:off x="1794509" y="1920239"/>
            <a:ext cx="282894" cy="17147"/>
          </a:xfrm>
          <a:custGeom>
            <a:avLst/>
            <a:gdLst/>
            <a:ahLst/>
            <a:cxnLst/>
            <a:rect l="0" t="0" r="0" b="0"/>
            <a:pathLst>
              <a:path w="282894" h="17147">
                <a:moveTo>
                  <a:pt x="0" y="17146"/>
                </a:moveTo>
                <a:lnTo>
                  <a:pt x="32332" y="17146"/>
                </a:lnTo>
                <a:lnTo>
                  <a:pt x="36795" y="16193"/>
                </a:lnTo>
                <a:lnTo>
                  <a:pt x="40722" y="14606"/>
                </a:lnTo>
                <a:lnTo>
                  <a:pt x="44293" y="12595"/>
                </a:lnTo>
                <a:lnTo>
                  <a:pt x="48579" y="11254"/>
                </a:lnTo>
                <a:lnTo>
                  <a:pt x="53341" y="10360"/>
                </a:lnTo>
                <a:lnTo>
                  <a:pt x="58421" y="9765"/>
                </a:lnTo>
                <a:lnTo>
                  <a:pt x="64665" y="9367"/>
                </a:lnTo>
                <a:lnTo>
                  <a:pt x="71685" y="9103"/>
                </a:lnTo>
                <a:lnTo>
                  <a:pt x="92678" y="8730"/>
                </a:lnTo>
                <a:lnTo>
                  <a:pt x="98933" y="8678"/>
                </a:lnTo>
                <a:lnTo>
                  <a:pt x="105960" y="7690"/>
                </a:lnTo>
                <a:lnTo>
                  <a:pt x="113503" y="6080"/>
                </a:lnTo>
                <a:lnTo>
                  <a:pt x="121389" y="4053"/>
                </a:lnTo>
                <a:lnTo>
                  <a:pt x="129503" y="2702"/>
                </a:lnTo>
                <a:lnTo>
                  <a:pt x="137771" y="1802"/>
                </a:lnTo>
                <a:lnTo>
                  <a:pt x="146140" y="1201"/>
                </a:lnTo>
                <a:lnTo>
                  <a:pt x="153624" y="801"/>
                </a:lnTo>
                <a:lnTo>
                  <a:pt x="167020" y="356"/>
                </a:lnTo>
                <a:lnTo>
                  <a:pt x="206286" y="47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5"/>
          <p:cNvSpPr/>
          <p:nvPr/>
        </p:nvSpPr>
        <p:spPr>
          <a:xfrm>
            <a:off x="1914525" y="1783080"/>
            <a:ext cx="77153" cy="291466"/>
          </a:xfrm>
          <a:custGeom>
            <a:avLst/>
            <a:gdLst/>
            <a:ahLst/>
            <a:cxnLst/>
            <a:rect l="0" t="0" r="0" b="0"/>
            <a:pathLst>
              <a:path w="77153" h="291466">
                <a:moveTo>
                  <a:pt x="8572" y="0"/>
                </a:moveTo>
                <a:lnTo>
                  <a:pt x="352" y="0"/>
                </a:lnTo>
                <a:lnTo>
                  <a:pt x="20" y="8730"/>
                </a:lnTo>
                <a:lnTo>
                  <a:pt x="0" y="83236"/>
                </a:lnTo>
                <a:lnTo>
                  <a:pt x="952" y="88828"/>
                </a:lnTo>
                <a:lnTo>
                  <a:pt x="2539" y="94461"/>
                </a:lnTo>
                <a:lnTo>
                  <a:pt x="4550" y="100121"/>
                </a:lnTo>
                <a:lnTo>
                  <a:pt x="5891" y="106753"/>
                </a:lnTo>
                <a:lnTo>
                  <a:pt x="6785" y="114031"/>
                </a:lnTo>
                <a:lnTo>
                  <a:pt x="7380" y="121740"/>
                </a:lnTo>
                <a:lnTo>
                  <a:pt x="8730" y="128785"/>
                </a:lnTo>
                <a:lnTo>
                  <a:pt x="10582" y="135387"/>
                </a:lnTo>
                <a:lnTo>
                  <a:pt x="12770" y="141693"/>
                </a:lnTo>
                <a:lnTo>
                  <a:pt x="15181" y="147802"/>
                </a:lnTo>
                <a:lnTo>
                  <a:pt x="17740" y="153779"/>
                </a:lnTo>
                <a:lnTo>
                  <a:pt x="20399" y="159669"/>
                </a:lnTo>
                <a:lnTo>
                  <a:pt x="22172" y="166454"/>
                </a:lnTo>
                <a:lnTo>
                  <a:pt x="23354" y="173834"/>
                </a:lnTo>
                <a:lnTo>
                  <a:pt x="24141" y="181612"/>
                </a:lnTo>
                <a:lnTo>
                  <a:pt x="26572" y="188702"/>
                </a:lnTo>
                <a:lnTo>
                  <a:pt x="30097" y="195334"/>
                </a:lnTo>
                <a:lnTo>
                  <a:pt x="34352" y="201660"/>
                </a:lnTo>
                <a:lnTo>
                  <a:pt x="37189" y="207782"/>
                </a:lnTo>
                <a:lnTo>
                  <a:pt x="39079" y="213769"/>
                </a:lnTo>
                <a:lnTo>
                  <a:pt x="40340" y="219665"/>
                </a:lnTo>
                <a:lnTo>
                  <a:pt x="41181" y="225501"/>
                </a:lnTo>
                <a:lnTo>
                  <a:pt x="41741" y="231296"/>
                </a:lnTo>
                <a:lnTo>
                  <a:pt x="42115" y="237065"/>
                </a:lnTo>
                <a:lnTo>
                  <a:pt x="43316" y="241863"/>
                </a:lnTo>
                <a:lnTo>
                  <a:pt x="45070" y="246014"/>
                </a:lnTo>
                <a:lnTo>
                  <a:pt x="47191" y="249734"/>
                </a:lnTo>
                <a:lnTo>
                  <a:pt x="49558" y="253167"/>
                </a:lnTo>
                <a:lnTo>
                  <a:pt x="52089" y="256408"/>
                </a:lnTo>
                <a:lnTo>
                  <a:pt x="54728" y="259521"/>
                </a:lnTo>
                <a:lnTo>
                  <a:pt x="56488" y="262549"/>
                </a:lnTo>
                <a:lnTo>
                  <a:pt x="58443" y="268453"/>
                </a:lnTo>
                <a:lnTo>
                  <a:pt x="59917" y="271361"/>
                </a:lnTo>
                <a:lnTo>
                  <a:pt x="61852" y="274252"/>
                </a:lnTo>
                <a:lnTo>
                  <a:pt x="64094" y="277132"/>
                </a:lnTo>
                <a:lnTo>
                  <a:pt x="65589" y="280005"/>
                </a:lnTo>
                <a:lnTo>
                  <a:pt x="67989" y="288919"/>
                </a:lnTo>
                <a:lnTo>
                  <a:pt x="68545" y="291316"/>
                </a:lnTo>
                <a:lnTo>
                  <a:pt x="69509" y="291365"/>
                </a:lnTo>
                <a:lnTo>
                  <a:pt x="77152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26"/>
          <p:cNvSpPr/>
          <p:nvPr/>
        </p:nvSpPr>
        <p:spPr>
          <a:xfrm>
            <a:off x="2180272" y="1723072"/>
            <a:ext cx="85726" cy="368618"/>
          </a:xfrm>
          <a:custGeom>
            <a:avLst/>
            <a:gdLst/>
            <a:ahLst/>
            <a:cxnLst/>
            <a:rect l="0" t="0" r="0" b="0"/>
            <a:pathLst>
              <a:path w="85726" h="368618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4"/>
                </a:lnTo>
                <a:lnTo>
                  <a:pt x="8731" y="32414"/>
                </a:lnTo>
                <a:lnTo>
                  <a:pt x="10583" y="36850"/>
                </a:lnTo>
                <a:lnTo>
                  <a:pt x="12770" y="41711"/>
                </a:lnTo>
                <a:lnTo>
                  <a:pt x="15201" y="52193"/>
                </a:lnTo>
                <a:lnTo>
                  <a:pt x="15849" y="57656"/>
                </a:lnTo>
                <a:lnTo>
                  <a:pt x="16281" y="64155"/>
                </a:lnTo>
                <a:lnTo>
                  <a:pt x="16569" y="71345"/>
                </a:lnTo>
                <a:lnTo>
                  <a:pt x="16761" y="78996"/>
                </a:lnTo>
                <a:lnTo>
                  <a:pt x="17841" y="86001"/>
                </a:lnTo>
                <a:lnTo>
                  <a:pt x="19514" y="92577"/>
                </a:lnTo>
                <a:lnTo>
                  <a:pt x="21582" y="98865"/>
                </a:lnTo>
                <a:lnTo>
                  <a:pt x="22961" y="104963"/>
                </a:lnTo>
                <a:lnTo>
                  <a:pt x="23880" y="110933"/>
                </a:lnTo>
                <a:lnTo>
                  <a:pt x="24492" y="116818"/>
                </a:lnTo>
                <a:lnTo>
                  <a:pt x="25853" y="123599"/>
                </a:lnTo>
                <a:lnTo>
                  <a:pt x="27713" y="130976"/>
                </a:lnTo>
                <a:lnTo>
                  <a:pt x="29905" y="138753"/>
                </a:lnTo>
                <a:lnTo>
                  <a:pt x="31367" y="146794"/>
                </a:lnTo>
                <a:lnTo>
                  <a:pt x="32341" y="155013"/>
                </a:lnTo>
                <a:lnTo>
                  <a:pt x="32991" y="163350"/>
                </a:lnTo>
                <a:lnTo>
                  <a:pt x="33424" y="171765"/>
                </a:lnTo>
                <a:lnTo>
                  <a:pt x="33905" y="188735"/>
                </a:lnTo>
                <a:lnTo>
                  <a:pt x="34986" y="196308"/>
                </a:lnTo>
                <a:lnTo>
                  <a:pt x="36659" y="203262"/>
                </a:lnTo>
                <a:lnTo>
                  <a:pt x="46188" y="232661"/>
                </a:lnTo>
                <a:lnTo>
                  <a:pt x="47937" y="240833"/>
                </a:lnTo>
                <a:lnTo>
                  <a:pt x="49103" y="249138"/>
                </a:lnTo>
                <a:lnTo>
                  <a:pt x="49881" y="257532"/>
                </a:lnTo>
                <a:lnTo>
                  <a:pt x="51351" y="265033"/>
                </a:lnTo>
                <a:lnTo>
                  <a:pt x="53284" y="271939"/>
                </a:lnTo>
                <a:lnTo>
                  <a:pt x="55525" y="278447"/>
                </a:lnTo>
                <a:lnTo>
                  <a:pt x="58015" y="288219"/>
                </a:lnTo>
                <a:lnTo>
                  <a:pt x="60075" y="296690"/>
                </a:lnTo>
                <a:lnTo>
                  <a:pt x="61957" y="301616"/>
                </a:lnTo>
                <a:lnTo>
                  <a:pt x="64165" y="306805"/>
                </a:lnTo>
                <a:lnTo>
                  <a:pt x="66618" y="317650"/>
                </a:lnTo>
                <a:lnTo>
                  <a:pt x="67708" y="327868"/>
                </a:lnTo>
                <a:lnTo>
                  <a:pt x="68192" y="335584"/>
                </a:lnTo>
                <a:lnTo>
                  <a:pt x="69274" y="338975"/>
                </a:lnTo>
                <a:lnTo>
                  <a:pt x="70948" y="342188"/>
                </a:lnTo>
                <a:lnTo>
                  <a:pt x="73016" y="345283"/>
                </a:lnTo>
                <a:lnTo>
                  <a:pt x="75314" y="351262"/>
                </a:lnTo>
                <a:lnTo>
                  <a:pt x="76608" y="359983"/>
                </a:lnTo>
                <a:lnTo>
                  <a:pt x="77121" y="368112"/>
                </a:lnTo>
                <a:lnTo>
                  <a:pt x="79678" y="368393"/>
                </a:lnTo>
                <a:lnTo>
                  <a:pt x="85725" y="368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27"/>
          <p:cNvSpPr/>
          <p:nvPr/>
        </p:nvSpPr>
        <p:spPr>
          <a:xfrm>
            <a:off x="2437447" y="1877377"/>
            <a:ext cx="222886" cy="16793"/>
          </a:xfrm>
          <a:custGeom>
            <a:avLst/>
            <a:gdLst/>
            <a:ahLst/>
            <a:cxnLst/>
            <a:rect l="0" t="0" r="0" b="0"/>
            <a:pathLst>
              <a:path w="222886" h="16793">
                <a:moveTo>
                  <a:pt x="0" y="8573"/>
                </a:moveTo>
                <a:lnTo>
                  <a:pt x="16483" y="8573"/>
                </a:lnTo>
                <a:lnTo>
                  <a:pt x="20514" y="9525"/>
                </a:lnTo>
                <a:lnTo>
                  <a:pt x="24153" y="11112"/>
                </a:lnTo>
                <a:lnTo>
                  <a:pt x="27532" y="13123"/>
                </a:lnTo>
                <a:lnTo>
                  <a:pt x="31690" y="14464"/>
                </a:lnTo>
                <a:lnTo>
                  <a:pt x="36367" y="15358"/>
                </a:lnTo>
                <a:lnTo>
                  <a:pt x="41389" y="15953"/>
                </a:lnTo>
                <a:lnTo>
                  <a:pt x="46643" y="16351"/>
                </a:lnTo>
                <a:lnTo>
                  <a:pt x="52050" y="16615"/>
                </a:lnTo>
                <a:lnTo>
                  <a:pt x="57560" y="16792"/>
                </a:lnTo>
                <a:lnTo>
                  <a:pt x="63138" y="15957"/>
                </a:lnTo>
                <a:lnTo>
                  <a:pt x="68762" y="14448"/>
                </a:lnTo>
                <a:lnTo>
                  <a:pt x="74416" y="12490"/>
                </a:lnTo>
                <a:lnTo>
                  <a:pt x="81043" y="11184"/>
                </a:lnTo>
                <a:lnTo>
                  <a:pt x="88319" y="10313"/>
                </a:lnTo>
                <a:lnTo>
                  <a:pt x="96027" y="9733"/>
                </a:lnTo>
                <a:lnTo>
                  <a:pt x="103070" y="9346"/>
                </a:lnTo>
                <a:lnTo>
                  <a:pt x="115977" y="8916"/>
                </a:lnTo>
                <a:lnTo>
                  <a:pt x="123038" y="7849"/>
                </a:lnTo>
                <a:lnTo>
                  <a:pt x="130603" y="6185"/>
                </a:lnTo>
                <a:lnTo>
                  <a:pt x="138504" y="4124"/>
                </a:lnTo>
                <a:lnTo>
                  <a:pt x="145676" y="2749"/>
                </a:lnTo>
                <a:lnTo>
                  <a:pt x="152362" y="1833"/>
                </a:lnTo>
                <a:lnTo>
                  <a:pt x="158725" y="1222"/>
                </a:lnTo>
                <a:lnTo>
                  <a:pt x="164871" y="815"/>
                </a:lnTo>
                <a:lnTo>
                  <a:pt x="170874" y="543"/>
                </a:lnTo>
                <a:lnTo>
                  <a:pt x="182624" y="24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8"/>
          <p:cNvSpPr/>
          <p:nvPr/>
        </p:nvSpPr>
        <p:spPr>
          <a:xfrm>
            <a:off x="2437447" y="1980247"/>
            <a:ext cx="205741" cy="4940"/>
          </a:xfrm>
          <a:custGeom>
            <a:avLst/>
            <a:gdLst/>
            <a:ahLst/>
            <a:cxnLst/>
            <a:rect l="0" t="0" r="0" b="0"/>
            <a:pathLst>
              <a:path w="205741" h="4940">
                <a:moveTo>
                  <a:pt x="0" y="0"/>
                </a:moveTo>
                <a:lnTo>
                  <a:pt x="27532" y="0"/>
                </a:lnTo>
                <a:lnTo>
                  <a:pt x="31690" y="953"/>
                </a:lnTo>
                <a:lnTo>
                  <a:pt x="36367" y="2540"/>
                </a:lnTo>
                <a:lnTo>
                  <a:pt x="41389" y="4551"/>
                </a:lnTo>
                <a:lnTo>
                  <a:pt x="47596" y="4939"/>
                </a:lnTo>
                <a:lnTo>
                  <a:pt x="54590" y="4245"/>
                </a:lnTo>
                <a:lnTo>
                  <a:pt x="62111" y="2830"/>
                </a:lnTo>
                <a:lnTo>
                  <a:pt x="69030" y="1887"/>
                </a:lnTo>
                <a:lnTo>
                  <a:pt x="75547" y="1258"/>
                </a:lnTo>
                <a:lnTo>
                  <a:pt x="81797" y="839"/>
                </a:lnTo>
                <a:lnTo>
                  <a:pt x="88822" y="559"/>
                </a:lnTo>
                <a:lnTo>
                  <a:pt x="111408" y="166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29"/>
          <p:cNvSpPr/>
          <p:nvPr/>
        </p:nvSpPr>
        <p:spPr>
          <a:xfrm>
            <a:off x="2814638" y="1765935"/>
            <a:ext cx="308492" cy="291431"/>
          </a:xfrm>
          <a:custGeom>
            <a:avLst/>
            <a:gdLst/>
            <a:ahLst/>
            <a:cxnLst/>
            <a:rect l="0" t="0" r="0" b="0"/>
            <a:pathLst>
              <a:path w="308492" h="291431">
                <a:moveTo>
                  <a:pt x="68579" y="8572"/>
                </a:moveTo>
                <a:lnTo>
                  <a:pt x="73130" y="4021"/>
                </a:lnTo>
                <a:lnTo>
                  <a:pt x="73518" y="2681"/>
                </a:lnTo>
                <a:lnTo>
                  <a:pt x="72824" y="1787"/>
                </a:lnTo>
                <a:lnTo>
                  <a:pt x="68586" y="2"/>
                </a:lnTo>
                <a:lnTo>
                  <a:pt x="68581" y="4551"/>
                </a:lnTo>
                <a:lnTo>
                  <a:pt x="67628" y="5891"/>
                </a:lnTo>
                <a:lnTo>
                  <a:pt x="66040" y="6785"/>
                </a:lnTo>
                <a:lnTo>
                  <a:pt x="64029" y="7381"/>
                </a:lnTo>
                <a:lnTo>
                  <a:pt x="59254" y="10583"/>
                </a:lnTo>
                <a:lnTo>
                  <a:pt x="51211" y="17740"/>
                </a:lnTo>
                <a:lnTo>
                  <a:pt x="42795" y="25894"/>
                </a:lnTo>
                <a:lnTo>
                  <a:pt x="39960" y="28692"/>
                </a:lnTo>
                <a:lnTo>
                  <a:pt x="38070" y="31510"/>
                </a:lnTo>
                <a:lnTo>
                  <a:pt x="35969" y="37182"/>
                </a:lnTo>
                <a:lnTo>
                  <a:pt x="32496" y="45418"/>
                </a:lnTo>
                <a:lnTo>
                  <a:pt x="27777" y="55428"/>
                </a:lnTo>
                <a:lnTo>
                  <a:pt x="22505" y="66227"/>
                </a:lnTo>
                <a:lnTo>
                  <a:pt x="16987" y="74836"/>
                </a:lnTo>
                <a:lnTo>
                  <a:pt x="14181" y="78466"/>
                </a:lnTo>
                <a:lnTo>
                  <a:pt x="11065" y="85039"/>
                </a:lnTo>
                <a:lnTo>
                  <a:pt x="8727" y="92087"/>
                </a:lnTo>
                <a:lnTo>
                  <a:pt x="6770" y="96634"/>
                </a:lnTo>
                <a:lnTo>
                  <a:pt x="4513" y="101570"/>
                </a:lnTo>
                <a:lnTo>
                  <a:pt x="3009" y="106766"/>
                </a:lnTo>
                <a:lnTo>
                  <a:pt x="2005" y="112134"/>
                </a:lnTo>
                <a:lnTo>
                  <a:pt x="1337" y="117619"/>
                </a:lnTo>
                <a:lnTo>
                  <a:pt x="594" y="126252"/>
                </a:lnTo>
                <a:lnTo>
                  <a:pt x="263" y="134217"/>
                </a:lnTo>
                <a:lnTo>
                  <a:pt x="51" y="154852"/>
                </a:lnTo>
                <a:lnTo>
                  <a:pt x="0" y="198694"/>
                </a:lnTo>
                <a:lnTo>
                  <a:pt x="2540" y="207688"/>
                </a:lnTo>
                <a:lnTo>
                  <a:pt x="4550" y="212753"/>
                </a:lnTo>
                <a:lnTo>
                  <a:pt x="9324" y="220922"/>
                </a:lnTo>
                <a:lnTo>
                  <a:pt x="14621" y="227727"/>
                </a:lnTo>
                <a:lnTo>
                  <a:pt x="20150" y="233927"/>
                </a:lnTo>
                <a:lnTo>
                  <a:pt x="25783" y="242397"/>
                </a:lnTo>
                <a:lnTo>
                  <a:pt x="28618" y="247323"/>
                </a:lnTo>
                <a:lnTo>
                  <a:pt x="34309" y="255336"/>
                </a:lnTo>
                <a:lnTo>
                  <a:pt x="37160" y="258806"/>
                </a:lnTo>
                <a:lnTo>
                  <a:pt x="45407" y="265202"/>
                </a:lnTo>
                <a:lnTo>
                  <a:pt x="50274" y="268241"/>
                </a:lnTo>
                <a:lnTo>
                  <a:pt x="55423" y="271220"/>
                </a:lnTo>
                <a:lnTo>
                  <a:pt x="66224" y="277069"/>
                </a:lnTo>
                <a:lnTo>
                  <a:pt x="74835" y="280304"/>
                </a:lnTo>
                <a:lnTo>
                  <a:pt x="82789" y="282694"/>
                </a:lnTo>
                <a:lnTo>
                  <a:pt x="87578" y="284665"/>
                </a:lnTo>
                <a:lnTo>
                  <a:pt x="92675" y="286932"/>
                </a:lnTo>
                <a:lnTo>
                  <a:pt x="97978" y="288443"/>
                </a:lnTo>
                <a:lnTo>
                  <a:pt x="103418" y="289450"/>
                </a:lnTo>
                <a:lnTo>
                  <a:pt x="108950" y="290122"/>
                </a:lnTo>
                <a:lnTo>
                  <a:pt x="117637" y="290868"/>
                </a:lnTo>
                <a:lnTo>
                  <a:pt x="126578" y="291199"/>
                </a:lnTo>
                <a:lnTo>
                  <a:pt x="154639" y="291430"/>
                </a:lnTo>
                <a:lnTo>
                  <a:pt x="159290" y="290489"/>
                </a:lnTo>
                <a:lnTo>
                  <a:pt x="164295" y="288909"/>
                </a:lnTo>
                <a:lnTo>
                  <a:pt x="169537" y="286904"/>
                </a:lnTo>
                <a:lnTo>
                  <a:pt x="174937" y="285566"/>
                </a:lnTo>
                <a:lnTo>
                  <a:pt x="180442" y="284675"/>
                </a:lnTo>
                <a:lnTo>
                  <a:pt x="186017" y="284081"/>
                </a:lnTo>
                <a:lnTo>
                  <a:pt x="191638" y="282732"/>
                </a:lnTo>
                <a:lnTo>
                  <a:pt x="197291" y="280880"/>
                </a:lnTo>
                <a:lnTo>
                  <a:pt x="202965" y="278693"/>
                </a:lnTo>
                <a:lnTo>
                  <a:pt x="211808" y="273724"/>
                </a:lnTo>
                <a:lnTo>
                  <a:pt x="219867" y="268340"/>
                </a:lnTo>
                <a:lnTo>
                  <a:pt x="224682" y="265571"/>
                </a:lnTo>
                <a:lnTo>
                  <a:pt x="234161" y="259954"/>
                </a:lnTo>
                <a:lnTo>
                  <a:pt x="241549" y="254282"/>
                </a:lnTo>
                <a:lnTo>
                  <a:pt x="251063" y="245734"/>
                </a:lnTo>
                <a:lnTo>
                  <a:pt x="259914" y="237169"/>
                </a:lnTo>
                <a:lnTo>
                  <a:pt x="277166" y="220027"/>
                </a:lnTo>
                <a:lnTo>
                  <a:pt x="282887" y="211772"/>
                </a:lnTo>
                <a:lnTo>
                  <a:pt x="288604" y="202706"/>
                </a:lnTo>
                <a:lnTo>
                  <a:pt x="294321" y="195501"/>
                </a:lnTo>
                <a:lnTo>
                  <a:pt x="297496" y="189124"/>
                </a:lnTo>
                <a:lnTo>
                  <a:pt x="299860" y="182162"/>
                </a:lnTo>
                <a:lnTo>
                  <a:pt x="301824" y="177639"/>
                </a:lnTo>
                <a:lnTo>
                  <a:pt x="304085" y="172718"/>
                </a:lnTo>
                <a:lnTo>
                  <a:pt x="306599" y="164711"/>
                </a:lnTo>
                <a:lnTo>
                  <a:pt x="307715" y="157025"/>
                </a:lnTo>
                <a:lnTo>
                  <a:pt x="308013" y="152308"/>
                </a:lnTo>
                <a:lnTo>
                  <a:pt x="308344" y="142940"/>
                </a:lnTo>
                <a:lnTo>
                  <a:pt x="308491" y="135601"/>
                </a:lnTo>
                <a:lnTo>
                  <a:pt x="306017" y="126624"/>
                </a:lnTo>
                <a:lnTo>
                  <a:pt x="304023" y="121564"/>
                </a:lnTo>
                <a:lnTo>
                  <a:pt x="301808" y="113401"/>
                </a:lnTo>
                <a:lnTo>
                  <a:pt x="299872" y="105645"/>
                </a:lnTo>
                <a:lnTo>
                  <a:pt x="298022" y="100910"/>
                </a:lnTo>
                <a:lnTo>
                  <a:pt x="295836" y="95848"/>
                </a:lnTo>
                <a:lnTo>
                  <a:pt x="293407" y="87684"/>
                </a:lnTo>
                <a:lnTo>
                  <a:pt x="292759" y="84173"/>
                </a:lnTo>
                <a:lnTo>
                  <a:pt x="289500" y="77733"/>
                </a:lnTo>
                <a:lnTo>
                  <a:pt x="282310" y="68752"/>
                </a:lnTo>
                <a:lnTo>
                  <a:pt x="279646" y="65837"/>
                </a:lnTo>
                <a:lnTo>
                  <a:pt x="271607" y="60058"/>
                </a:lnTo>
                <a:lnTo>
                  <a:pt x="262636" y="54315"/>
                </a:lnTo>
                <a:lnTo>
                  <a:pt x="255474" y="48587"/>
                </a:lnTo>
                <a:lnTo>
                  <a:pt x="246087" y="40008"/>
                </a:lnTo>
                <a:lnTo>
                  <a:pt x="237641" y="34291"/>
                </a:lnTo>
                <a:lnTo>
                  <a:pt x="228490" y="28575"/>
                </a:lnTo>
                <a:lnTo>
                  <a:pt x="221248" y="22860"/>
                </a:lnTo>
                <a:lnTo>
                  <a:pt x="217031" y="20955"/>
                </a:lnTo>
                <a:lnTo>
                  <a:pt x="212315" y="19685"/>
                </a:lnTo>
                <a:lnTo>
                  <a:pt x="207265" y="18838"/>
                </a:lnTo>
                <a:lnTo>
                  <a:pt x="199115" y="15357"/>
                </a:lnTo>
                <a:lnTo>
                  <a:pt x="195608" y="13095"/>
                </a:lnTo>
                <a:lnTo>
                  <a:pt x="186631" y="10583"/>
                </a:lnTo>
                <a:lnTo>
                  <a:pt x="177244" y="9466"/>
                </a:lnTo>
                <a:lnTo>
                  <a:pt x="169897" y="8969"/>
                </a:lnTo>
                <a:lnTo>
                  <a:pt x="166604" y="7884"/>
                </a:lnTo>
                <a:lnTo>
                  <a:pt x="160406" y="4139"/>
                </a:lnTo>
                <a:lnTo>
                  <a:pt x="151936" y="1839"/>
                </a:lnTo>
                <a:lnTo>
                  <a:pt x="142774" y="817"/>
                </a:lnTo>
                <a:lnTo>
                  <a:pt x="135527" y="363"/>
                </a:lnTo>
                <a:lnTo>
                  <a:pt x="126591" y="161"/>
                </a:lnTo>
                <a:lnTo>
                  <a:pt x="857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0"/>
          <p:cNvSpPr/>
          <p:nvPr/>
        </p:nvSpPr>
        <p:spPr>
          <a:xfrm>
            <a:off x="1837372" y="2383155"/>
            <a:ext cx="222886" cy="25716"/>
          </a:xfrm>
          <a:custGeom>
            <a:avLst/>
            <a:gdLst/>
            <a:ahLst/>
            <a:cxnLst/>
            <a:rect l="0" t="0" r="0" b="0"/>
            <a:pathLst>
              <a:path w="222886" h="25716">
                <a:moveTo>
                  <a:pt x="0" y="17145"/>
                </a:moveTo>
                <a:lnTo>
                  <a:pt x="12770" y="17145"/>
                </a:lnTo>
                <a:lnTo>
                  <a:pt x="15181" y="18097"/>
                </a:lnTo>
                <a:lnTo>
                  <a:pt x="17741" y="19684"/>
                </a:lnTo>
                <a:lnTo>
                  <a:pt x="20400" y="21696"/>
                </a:lnTo>
                <a:lnTo>
                  <a:pt x="23125" y="23036"/>
                </a:lnTo>
                <a:lnTo>
                  <a:pt x="25894" y="23930"/>
                </a:lnTo>
                <a:lnTo>
                  <a:pt x="28693" y="24525"/>
                </a:lnTo>
                <a:lnTo>
                  <a:pt x="34342" y="25188"/>
                </a:lnTo>
                <a:lnTo>
                  <a:pt x="40028" y="25482"/>
                </a:lnTo>
                <a:lnTo>
                  <a:pt x="45730" y="25612"/>
                </a:lnTo>
                <a:lnTo>
                  <a:pt x="84208" y="25715"/>
                </a:lnTo>
                <a:lnTo>
                  <a:pt x="89476" y="24763"/>
                </a:lnTo>
                <a:lnTo>
                  <a:pt x="94893" y="23176"/>
                </a:lnTo>
                <a:lnTo>
                  <a:pt x="100410" y="21166"/>
                </a:lnTo>
                <a:lnTo>
                  <a:pt x="105040" y="19825"/>
                </a:lnTo>
                <a:lnTo>
                  <a:pt x="109079" y="18932"/>
                </a:lnTo>
                <a:lnTo>
                  <a:pt x="112724" y="18336"/>
                </a:lnTo>
                <a:lnTo>
                  <a:pt x="117060" y="17939"/>
                </a:lnTo>
                <a:lnTo>
                  <a:pt x="121855" y="17674"/>
                </a:lnTo>
                <a:lnTo>
                  <a:pt x="126956" y="17497"/>
                </a:lnTo>
                <a:lnTo>
                  <a:pt x="131310" y="16427"/>
                </a:lnTo>
                <a:lnTo>
                  <a:pt x="135165" y="14762"/>
                </a:lnTo>
                <a:lnTo>
                  <a:pt x="138688" y="12698"/>
                </a:lnTo>
                <a:lnTo>
                  <a:pt x="142941" y="11323"/>
                </a:lnTo>
                <a:lnTo>
                  <a:pt x="147682" y="10406"/>
                </a:lnTo>
                <a:lnTo>
                  <a:pt x="152747" y="9795"/>
                </a:lnTo>
                <a:lnTo>
                  <a:pt x="158029" y="9387"/>
                </a:lnTo>
                <a:lnTo>
                  <a:pt x="163455" y="9115"/>
                </a:lnTo>
                <a:lnTo>
                  <a:pt x="177654" y="8733"/>
                </a:lnTo>
                <a:lnTo>
                  <a:pt x="190985" y="8604"/>
                </a:lnTo>
                <a:lnTo>
                  <a:pt x="193998" y="7641"/>
                </a:lnTo>
                <a:lnTo>
                  <a:pt x="196960" y="6046"/>
                </a:lnTo>
                <a:lnTo>
                  <a:pt x="199886" y="4031"/>
                </a:lnTo>
                <a:lnTo>
                  <a:pt x="202790" y="2687"/>
                </a:lnTo>
                <a:lnTo>
                  <a:pt x="205678" y="1791"/>
                </a:lnTo>
                <a:lnTo>
                  <a:pt x="208556" y="1194"/>
                </a:lnTo>
                <a:lnTo>
                  <a:pt x="214294" y="53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1"/>
          <p:cNvSpPr/>
          <p:nvPr/>
        </p:nvSpPr>
        <p:spPr>
          <a:xfrm>
            <a:off x="2197417" y="2254567"/>
            <a:ext cx="102871" cy="257176"/>
          </a:xfrm>
          <a:custGeom>
            <a:avLst/>
            <a:gdLst/>
            <a:ahLst/>
            <a:cxnLst/>
            <a:rect l="0" t="0" r="0" b="0"/>
            <a:pathLst>
              <a:path w="102871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10583" y="25784"/>
                </a:lnTo>
                <a:lnTo>
                  <a:pt x="12770" y="28619"/>
                </a:lnTo>
                <a:lnTo>
                  <a:pt x="14229" y="32414"/>
                </a:lnTo>
                <a:lnTo>
                  <a:pt x="15201" y="36850"/>
                </a:lnTo>
                <a:lnTo>
                  <a:pt x="15849" y="41712"/>
                </a:lnTo>
                <a:lnTo>
                  <a:pt x="16569" y="49653"/>
                </a:lnTo>
                <a:lnTo>
                  <a:pt x="16889" y="57311"/>
                </a:lnTo>
                <a:lnTo>
                  <a:pt x="17031" y="67064"/>
                </a:lnTo>
                <a:lnTo>
                  <a:pt x="18021" y="72332"/>
                </a:lnTo>
                <a:lnTo>
                  <a:pt x="19634" y="77749"/>
                </a:lnTo>
                <a:lnTo>
                  <a:pt x="21662" y="83265"/>
                </a:lnTo>
                <a:lnTo>
                  <a:pt x="23966" y="88848"/>
                </a:lnTo>
                <a:lnTo>
                  <a:pt x="26455" y="94474"/>
                </a:lnTo>
                <a:lnTo>
                  <a:pt x="31760" y="105806"/>
                </a:lnTo>
                <a:lnTo>
                  <a:pt x="62869" y="168594"/>
                </a:lnTo>
                <a:lnTo>
                  <a:pt x="64773" y="174308"/>
                </a:lnTo>
                <a:lnTo>
                  <a:pt x="66042" y="180023"/>
                </a:lnTo>
                <a:lnTo>
                  <a:pt x="66888" y="185738"/>
                </a:lnTo>
                <a:lnTo>
                  <a:pt x="68404" y="190500"/>
                </a:lnTo>
                <a:lnTo>
                  <a:pt x="70368" y="194628"/>
                </a:lnTo>
                <a:lnTo>
                  <a:pt x="72629" y="198332"/>
                </a:lnTo>
                <a:lnTo>
                  <a:pt x="74137" y="202706"/>
                </a:lnTo>
                <a:lnTo>
                  <a:pt x="75142" y="207528"/>
                </a:lnTo>
                <a:lnTo>
                  <a:pt x="75813" y="212647"/>
                </a:lnTo>
                <a:lnTo>
                  <a:pt x="77211" y="217012"/>
                </a:lnTo>
                <a:lnTo>
                  <a:pt x="79097" y="220875"/>
                </a:lnTo>
                <a:lnTo>
                  <a:pt x="81306" y="224402"/>
                </a:lnTo>
                <a:lnTo>
                  <a:pt x="83761" y="230862"/>
                </a:lnTo>
                <a:lnTo>
                  <a:pt x="84416" y="233918"/>
                </a:lnTo>
                <a:lnTo>
                  <a:pt x="85805" y="236908"/>
                </a:lnTo>
                <a:lnTo>
                  <a:pt x="87683" y="239854"/>
                </a:lnTo>
                <a:lnTo>
                  <a:pt x="92991" y="246874"/>
                </a:lnTo>
                <a:lnTo>
                  <a:pt x="93717" y="250374"/>
                </a:lnTo>
                <a:lnTo>
                  <a:pt x="94183" y="255832"/>
                </a:lnTo>
                <a:lnTo>
                  <a:pt x="95174" y="256280"/>
                </a:lnTo>
                <a:lnTo>
                  <a:pt x="96786" y="256578"/>
                </a:lnTo>
                <a:lnTo>
                  <a:pt x="10287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2"/>
          <p:cNvSpPr/>
          <p:nvPr/>
        </p:nvSpPr>
        <p:spPr>
          <a:xfrm>
            <a:off x="2747249" y="2366010"/>
            <a:ext cx="273129" cy="1"/>
          </a:xfrm>
          <a:custGeom>
            <a:avLst/>
            <a:gdLst/>
            <a:ahLst/>
            <a:cxnLst/>
            <a:rect l="0" t="0" r="0" b="0"/>
            <a:pathLst>
              <a:path w="273129" h="1">
                <a:moveTo>
                  <a:pt x="7380" y="0"/>
                </a:moveTo>
                <a:lnTo>
                  <a:pt x="0" y="0"/>
                </a:lnTo>
                <a:lnTo>
                  <a:pt x="2731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3"/>
          <p:cNvSpPr/>
          <p:nvPr/>
        </p:nvSpPr>
        <p:spPr>
          <a:xfrm>
            <a:off x="3114675" y="2203132"/>
            <a:ext cx="99214" cy="281302"/>
          </a:xfrm>
          <a:custGeom>
            <a:avLst/>
            <a:gdLst/>
            <a:ahLst/>
            <a:cxnLst/>
            <a:rect l="0" t="0" r="0" b="0"/>
            <a:pathLst>
              <a:path w="99214" h="281302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468" y="8220"/>
                </a:lnTo>
                <a:lnTo>
                  <a:pt x="11066" y="10956"/>
                </a:lnTo>
                <a:lnTo>
                  <a:pt x="13092" y="13019"/>
                </a:lnTo>
                <a:lnTo>
                  <a:pt x="14443" y="15347"/>
                </a:lnTo>
                <a:lnTo>
                  <a:pt x="17297" y="24127"/>
                </a:lnTo>
                <a:lnTo>
                  <a:pt x="19151" y="28467"/>
                </a:lnTo>
                <a:lnTo>
                  <a:pt x="21340" y="33265"/>
                </a:lnTo>
                <a:lnTo>
                  <a:pt x="23751" y="37417"/>
                </a:lnTo>
                <a:lnTo>
                  <a:pt x="26312" y="41137"/>
                </a:lnTo>
                <a:lnTo>
                  <a:pt x="28971" y="44570"/>
                </a:lnTo>
                <a:lnTo>
                  <a:pt x="31696" y="48763"/>
                </a:lnTo>
                <a:lnTo>
                  <a:pt x="34465" y="53464"/>
                </a:lnTo>
                <a:lnTo>
                  <a:pt x="37264" y="58503"/>
                </a:lnTo>
                <a:lnTo>
                  <a:pt x="39130" y="63767"/>
                </a:lnTo>
                <a:lnTo>
                  <a:pt x="40374" y="69181"/>
                </a:lnTo>
                <a:lnTo>
                  <a:pt x="41204" y="74696"/>
                </a:lnTo>
                <a:lnTo>
                  <a:pt x="42709" y="80277"/>
                </a:lnTo>
                <a:lnTo>
                  <a:pt x="44665" y="85903"/>
                </a:lnTo>
                <a:lnTo>
                  <a:pt x="46922" y="91559"/>
                </a:lnTo>
                <a:lnTo>
                  <a:pt x="48426" y="97234"/>
                </a:lnTo>
                <a:lnTo>
                  <a:pt x="49429" y="102923"/>
                </a:lnTo>
                <a:lnTo>
                  <a:pt x="50097" y="108620"/>
                </a:lnTo>
                <a:lnTo>
                  <a:pt x="51495" y="114323"/>
                </a:lnTo>
                <a:lnTo>
                  <a:pt x="53380" y="120031"/>
                </a:lnTo>
                <a:lnTo>
                  <a:pt x="55589" y="125740"/>
                </a:lnTo>
                <a:lnTo>
                  <a:pt x="58014" y="131452"/>
                </a:lnTo>
                <a:lnTo>
                  <a:pt x="63249" y="142878"/>
                </a:lnTo>
                <a:lnTo>
                  <a:pt x="65026" y="148592"/>
                </a:lnTo>
                <a:lnTo>
                  <a:pt x="66210" y="154306"/>
                </a:lnTo>
                <a:lnTo>
                  <a:pt x="67000" y="160021"/>
                </a:lnTo>
                <a:lnTo>
                  <a:pt x="68479" y="165736"/>
                </a:lnTo>
                <a:lnTo>
                  <a:pt x="70417" y="171451"/>
                </a:lnTo>
                <a:lnTo>
                  <a:pt x="72663" y="177165"/>
                </a:lnTo>
                <a:lnTo>
                  <a:pt x="74159" y="182880"/>
                </a:lnTo>
                <a:lnTo>
                  <a:pt x="75157" y="188595"/>
                </a:lnTo>
                <a:lnTo>
                  <a:pt x="75822" y="194310"/>
                </a:lnTo>
                <a:lnTo>
                  <a:pt x="77218" y="200025"/>
                </a:lnTo>
                <a:lnTo>
                  <a:pt x="79101" y="205740"/>
                </a:lnTo>
                <a:lnTo>
                  <a:pt x="81309" y="211455"/>
                </a:lnTo>
                <a:lnTo>
                  <a:pt x="82780" y="216218"/>
                </a:lnTo>
                <a:lnTo>
                  <a:pt x="84416" y="224049"/>
                </a:lnTo>
                <a:lnTo>
                  <a:pt x="85805" y="228424"/>
                </a:lnTo>
                <a:lnTo>
                  <a:pt x="87683" y="233245"/>
                </a:lnTo>
                <a:lnTo>
                  <a:pt x="89888" y="238364"/>
                </a:lnTo>
                <a:lnTo>
                  <a:pt x="92337" y="246592"/>
                </a:lnTo>
                <a:lnTo>
                  <a:pt x="93426" y="253424"/>
                </a:lnTo>
                <a:lnTo>
                  <a:pt x="94039" y="261673"/>
                </a:lnTo>
                <a:lnTo>
                  <a:pt x="94182" y="263937"/>
                </a:lnTo>
                <a:lnTo>
                  <a:pt x="96786" y="267483"/>
                </a:lnTo>
                <a:lnTo>
                  <a:pt x="98814" y="269762"/>
                </a:lnTo>
                <a:lnTo>
                  <a:pt x="99213" y="272234"/>
                </a:lnTo>
                <a:lnTo>
                  <a:pt x="98527" y="274834"/>
                </a:lnTo>
                <a:lnTo>
                  <a:pt x="95132" y="281301"/>
                </a:lnTo>
                <a:lnTo>
                  <a:pt x="94854" y="280879"/>
                </a:lnTo>
                <a:lnTo>
                  <a:pt x="94297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4"/>
          <p:cNvSpPr/>
          <p:nvPr/>
        </p:nvSpPr>
        <p:spPr>
          <a:xfrm>
            <a:off x="1957387" y="2777489"/>
            <a:ext cx="291466" cy="188597"/>
          </a:xfrm>
          <a:custGeom>
            <a:avLst/>
            <a:gdLst/>
            <a:ahLst/>
            <a:cxnLst/>
            <a:rect l="0" t="0" r="0" b="0"/>
            <a:pathLst>
              <a:path w="291466" h="188597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4551" y="8220"/>
                </a:lnTo>
                <a:lnTo>
                  <a:pt x="6844" y="9290"/>
                </a:lnTo>
                <a:lnTo>
                  <a:pt x="11932" y="13019"/>
                </a:lnTo>
                <a:lnTo>
                  <a:pt x="17368" y="17852"/>
                </a:lnTo>
                <a:lnTo>
                  <a:pt x="23912" y="23174"/>
                </a:lnTo>
                <a:lnTo>
                  <a:pt x="28324" y="25927"/>
                </a:lnTo>
                <a:lnTo>
                  <a:pt x="37353" y="31526"/>
                </a:lnTo>
                <a:lnTo>
                  <a:pt x="44541" y="37189"/>
                </a:lnTo>
                <a:lnTo>
                  <a:pt x="53451" y="42881"/>
                </a:lnTo>
                <a:lnTo>
                  <a:pt x="58494" y="45733"/>
                </a:lnTo>
                <a:lnTo>
                  <a:pt x="63761" y="49539"/>
                </a:lnTo>
                <a:lnTo>
                  <a:pt x="69177" y="53981"/>
                </a:lnTo>
                <a:lnTo>
                  <a:pt x="74693" y="58847"/>
                </a:lnTo>
                <a:lnTo>
                  <a:pt x="80276" y="63044"/>
                </a:lnTo>
                <a:lnTo>
                  <a:pt x="85902" y="66795"/>
                </a:lnTo>
                <a:lnTo>
                  <a:pt x="91558" y="70248"/>
                </a:lnTo>
                <a:lnTo>
                  <a:pt x="97233" y="74454"/>
                </a:lnTo>
                <a:lnTo>
                  <a:pt x="102923" y="79164"/>
                </a:lnTo>
                <a:lnTo>
                  <a:pt x="108620" y="84209"/>
                </a:lnTo>
                <a:lnTo>
                  <a:pt x="114323" y="88524"/>
                </a:lnTo>
                <a:lnTo>
                  <a:pt x="120031" y="92354"/>
                </a:lnTo>
                <a:lnTo>
                  <a:pt x="125740" y="95859"/>
                </a:lnTo>
                <a:lnTo>
                  <a:pt x="131452" y="99149"/>
                </a:lnTo>
                <a:lnTo>
                  <a:pt x="142878" y="105344"/>
                </a:lnTo>
                <a:lnTo>
                  <a:pt x="148592" y="109282"/>
                </a:lnTo>
                <a:lnTo>
                  <a:pt x="154306" y="113813"/>
                </a:lnTo>
                <a:lnTo>
                  <a:pt x="160021" y="118738"/>
                </a:lnTo>
                <a:lnTo>
                  <a:pt x="165736" y="122974"/>
                </a:lnTo>
                <a:lnTo>
                  <a:pt x="171450" y="126750"/>
                </a:lnTo>
                <a:lnTo>
                  <a:pt x="177165" y="130220"/>
                </a:lnTo>
                <a:lnTo>
                  <a:pt x="182880" y="133486"/>
                </a:lnTo>
                <a:lnTo>
                  <a:pt x="194310" y="139655"/>
                </a:lnTo>
                <a:lnTo>
                  <a:pt x="199073" y="142633"/>
                </a:lnTo>
                <a:lnTo>
                  <a:pt x="206904" y="148483"/>
                </a:lnTo>
                <a:lnTo>
                  <a:pt x="211279" y="150424"/>
                </a:lnTo>
                <a:lnTo>
                  <a:pt x="216100" y="151718"/>
                </a:lnTo>
                <a:lnTo>
                  <a:pt x="221219" y="152580"/>
                </a:lnTo>
                <a:lnTo>
                  <a:pt x="226537" y="154108"/>
                </a:lnTo>
                <a:lnTo>
                  <a:pt x="231987" y="156079"/>
                </a:lnTo>
                <a:lnTo>
                  <a:pt x="237525" y="158345"/>
                </a:lnTo>
                <a:lnTo>
                  <a:pt x="246219" y="163404"/>
                </a:lnTo>
                <a:lnTo>
                  <a:pt x="249871" y="166086"/>
                </a:lnTo>
                <a:lnTo>
                  <a:pt x="256469" y="169066"/>
                </a:lnTo>
                <a:lnTo>
                  <a:pt x="259562" y="169861"/>
                </a:lnTo>
                <a:lnTo>
                  <a:pt x="261624" y="171343"/>
                </a:lnTo>
                <a:lnTo>
                  <a:pt x="262998" y="173284"/>
                </a:lnTo>
                <a:lnTo>
                  <a:pt x="263915" y="175530"/>
                </a:lnTo>
                <a:lnTo>
                  <a:pt x="267473" y="180566"/>
                </a:lnTo>
                <a:lnTo>
                  <a:pt x="269755" y="183243"/>
                </a:lnTo>
                <a:lnTo>
                  <a:pt x="272229" y="185027"/>
                </a:lnTo>
                <a:lnTo>
                  <a:pt x="281300" y="188126"/>
                </a:lnTo>
                <a:lnTo>
                  <a:pt x="282421" y="188456"/>
                </a:lnTo>
                <a:lnTo>
                  <a:pt x="291465" y="18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5"/>
          <p:cNvSpPr/>
          <p:nvPr/>
        </p:nvSpPr>
        <p:spPr>
          <a:xfrm>
            <a:off x="1991677" y="2777489"/>
            <a:ext cx="180024" cy="171451"/>
          </a:xfrm>
          <a:custGeom>
            <a:avLst/>
            <a:gdLst/>
            <a:ahLst/>
            <a:cxnLst/>
            <a:rect l="0" t="0" r="0" b="0"/>
            <a:pathLst>
              <a:path w="180024" h="171451">
                <a:moveTo>
                  <a:pt x="180023" y="0"/>
                </a:moveTo>
                <a:lnTo>
                  <a:pt x="175472" y="0"/>
                </a:lnTo>
                <a:lnTo>
                  <a:pt x="174131" y="953"/>
                </a:lnTo>
                <a:lnTo>
                  <a:pt x="173237" y="2541"/>
                </a:lnTo>
                <a:lnTo>
                  <a:pt x="171803" y="7381"/>
                </a:lnTo>
                <a:lnTo>
                  <a:pt x="169067" y="10584"/>
                </a:lnTo>
                <a:lnTo>
                  <a:pt x="167004" y="12771"/>
                </a:lnTo>
                <a:lnTo>
                  <a:pt x="154998" y="24951"/>
                </a:lnTo>
                <a:lnTo>
                  <a:pt x="150957" y="29969"/>
                </a:lnTo>
                <a:lnTo>
                  <a:pt x="147311" y="35220"/>
                </a:lnTo>
                <a:lnTo>
                  <a:pt x="143927" y="40625"/>
                </a:lnTo>
                <a:lnTo>
                  <a:pt x="139766" y="46133"/>
                </a:lnTo>
                <a:lnTo>
                  <a:pt x="135088" y="51711"/>
                </a:lnTo>
                <a:lnTo>
                  <a:pt x="130064" y="57334"/>
                </a:lnTo>
                <a:lnTo>
                  <a:pt x="119401" y="68662"/>
                </a:lnTo>
                <a:lnTo>
                  <a:pt x="85671" y="102878"/>
                </a:lnTo>
                <a:lnTo>
                  <a:pt x="79974" y="108590"/>
                </a:lnTo>
                <a:lnTo>
                  <a:pt x="74271" y="113351"/>
                </a:lnTo>
                <a:lnTo>
                  <a:pt x="68564" y="117478"/>
                </a:lnTo>
                <a:lnTo>
                  <a:pt x="62854" y="121181"/>
                </a:lnTo>
                <a:lnTo>
                  <a:pt x="58095" y="125555"/>
                </a:lnTo>
                <a:lnTo>
                  <a:pt x="53970" y="130376"/>
                </a:lnTo>
                <a:lnTo>
                  <a:pt x="50268" y="135495"/>
                </a:lnTo>
                <a:lnTo>
                  <a:pt x="46847" y="139860"/>
                </a:lnTo>
                <a:lnTo>
                  <a:pt x="43614" y="143723"/>
                </a:lnTo>
                <a:lnTo>
                  <a:pt x="40506" y="147250"/>
                </a:lnTo>
                <a:lnTo>
                  <a:pt x="34513" y="153710"/>
                </a:lnTo>
                <a:lnTo>
                  <a:pt x="31581" y="156766"/>
                </a:lnTo>
                <a:lnTo>
                  <a:pt x="28674" y="158803"/>
                </a:lnTo>
                <a:lnTo>
                  <a:pt x="25783" y="160162"/>
                </a:lnTo>
                <a:lnTo>
                  <a:pt x="22904" y="161067"/>
                </a:lnTo>
                <a:lnTo>
                  <a:pt x="20032" y="162623"/>
                </a:lnTo>
                <a:lnTo>
                  <a:pt x="17165" y="164613"/>
                </a:lnTo>
                <a:lnTo>
                  <a:pt x="10270" y="170100"/>
                </a:lnTo>
                <a:lnTo>
                  <a:pt x="6787" y="170850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36"/>
          <p:cNvSpPr/>
          <p:nvPr/>
        </p:nvSpPr>
        <p:spPr>
          <a:xfrm>
            <a:off x="2343150" y="2803207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39" y="10360"/>
                </a:lnTo>
                <a:lnTo>
                  <a:pt x="4550" y="9764"/>
                </a:lnTo>
                <a:lnTo>
                  <a:pt x="7796" y="9367"/>
                </a:lnTo>
                <a:lnTo>
                  <a:pt x="11865" y="9102"/>
                </a:lnTo>
                <a:lnTo>
                  <a:pt x="20513" y="8808"/>
                </a:lnTo>
                <a:lnTo>
                  <a:pt x="31689" y="8642"/>
                </a:lnTo>
                <a:lnTo>
                  <a:pt x="74416" y="8576"/>
                </a:lnTo>
                <a:lnTo>
                  <a:pt x="80090" y="7622"/>
                </a:lnTo>
                <a:lnTo>
                  <a:pt x="85779" y="6034"/>
                </a:lnTo>
                <a:lnTo>
                  <a:pt x="91476" y="4023"/>
                </a:lnTo>
                <a:lnTo>
                  <a:pt x="97178" y="2682"/>
                </a:lnTo>
                <a:lnTo>
                  <a:pt x="102885" y="1788"/>
                </a:lnTo>
                <a:lnTo>
                  <a:pt x="108595" y="1192"/>
                </a:lnTo>
                <a:lnTo>
                  <a:pt x="114307" y="795"/>
                </a:lnTo>
                <a:lnTo>
                  <a:pt x="120019" y="530"/>
                </a:lnTo>
                <a:lnTo>
                  <a:pt x="132399" y="236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7"/>
          <p:cNvSpPr/>
          <p:nvPr/>
        </p:nvSpPr>
        <p:spPr>
          <a:xfrm>
            <a:off x="2394584" y="289750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0"/>
                </a:lnTo>
                <a:lnTo>
                  <a:pt x="16134" y="6825"/>
                </a:lnTo>
                <a:lnTo>
                  <a:pt x="20281" y="5503"/>
                </a:lnTo>
                <a:lnTo>
                  <a:pt x="24951" y="3668"/>
                </a:lnTo>
                <a:lnTo>
                  <a:pt x="29969" y="2445"/>
                </a:lnTo>
                <a:lnTo>
                  <a:pt x="35220" y="1630"/>
                </a:lnTo>
                <a:lnTo>
                  <a:pt x="40625" y="1087"/>
                </a:lnTo>
                <a:lnTo>
                  <a:pt x="46133" y="724"/>
                </a:lnTo>
                <a:lnTo>
                  <a:pt x="51711" y="483"/>
                </a:lnTo>
                <a:lnTo>
                  <a:pt x="62988" y="214"/>
                </a:lnTo>
                <a:lnTo>
                  <a:pt x="164011" y="0"/>
                </a:lnTo>
                <a:lnTo>
                  <a:pt x="167444" y="952"/>
                </a:lnTo>
                <a:lnTo>
                  <a:pt x="170684" y="2540"/>
                </a:lnTo>
                <a:lnTo>
                  <a:pt x="18002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38"/>
          <p:cNvSpPr/>
          <p:nvPr/>
        </p:nvSpPr>
        <p:spPr>
          <a:xfrm>
            <a:off x="2831782" y="282892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0" y="12594"/>
                </a:lnTo>
                <a:lnTo>
                  <a:pt x="953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2770" y="8677"/>
                </a:lnTo>
                <a:lnTo>
                  <a:pt x="44563" y="8575"/>
                </a:lnTo>
                <a:lnTo>
                  <a:pt x="138511" y="8572"/>
                </a:lnTo>
                <a:lnTo>
                  <a:pt x="145680" y="7620"/>
                </a:lnTo>
                <a:lnTo>
                  <a:pt x="152365" y="6032"/>
                </a:lnTo>
                <a:lnTo>
                  <a:pt x="158727" y="4021"/>
                </a:lnTo>
                <a:lnTo>
                  <a:pt x="164873" y="2681"/>
                </a:lnTo>
                <a:lnTo>
                  <a:pt x="170875" y="1787"/>
                </a:lnTo>
                <a:lnTo>
                  <a:pt x="176782" y="1191"/>
                </a:lnTo>
                <a:lnTo>
                  <a:pt x="182624" y="794"/>
                </a:lnTo>
                <a:lnTo>
                  <a:pt x="188425" y="529"/>
                </a:lnTo>
                <a:lnTo>
                  <a:pt x="203149" y="156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39"/>
          <p:cNvSpPr/>
          <p:nvPr/>
        </p:nvSpPr>
        <p:spPr>
          <a:xfrm>
            <a:off x="3243262" y="2674620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731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4229" y="45905"/>
                </a:lnTo>
                <a:lnTo>
                  <a:pt x="15201" y="49653"/>
                </a:lnTo>
                <a:lnTo>
                  <a:pt x="15849" y="53104"/>
                </a:lnTo>
                <a:lnTo>
                  <a:pt x="17233" y="58263"/>
                </a:lnTo>
                <a:lnTo>
                  <a:pt x="21312" y="71614"/>
                </a:lnTo>
                <a:lnTo>
                  <a:pt x="22780" y="78223"/>
                </a:lnTo>
                <a:lnTo>
                  <a:pt x="23759" y="84533"/>
                </a:lnTo>
                <a:lnTo>
                  <a:pt x="24412" y="90645"/>
                </a:lnTo>
                <a:lnTo>
                  <a:pt x="25800" y="96625"/>
                </a:lnTo>
                <a:lnTo>
                  <a:pt x="27677" y="102517"/>
                </a:lnTo>
                <a:lnTo>
                  <a:pt x="29882" y="108349"/>
                </a:lnTo>
                <a:lnTo>
                  <a:pt x="31351" y="115095"/>
                </a:lnTo>
                <a:lnTo>
                  <a:pt x="32331" y="122450"/>
                </a:lnTo>
                <a:lnTo>
                  <a:pt x="32984" y="130211"/>
                </a:lnTo>
                <a:lnTo>
                  <a:pt x="33419" y="137290"/>
                </a:lnTo>
                <a:lnTo>
                  <a:pt x="33903" y="150235"/>
                </a:lnTo>
                <a:lnTo>
                  <a:pt x="34175" y="168233"/>
                </a:lnTo>
                <a:lnTo>
                  <a:pt x="35166" y="174067"/>
                </a:lnTo>
                <a:lnTo>
                  <a:pt x="36779" y="179862"/>
                </a:lnTo>
                <a:lnTo>
                  <a:pt x="38807" y="185631"/>
                </a:lnTo>
                <a:lnTo>
                  <a:pt x="40159" y="190429"/>
                </a:lnTo>
                <a:lnTo>
                  <a:pt x="41661" y="198300"/>
                </a:lnTo>
                <a:lnTo>
                  <a:pt x="42061" y="202685"/>
                </a:lnTo>
                <a:lnTo>
                  <a:pt x="42328" y="207513"/>
                </a:lnTo>
                <a:lnTo>
                  <a:pt x="42625" y="217958"/>
                </a:lnTo>
                <a:lnTo>
                  <a:pt x="42859" y="252511"/>
                </a:lnTo>
                <a:lnTo>
                  <a:pt x="43813" y="254066"/>
                </a:lnTo>
                <a:lnTo>
                  <a:pt x="45401" y="255102"/>
                </a:lnTo>
                <a:lnTo>
                  <a:pt x="514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0"/>
          <p:cNvSpPr/>
          <p:nvPr/>
        </p:nvSpPr>
        <p:spPr>
          <a:xfrm>
            <a:off x="2712298" y="3248977"/>
            <a:ext cx="169684" cy="2623186"/>
          </a:xfrm>
          <a:custGeom>
            <a:avLst/>
            <a:gdLst/>
            <a:ahLst/>
            <a:cxnLst/>
            <a:rect l="0" t="0" r="0" b="0"/>
            <a:pathLst>
              <a:path w="169684" h="2623186">
                <a:moveTo>
                  <a:pt x="76621" y="0"/>
                </a:moveTo>
                <a:lnTo>
                  <a:pt x="76621" y="4551"/>
                </a:lnTo>
                <a:lnTo>
                  <a:pt x="75669" y="6844"/>
                </a:lnTo>
                <a:lnTo>
                  <a:pt x="70730" y="14622"/>
                </a:lnTo>
                <a:lnTo>
                  <a:pt x="69241" y="20151"/>
                </a:lnTo>
                <a:lnTo>
                  <a:pt x="67332" y="32414"/>
                </a:lnTo>
                <a:lnTo>
                  <a:pt x="62227" y="46858"/>
                </a:lnTo>
                <a:lnTo>
                  <a:pt x="59839" y="78996"/>
                </a:lnTo>
                <a:lnTo>
                  <a:pt x="58596" y="105915"/>
                </a:lnTo>
                <a:lnTo>
                  <a:pt x="53606" y="129490"/>
                </a:lnTo>
                <a:lnTo>
                  <a:pt x="52105" y="146133"/>
                </a:lnTo>
                <a:lnTo>
                  <a:pt x="48847" y="154573"/>
                </a:lnTo>
                <a:lnTo>
                  <a:pt x="43818" y="163056"/>
                </a:lnTo>
                <a:lnTo>
                  <a:pt x="37607" y="171569"/>
                </a:lnTo>
                <a:lnTo>
                  <a:pt x="33467" y="180102"/>
                </a:lnTo>
                <a:lnTo>
                  <a:pt x="28867" y="197203"/>
                </a:lnTo>
                <a:lnTo>
                  <a:pt x="21726" y="227446"/>
                </a:lnTo>
                <a:lnTo>
                  <a:pt x="17063" y="294472"/>
                </a:lnTo>
                <a:lnTo>
                  <a:pt x="10811" y="346916"/>
                </a:lnTo>
                <a:lnTo>
                  <a:pt x="8406" y="417348"/>
                </a:lnTo>
                <a:lnTo>
                  <a:pt x="8074" y="502933"/>
                </a:lnTo>
                <a:lnTo>
                  <a:pt x="3500" y="550337"/>
                </a:lnTo>
                <a:lnTo>
                  <a:pt x="0" y="627804"/>
                </a:lnTo>
                <a:lnTo>
                  <a:pt x="4125" y="694770"/>
                </a:lnTo>
                <a:lnTo>
                  <a:pt x="7268" y="763031"/>
                </a:lnTo>
                <a:lnTo>
                  <a:pt x="7996" y="882972"/>
                </a:lnTo>
                <a:lnTo>
                  <a:pt x="8033" y="956100"/>
                </a:lnTo>
                <a:lnTo>
                  <a:pt x="12590" y="1010364"/>
                </a:lnTo>
                <a:lnTo>
                  <a:pt x="15819" y="1085791"/>
                </a:lnTo>
                <a:lnTo>
                  <a:pt x="16583" y="1237685"/>
                </a:lnTo>
                <a:lnTo>
                  <a:pt x="21156" y="1297420"/>
                </a:lnTo>
                <a:lnTo>
                  <a:pt x="25343" y="1378290"/>
                </a:lnTo>
                <a:lnTo>
                  <a:pt x="29384" y="1421881"/>
                </a:lnTo>
                <a:lnTo>
                  <a:pt x="33847" y="1511002"/>
                </a:lnTo>
                <a:lnTo>
                  <a:pt x="37926" y="1552936"/>
                </a:lnTo>
                <a:lnTo>
                  <a:pt x="53876" y="1678910"/>
                </a:lnTo>
                <a:lnTo>
                  <a:pt x="61279" y="1782533"/>
                </a:lnTo>
                <a:lnTo>
                  <a:pt x="65993" y="1822842"/>
                </a:lnTo>
                <a:lnTo>
                  <a:pt x="113770" y="2171669"/>
                </a:lnTo>
                <a:lnTo>
                  <a:pt x="139487" y="2338952"/>
                </a:lnTo>
                <a:lnTo>
                  <a:pt x="145202" y="2371447"/>
                </a:lnTo>
                <a:lnTo>
                  <a:pt x="156632" y="2431113"/>
                </a:lnTo>
                <a:lnTo>
                  <a:pt x="161845" y="2512852"/>
                </a:lnTo>
                <a:lnTo>
                  <a:pt x="166749" y="2543822"/>
                </a:lnTo>
                <a:lnTo>
                  <a:pt x="169683" y="2566544"/>
                </a:lnTo>
                <a:lnTo>
                  <a:pt x="167830" y="2579279"/>
                </a:lnTo>
                <a:lnTo>
                  <a:pt x="163971" y="2594619"/>
                </a:lnTo>
                <a:lnTo>
                  <a:pt x="163430" y="2598426"/>
                </a:lnTo>
                <a:lnTo>
                  <a:pt x="162116" y="2601917"/>
                </a:lnTo>
                <a:lnTo>
                  <a:pt x="158117" y="2608335"/>
                </a:lnTo>
                <a:lnTo>
                  <a:pt x="153679" y="2614325"/>
                </a:lnTo>
                <a:lnTo>
                  <a:pt x="145202" y="26231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1"/>
          <p:cNvSpPr/>
          <p:nvPr/>
        </p:nvSpPr>
        <p:spPr>
          <a:xfrm>
            <a:off x="1794519" y="3557587"/>
            <a:ext cx="1928804" cy="34245"/>
          </a:xfrm>
          <a:custGeom>
            <a:avLst/>
            <a:gdLst/>
            <a:ahLst/>
            <a:cxnLst/>
            <a:rect l="0" t="0" r="0" b="0"/>
            <a:pathLst>
              <a:path w="1928804" h="34245">
                <a:moveTo>
                  <a:pt x="8563" y="8573"/>
                </a:moveTo>
                <a:lnTo>
                  <a:pt x="0" y="8573"/>
                </a:lnTo>
                <a:lnTo>
                  <a:pt x="4544" y="8573"/>
                </a:lnTo>
                <a:lnTo>
                  <a:pt x="6836" y="9525"/>
                </a:lnTo>
                <a:lnTo>
                  <a:pt x="9317" y="11113"/>
                </a:lnTo>
                <a:lnTo>
                  <a:pt x="11923" y="13124"/>
                </a:lnTo>
                <a:lnTo>
                  <a:pt x="14613" y="14464"/>
                </a:lnTo>
                <a:lnTo>
                  <a:pt x="17359" y="15358"/>
                </a:lnTo>
                <a:lnTo>
                  <a:pt x="20142" y="15953"/>
                </a:lnTo>
                <a:lnTo>
                  <a:pt x="22950" y="17303"/>
                </a:lnTo>
                <a:lnTo>
                  <a:pt x="25774" y="19155"/>
                </a:lnTo>
                <a:lnTo>
                  <a:pt x="28610" y="21343"/>
                </a:lnTo>
                <a:lnTo>
                  <a:pt x="32405" y="22801"/>
                </a:lnTo>
                <a:lnTo>
                  <a:pt x="36840" y="23773"/>
                </a:lnTo>
                <a:lnTo>
                  <a:pt x="41702" y="24421"/>
                </a:lnTo>
                <a:lnTo>
                  <a:pt x="62240" y="25462"/>
                </a:lnTo>
                <a:lnTo>
                  <a:pt x="84094" y="25684"/>
                </a:lnTo>
                <a:lnTo>
                  <a:pt x="90349" y="26648"/>
                </a:lnTo>
                <a:lnTo>
                  <a:pt x="97377" y="28242"/>
                </a:lnTo>
                <a:lnTo>
                  <a:pt x="104920" y="30258"/>
                </a:lnTo>
                <a:lnTo>
                  <a:pt x="111854" y="31602"/>
                </a:lnTo>
                <a:lnTo>
                  <a:pt x="118381" y="32498"/>
                </a:lnTo>
                <a:lnTo>
                  <a:pt x="131666" y="33494"/>
                </a:lnTo>
                <a:lnTo>
                  <a:pt x="191306" y="34244"/>
                </a:lnTo>
                <a:lnTo>
                  <a:pt x="212655" y="33317"/>
                </a:lnTo>
                <a:lnTo>
                  <a:pt x="223682" y="31736"/>
                </a:lnTo>
                <a:lnTo>
                  <a:pt x="234843" y="29730"/>
                </a:lnTo>
                <a:lnTo>
                  <a:pt x="245141" y="28392"/>
                </a:lnTo>
                <a:lnTo>
                  <a:pt x="254864" y="27501"/>
                </a:lnTo>
                <a:lnTo>
                  <a:pt x="274240" y="26510"/>
                </a:lnTo>
                <a:lnTo>
                  <a:pt x="328970" y="25822"/>
                </a:lnTo>
                <a:lnTo>
                  <a:pt x="478536" y="25718"/>
                </a:lnTo>
                <a:lnTo>
                  <a:pt x="491424" y="24766"/>
                </a:lnTo>
                <a:lnTo>
                  <a:pt x="503825" y="23178"/>
                </a:lnTo>
                <a:lnTo>
                  <a:pt x="515903" y="21167"/>
                </a:lnTo>
                <a:lnTo>
                  <a:pt x="528717" y="19826"/>
                </a:lnTo>
                <a:lnTo>
                  <a:pt x="542022" y="18933"/>
                </a:lnTo>
                <a:lnTo>
                  <a:pt x="569506" y="17940"/>
                </a:lnTo>
                <a:lnTo>
                  <a:pt x="625955" y="17302"/>
                </a:lnTo>
                <a:lnTo>
                  <a:pt x="687518" y="17176"/>
                </a:lnTo>
                <a:lnTo>
                  <a:pt x="702182" y="16213"/>
                </a:lnTo>
                <a:lnTo>
                  <a:pt x="715768" y="14619"/>
                </a:lnTo>
                <a:lnTo>
                  <a:pt x="728636" y="12603"/>
                </a:lnTo>
                <a:lnTo>
                  <a:pt x="742929" y="11260"/>
                </a:lnTo>
                <a:lnTo>
                  <a:pt x="758173" y="10364"/>
                </a:lnTo>
                <a:lnTo>
                  <a:pt x="789398" y="9369"/>
                </a:lnTo>
                <a:lnTo>
                  <a:pt x="862676" y="8677"/>
                </a:lnTo>
                <a:lnTo>
                  <a:pt x="910286" y="8604"/>
                </a:lnTo>
                <a:lnTo>
                  <a:pt x="926894" y="7641"/>
                </a:lnTo>
                <a:lnTo>
                  <a:pt x="943681" y="6047"/>
                </a:lnTo>
                <a:lnTo>
                  <a:pt x="960588" y="4031"/>
                </a:lnTo>
                <a:lnTo>
                  <a:pt x="977574" y="2687"/>
                </a:lnTo>
                <a:lnTo>
                  <a:pt x="994613" y="1792"/>
                </a:lnTo>
                <a:lnTo>
                  <a:pt x="1027832" y="796"/>
                </a:lnTo>
                <a:lnTo>
                  <a:pt x="1107047" y="105"/>
                </a:lnTo>
                <a:lnTo>
                  <a:pt x="1492831" y="0"/>
                </a:lnTo>
                <a:lnTo>
                  <a:pt x="1509568" y="953"/>
                </a:lnTo>
                <a:lnTo>
                  <a:pt x="1526440" y="2540"/>
                </a:lnTo>
                <a:lnTo>
                  <a:pt x="1543404" y="4551"/>
                </a:lnTo>
                <a:lnTo>
                  <a:pt x="1559475" y="5892"/>
                </a:lnTo>
                <a:lnTo>
                  <a:pt x="1574952" y="6785"/>
                </a:lnTo>
                <a:lnTo>
                  <a:pt x="1604848" y="7778"/>
                </a:lnTo>
                <a:lnTo>
                  <a:pt x="1672653" y="8468"/>
                </a:lnTo>
                <a:lnTo>
                  <a:pt x="1725735" y="9504"/>
                </a:lnTo>
                <a:lnTo>
                  <a:pt x="1738180" y="11099"/>
                </a:lnTo>
                <a:lnTo>
                  <a:pt x="1750286" y="13114"/>
                </a:lnTo>
                <a:lnTo>
                  <a:pt x="1761214" y="14458"/>
                </a:lnTo>
                <a:lnTo>
                  <a:pt x="1771357" y="15354"/>
                </a:lnTo>
                <a:lnTo>
                  <a:pt x="1791199" y="16349"/>
                </a:lnTo>
                <a:lnTo>
                  <a:pt x="1812718" y="16791"/>
                </a:lnTo>
                <a:lnTo>
                  <a:pt x="1822838" y="17862"/>
                </a:lnTo>
                <a:lnTo>
                  <a:pt x="1832442" y="19528"/>
                </a:lnTo>
                <a:lnTo>
                  <a:pt x="1841702" y="21591"/>
                </a:lnTo>
                <a:lnTo>
                  <a:pt x="1849781" y="22966"/>
                </a:lnTo>
                <a:lnTo>
                  <a:pt x="1857072" y="23884"/>
                </a:lnTo>
                <a:lnTo>
                  <a:pt x="1870252" y="24902"/>
                </a:lnTo>
                <a:lnTo>
                  <a:pt x="1900043" y="25610"/>
                </a:lnTo>
                <a:lnTo>
                  <a:pt x="1903915" y="26599"/>
                </a:lnTo>
                <a:lnTo>
                  <a:pt x="1906496" y="28210"/>
                </a:lnTo>
                <a:lnTo>
                  <a:pt x="1908217" y="30237"/>
                </a:lnTo>
                <a:lnTo>
                  <a:pt x="1910316" y="31588"/>
                </a:lnTo>
                <a:lnTo>
                  <a:pt x="1912668" y="32489"/>
                </a:lnTo>
                <a:lnTo>
                  <a:pt x="1917822" y="33489"/>
                </a:lnTo>
                <a:lnTo>
                  <a:pt x="1927169" y="34185"/>
                </a:lnTo>
                <a:lnTo>
                  <a:pt x="1927714" y="33267"/>
                </a:lnTo>
                <a:lnTo>
                  <a:pt x="1928077" y="31703"/>
                </a:lnTo>
                <a:lnTo>
                  <a:pt x="192880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2"/>
          <p:cNvSpPr/>
          <p:nvPr/>
        </p:nvSpPr>
        <p:spPr>
          <a:xfrm>
            <a:off x="2112988" y="3188970"/>
            <a:ext cx="307315" cy="274321"/>
          </a:xfrm>
          <a:custGeom>
            <a:avLst/>
            <a:gdLst/>
            <a:ahLst/>
            <a:cxnLst/>
            <a:rect l="0" t="0" r="0" b="0"/>
            <a:pathLst>
              <a:path w="307315" h="274321">
                <a:moveTo>
                  <a:pt x="15849" y="0"/>
                </a:moveTo>
                <a:lnTo>
                  <a:pt x="0" y="0"/>
                </a:lnTo>
                <a:lnTo>
                  <a:pt x="520" y="952"/>
                </a:lnTo>
                <a:lnTo>
                  <a:pt x="3639" y="4550"/>
                </a:lnTo>
                <a:lnTo>
                  <a:pt x="5804" y="5891"/>
                </a:lnTo>
                <a:lnTo>
                  <a:pt x="10749" y="7380"/>
                </a:lnTo>
                <a:lnTo>
                  <a:pt x="12449" y="8730"/>
                </a:lnTo>
                <a:lnTo>
                  <a:pt x="13583" y="10582"/>
                </a:lnTo>
                <a:lnTo>
                  <a:pt x="14338" y="12770"/>
                </a:lnTo>
                <a:lnTo>
                  <a:pt x="17717" y="17740"/>
                </a:lnTo>
                <a:lnTo>
                  <a:pt x="19952" y="20399"/>
                </a:lnTo>
                <a:lnTo>
                  <a:pt x="27515" y="25894"/>
                </a:lnTo>
                <a:lnTo>
                  <a:pt x="36274" y="31510"/>
                </a:lnTo>
                <a:lnTo>
                  <a:pt x="43342" y="37182"/>
                </a:lnTo>
                <a:lnTo>
                  <a:pt x="52676" y="45730"/>
                </a:lnTo>
                <a:lnTo>
                  <a:pt x="61109" y="51439"/>
                </a:lnTo>
                <a:lnTo>
                  <a:pt x="66025" y="54295"/>
                </a:lnTo>
                <a:lnTo>
                  <a:pt x="76567" y="60008"/>
                </a:lnTo>
                <a:lnTo>
                  <a:pt x="82045" y="62866"/>
                </a:lnTo>
                <a:lnTo>
                  <a:pt x="87602" y="66675"/>
                </a:lnTo>
                <a:lnTo>
                  <a:pt x="93212" y="71120"/>
                </a:lnTo>
                <a:lnTo>
                  <a:pt x="98857" y="75988"/>
                </a:lnTo>
                <a:lnTo>
                  <a:pt x="104525" y="80186"/>
                </a:lnTo>
                <a:lnTo>
                  <a:pt x="110209" y="83937"/>
                </a:lnTo>
                <a:lnTo>
                  <a:pt x="115903" y="87390"/>
                </a:lnTo>
                <a:lnTo>
                  <a:pt x="121604" y="91598"/>
                </a:lnTo>
                <a:lnTo>
                  <a:pt x="127310" y="96308"/>
                </a:lnTo>
                <a:lnTo>
                  <a:pt x="133019" y="101352"/>
                </a:lnTo>
                <a:lnTo>
                  <a:pt x="139682" y="105668"/>
                </a:lnTo>
                <a:lnTo>
                  <a:pt x="146982" y="109498"/>
                </a:lnTo>
                <a:lnTo>
                  <a:pt x="154706" y="113004"/>
                </a:lnTo>
                <a:lnTo>
                  <a:pt x="161760" y="117246"/>
                </a:lnTo>
                <a:lnTo>
                  <a:pt x="168368" y="121979"/>
                </a:lnTo>
                <a:lnTo>
                  <a:pt x="174678" y="127039"/>
                </a:lnTo>
                <a:lnTo>
                  <a:pt x="181743" y="132317"/>
                </a:lnTo>
                <a:lnTo>
                  <a:pt x="197212" y="143263"/>
                </a:lnTo>
                <a:lnTo>
                  <a:pt x="204385" y="147896"/>
                </a:lnTo>
                <a:lnTo>
                  <a:pt x="211072" y="151937"/>
                </a:lnTo>
                <a:lnTo>
                  <a:pt x="217435" y="155584"/>
                </a:lnTo>
                <a:lnTo>
                  <a:pt x="223582" y="159920"/>
                </a:lnTo>
                <a:lnTo>
                  <a:pt x="229585" y="164715"/>
                </a:lnTo>
                <a:lnTo>
                  <a:pt x="235493" y="169818"/>
                </a:lnTo>
                <a:lnTo>
                  <a:pt x="241335" y="174172"/>
                </a:lnTo>
                <a:lnTo>
                  <a:pt x="247136" y="178027"/>
                </a:lnTo>
                <a:lnTo>
                  <a:pt x="252908" y="181549"/>
                </a:lnTo>
                <a:lnTo>
                  <a:pt x="257708" y="185803"/>
                </a:lnTo>
                <a:lnTo>
                  <a:pt x="261861" y="190543"/>
                </a:lnTo>
                <a:lnTo>
                  <a:pt x="265582" y="195609"/>
                </a:lnTo>
                <a:lnTo>
                  <a:pt x="272256" y="203777"/>
                </a:lnTo>
                <a:lnTo>
                  <a:pt x="278398" y="211535"/>
                </a:lnTo>
                <a:lnTo>
                  <a:pt x="281369" y="216271"/>
                </a:lnTo>
                <a:lnTo>
                  <a:pt x="284302" y="221333"/>
                </a:lnTo>
                <a:lnTo>
                  <a:pt x="285305" y="225660"/>
                </a:lnTo>
                <a:lnTo>
                  <a:pt x="285022" y="229497"/>
                </a:lnTo>
                <a:lnTo>
                  <a:pt x="283880" y="233008"/>
                </a:lnTo>
                <a:lnTo>
                  <a:pt x="284071" y="237254"/>
                </a:lnTo>
                <a:lnTo>
                  <a:pt x="285151" y="241989"/>
                </a:lnTo>
                <a:lnTo>
                  <a:pt x="286824" y="247051"/>
                </a:lnTo>
                <a:lnTo>
                  <a:pt x="291222" y="255215"/>
                </a:lnTo>
                <a:lnTo>
                  <a:pt x="296352" y="262019"/>
                </a:lnTo>
                <a:lnTo>
                  <a:pt x="303643" y="270252"/>
                </a:lnTo>
                <a:lnTo>
                  <a:pt x="307314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3"/>
          <p:cNvSpPr/>
          <p:nvPr/>
        </p:nvSpPr>
        <p:spPr>
          <a:xfrm>
            <a:off x="2128837" y="3147299"/>
            <a:ext cx="240031" cy="221694"/>
          </a:xfrm>
          <a:custGeom>
            <a:avLst/>
            <a:gdLst/>
            <a:ahLst/>
            <a:cxnLst/>
            <a:rect l="0" t="0" r="0" b="0"/>
            <a:pathLst>
              <a:path w="240031" h="221694">
                <a:moveTo>
                  <a:pt x="240030" y="7381"/>
                </a:moveTo>
                <a:lnTo>
                  <a:pt x="232649" y="0"/>
                </a:lnTo>
                <a:lnTo>
                  <a:pt x="232252" y="555"/>
                </a:lnTo>
                <a:lnTo>
                  <a:pt x="231810" y="3712"/>
                </a:lnTo>
                <a:lnTo>
                  <a:pt x="230740" y="4935"/>
                </a:lnTo>
                <a:lnTo>
                  <a:pt x="229074" y="5750"/>
                </a:lnTo>
                <a:lnTo>
                  <a:pt x="227011" y="6293"/>
                </a:lnTo>
                <a:lnTo>
                  <a:pt x="222179" y="9438"/>
                </a:lnTo>
                <a:lnTo>
                  <a:pt x="219557" y="11609"/>
                </a:lnTo>
                <a:lnTo>
                  <a:pt x="217809" y="14010"/>
                </a:lnTo>
                <a:lnTo>
                  <a:pt x="215866" y="19217"/>
                </a:lnTo>
                <a:lnTo>
                  <a:pt x="212463" y="24706"/>
                </a:lnTo>
                <a:lnTo>
                  <a:pt x="206823" y="31273"/>
                </a:lnTo>
                <a:lnTo>
                  <a:pt x="197966" y="40542"/>
                </a:lnTo>
                <a:lnTo>
                  <a:pt x="192937" y="46633"/>
                </a:lnTo>
                <a:lnTo>
                  <a:pt x="187680" y="53552"/>
                </a:lnTo>
                <a:lnTo>
                  <a:pt x="182270" y="61021"/>
                </a:lnTo>
                <a:lnTo>
                  <a:pt x="176758" y="67906"/>
                </a:lnTo>
                <a:lnTo>
                  <a:pt x="171179" y="74401"/>
                </a:lnTo>
                <a:lnTo>
                  <a:pt x="165554" y="80636"/>
                </a:lnTo>
                <a:lnTo>
                  <a:pt x="158947" y="86697"/>
                </a:lnTo>
                <a:lnTo>
                  <a:pt x="151685" y="92644"/>
                </a:lnTo>
                <a:lnTo>
                  <a:pt x="143986" y="98512"/>
                </a:lnTo>
                <a:lnTo>
                  <a:pt x="136948" y="104330"/>
                </a:lnTo>
                <a:lnTo>
                  <a:pt x="130351" y="110114"/>
                </a:lnTo>
                <a:lnTo>
                  <a:pt x="124048" y="115874"/>
                </a:lnTo>
                <a:lnTo>
                  <a:pt x="111965" y="127355"/>
                </a:lnTo>
                <a:lnTo>
                  <a:pt x="41701" y="197139"/>
                </a:lnTo>
                <a:lnTo>
                  <a:pt x="37326" y="200562"/>
                </a:lnTo>
                <a:lnTo>
                  <a:pt x="32504" y="203796"/>
                </a:lnTo>
                <a:lnTo>
                  <a:pt x="27384" y="206904"/>
                </a:lnTo>
                <a:lnTo>
                  <a:pt x="23019" y="208976"/>
                </a:lnTo>
                <a:lnTo>
                  <a:pt x="15628" y="211278"/>
                </a:lnTo>
                <a:lnTo>
                  <a:pt x="9168" y="214842"/>
                </a:lnTo>
                <a:lnTo>
                  <a:pt x="0" y="2216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4"/>
          <p:cNvSpPr/>
          <p:nvPr/>
        </p:nvSpPr>
        <p:spPr>
          <a:xfrm>
            <a:off x="3037875" y="3111817"/>
            <a:ext cx="213948" cy="290227"/>
          </a:xfrm>
          <a:custGeom>
            <a:avLst/>
            <a:gdLst/>
            <a:ahLst/>
            <a:cxnLst/>
            <a:rect l="0" t="0" r="0" b="0"/>
            <a:pathLst>
              <a:path w="213948" h="290227">
                <a:moveTo>
                  <a:pt x="8219" y="0"/>
                </a:moveTo>
                <a:lnTo>
                  <a:pt x="8219" y="21334"/>
                </a:lnTo>
                <a:lnTo>
                  <a:pt x="7267" y="23747"/>
                </a:lnTo>
                <a:lnTo>
                  <a:pt x="2328" y="31695"/>
                </a:lnTo>
                <a:lnTo>
                  <a:pt x="839" y="37265"/>
                </a:lnTo>
                <a:lnTo>
                  <a:pt x="177" y="45455"/>
                </a:lnTo>
                <a:lnTo>
                  <a:pt x="0" y="50305"/>
                </a:lnTo>
                <a:lnTo>
                  <a:pt x="835" y="54492"/>
                </a:lnTo>
                <a:lnTo>
                  <a:pt x="4303" y="61684"/>
                </a:lnTo>
                <a:lnTo>
                  <a:pt x="6479" y="70595"/>
                </a:lnTo>
                <a:lnTo>
                  <a:pt x="7059" y="75638"/>
                </a:lnTo>
                <a:lnTo>
                  <a:pt x="7704" y="83782"/>
                </a:lnTo>
                <a:lnTo>
                  <a:pt x="7990" y="91529"/>
                </a:lnTo>
                <a:lnTo>
                  <a:pt x="8189" y="112995"/>
                </a:lnTo>
                <a:lnTo>
                  <a:pt x="9152" y="116287"/>
                </a:lnTo>
                <a:lnTo>
                  <a:pt x="12762" y="122486"/>
                </a:lnTo>
                <a:lnTo>
                  <a:pt x="17541" y="130956"/>
                </a:lnTo>
                <a:lnTo>
                  <a:pt x="20149" y="135881"/>
                </a:lnTo>
                <a:lnTo>
                  <a:pt x="23046" y="143894"/>
                </a:lnTo>
                <a:lnTo>
                  <a:pt x="23819" y="147365"/>
                </a:lnTo>
                <a:lnTo>
                  <a:pt x="27218" y="153760"/>
                </a:lnTo>
                <a:lnTo>
                  <a:pt x="29458" y="156800"/>
                </a:lnTo>
                <a:lnTo>
                  <a:pt x="31903" y="158825"/>
                </a:lnTo>
                <a:lnTo>
                  <a:pt x="34486" y="160176"/>
                </a:lnTo>
                <a:lnTo>
                  <a:pt x="37160" y="161077"/>
                </a:lnTo>
                <a:lnTo>
                  <a:pt x="42672" y="164617"/>
                </a:lnTo>
                <a:lnTo>
                  <a:pt x="45476" y="166895"/>
                </a:lnTo>
                <a:lnTo>
                  <a:pt x="49249" y="168413"/>
                </a:lnTo>
                <a:lnTo>
                  <a:pt x="53670" y="169426"/>
                </a:lnTo>
                <a:lnTo>
                  <a:pt x="65352" y="171050"/>
                </a:lnTo>
                <a:lnTo>
                  <a:pt x="71926" y="171332"/>
                </a:lnTo>
                <a:lnTo>
                  <a:pt x="95684" y="171439"/>
                </a:lnTo>
                <a:lnTo>
                  <a:pt x="98914" y="170491"/>
                </a:lnTo>
                <a:lnTo>
                  <a:pt x="105043" y="166896"/>
                </a:lnTo>
                <a:lnTo>
                  <a:pt x="110942" y="162124"/>
                </a:lnTo>
                <a:lnTo>
                  <a:pt x="116739" y="156828"/>
                </a:lnTo>
                <a:lnTo>
                  <a:pt x="125358" y="148491"/>
                </a:lnTo>
                <a:lnTo>
                  <a:pt x="139662" y="134290"/>
                </a:lnTo>
                <a:lnTo>
                  <a:pt x="145378" y="126042"/>
                </a:lnTo>
                <a:lnTo>
                  <a:pt x="151094" y="116979"/>
                </a:lnTo>
                <a:lnTo>
                  <a:pt x="156809" y="109776"/>
                </a:lnTo>
                <a:lnTo>
                  <a:pt x="159985" y="103399"/>
                </a:lnTo>
                <a:lnTo>
                  <a:pt x="161395" y="96438"/>
                </a:lnTo>
                <a:lnTo>
                  <a:pt x="161772" y="91914"/>
                </a:lnTo>
                <a:lnTo>
                  <a:pt x="162023" y="86994"/>
                </a:lnTo>
                <a:lnTo>
                  <a:pt x="163143" y="82761"/>
                </a:lnTo>
                <a:lnTo>
                  <a:pt x="166927" y="75518"/>
                </a:lnTo>
                <a:lnTo>
                  <a:pt x="169243" y="66583"/>
                </a:lnTo>
                <a:lnTo>
                  <a:pt x="169861" y="61534"/>
                </a:lnTo>
                <a:lnTo>
                  <a:pt x="170548" y="53383"/>
                </a:lnTo>
                <a:lnTo>
                  <a:pt x="170853" y="46586"/>
                </a:lnTo>
                <a:lnTo>
                  <a:pt x="170988" y="40390"/>
                </a:lnTo>
                <a:lnTo>
                  <a:pt x="170072" y="37404"/>
                </a:lnTo>
                <a:lnTo>
                  <a:pt x="165184" y="28651"/>
                </a:lnTo>
                <a:lnTo>
                  <a:pt x="163050" y="19700"/>
                </a:lnTo>
                <a:lnTo>
                  <a:pt x="162758" y="17328"/>
                </a:lnTo>
                <a:lnTo>
                  <a:pt x="162628" y="13099"/>
                </a:lnTo>
                <a:lnTo>
                  <a:pt x="161641" y="11590"/>
                </a:lnTo>
                <a:lnTo>
                  <a:pt x="160031" y="10584"/>
                </a:lnTo>
                <a:lnTo>
                  <a:pt x="153961" y="8576"/>
                </a:lnTo>
                <a:lnTo>
                  <a:pt x="153955" y="13124"/>
                </a:lnTo>
                <a:lnTo>
                  <a:pt x="154906" y="14465"/>
                </a:lnTo>
                <a:lnTo>
                  <a:pt x="156493" y="15358"/>
                </a:lnTo>
                <a:lnTo>
                  <a:pt x="158504" y="15954"/>
                </a:lnTo>
                <a:lnTo>
                  <a:pt x="159844" y="17303"/>
                </a:lnTo>
                <a:lnTo>
                  <a:pt x="160737" y="19156"/>
                </a:lnTo>
                <a:lnTo>
                  <a:pt x="161333" y="21343"/>
                </a:lnTo>
                <a:lnTo>
                  <a:pt x="164535" y="26313"/>
                </a:lnTo>
                <a:lnTo>
                  <a:pt x="169133" y="31697"/>
                </a:lnTo>
                <a:lnTo>
                  <a:pt x="174352" y="37265"/>
                </a:lnTo>
                <a:lnTo>
                  <a:pt x="182645" y="45755"/>
                </a:lnTo>
                <a:lnTo>
                  <a:pt x="188294" y="53990"/>
                </a:lnTo>
                <a:lnTo>
                  <a:pt x="193028" y="63048"/>
                </a:lnTo>
                <a:lnTo>
                  <a:pt x="195131" y="70249"/>
                </a:lnTo>
                <a:lnTo>
                  <a:pt x="198606" y="79164"/>
                </a:lnTo>
                <a:lnTo>
                  <a:pt x="200867" y="84209"/>
                </a:lnTo>
                <a:lnTo>
                  <a:pt x="205918" y="92354"/>
                </a:lnTo>
                <a:lnTo>
                  <a:pt x="208598" y="95859"/>
                </a:lnTo>
                <a:lnTo>
                  <a:pt x="210386" y="100101"/>
                </a:lnTo>
                <a:lnTo>
                  <a:pt x="211577" y="104834"/>
                </a:lnTo>
                <a:lnTo>
                  <a:pt x="212371" y="109894"/>
                </a:lnTo>
                <a:lnTo>
                  <a:pt x="212900" y="115173"/>
                </a:lnTo>
                <a:lnTo>
                  <a:pt x="213254" y="120597"/>
                </a:lnTo>
                <a:lnTo>
                  <a:pt x="213489" y="126118"/>
                </a:lnTo>
                <a:lnTo>
                  <a:pt x="213750" y="137332"/>
                </a:lnTo>
                <a:lnTo>
                  <a:pt x="213947" y="172624"/>
                </a:lnTo>
                <a:lnTo>
                  <a:pt x="212999" y="176995"/>
                </a:lnTo>
                <a:lnTo>
                  <a:pt x="211414" y="181815"/>
                </a:lnTo>
                <a:lnTo>
                  <a:pt x="209405" y="186932"/>
                </a:lnTo>
                <a:lnTo>
                  <a:pt x="208066" y="192249"/>
                </a:lnTo>
                <a:lnTo>
                  <a:pt x="207173" y="197699"/>
                </a:lnTo>
                <a:lnTo>
                  <a:pt x="206578" y="203236"/>
                </a:lnTo>
                <a:lnTo>
                  <a:pt x="204276" y="207881"/>
                </a:lnTo>
                <a:lnTo>
                  <a:pt x="200836" y="211930"/>
                </a:lnTo>
                <a:lnTo>
                  <a:pt x="196638" y="215582"/>
                </a:lnTo>
                <a:lnTo>
                  <a:pt x="192887" y="219921"/>
                </a:lnTo>
                <a:lnTo>
                  <a:pt x="189434" y="224719"/>
                </a:lnTo>
                <a:lnTo>
                  <a:pt x="186179" y="229823"/>
                </a:lnTo>
                <a:lnTo>
                  <a:pt x="182104" y="234178"/>
                </a:lnTo>
                <a:lnTo>
                  <a:pt x="177483" y="238033"/>
                </a:lnTo>
                <a:lnTo>
                  <a:pt x="172497" y="241556"/>
                </a:lnTo>
                <a:lnTo>
                  <a:pt x="168220" y="245810"/>
                </a:lnTo>
                <a:lnTo>
                  <a:pt x="164416" y="250551"/>
                </a:lnTo>
                <a:lnTo>
                  <a:pt x="160928" y="255616"/>
                </a:lnTo>
                <a:lnTo>
                  <a:pt x="156698" y="259946"/>
                </a:lnTo>
                <a:lnTo>
                  <a:pt x="151973" y="263785"/>
                </a:lnTo>
                <a:lnTo>
                  <a:pt x="146918" y="267296"/>
                </a:lnTo>
                <a:lnTo>
                  <a:pt x="140690" y="270590"/>
                </a:lnTo>
                <a:lnTo>
                  <a:pt x="133680" y="273739"/>
                </a:lnTo>
                <a:lnTo>
                  <a:pt x="126150" y="276790"/>
                </a:lnTo>
                <a:lnTo>
                  <a:pt x="120178" y="278824"/>
                </a:lnTo>
                <a:lnTo>
                  <a:pt x="115243" y="280180"/>
                </a:lnTo>
                <a:lnTo>
                  <a:pt x="111001" y="281084"/>
                </a:lnTo>
                <a:lnTo>
                  <a:pt x="106268" y="281687"/>
                </a:lnTo>
                <a:lnTo>
                  <a:pt x="101208" y="282089"/>
                </a:lnTo>
                <a:lnTo>
                  <a:pt x="95929" y="282357"/>
                </a:lnTo>
                <a:lnTo>
                  <a:pt x="90505" y="283488"/>
                </a:lnTo>
                <a:lnTo>
                  <a:pt x="84984" y="285195"/>
                </a:lnTo>
                <a:lnTo>
                  <a:pt x="79398" y="287285"/>
                </a:lnTo>
                <a:lnTo>
                  <a:pt x="74722" y="288678"/>
                </a:lnTo>
                <a:lnTo>
                  <a:pt x="70652" y="289607"/>
                </a:lnTo>
                <a:lnTo>
                  <a:pt x="66986" y="290226"/>
                </a:lnTo>
                <a:lnTo>
                  <a:pt x="62637" y="289687"/>
                </a:lnTo>
                <a:lnTo>
                  <a:pt x="57833" y="288375"/>
                </a:lnTo>
                <a:lnTo>
                  <a:pt x="52725" y="286547"/>
                </a:lnTo>
                <a:lnTo>
                  <a:pt x="48368" y="285329"/>
                </a:lnTo>
                <a:lnTo>
                  <a:pt x="44510" y="284517"/>
                </a:lnTo>
                <a:lnTo>
                  <a:pt x="40986" y="283975"/>
                </a:lnTo>
                <a:lnTo>
                  <a:pt x="34530" y="280834"/>
                </a:lnTo>
                <a:lnTo>
                  <a:pt x="31474" y="278662"/>
                </a:lnTo>
                <a:lnTo>
                  <a:pt x="25540" y="276250"/>
                </a:lnTo>
                <a:lnTo>
                  <a:pt x="18520" y="274701"/>
                </a:lnTo>
                <a:lnTo>
                  <a:pt x="15020" y="271950"/>
                </a:lnTo>
                <a:lnTo>
                  <a:pt x="8219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45"/>
          <p:cNvSpPr/>
          <p:nvPr/>
        </p:nvSpPr>
        <p:spPr>
          <a:xfrm>
            <a:off x="2029602" y="4603432"/>
            <a:ext cx="262113" cy="25719"/>
          </a:xfrm>
          <a:custGeom>
            <a:avLst/>
            <a:gdLst/>
            <a:ahLst/>
            <a:cxnLst/>
            <a:rect l="0" t="0" r="0" b="0"/>
            <a:pathLst>
              <a:path w="262113" h="25719">
                <a:moveTo>
                  <a:pt x="13510" y="25718"/>
                </a:moveTo>
                <a:lnTo>
                  <a:pt x="4968" y="17176"/>
                </a:lnTo>
                <a:lnTo>
                  <a:pt x="4947" y="17154"/>
                </a:lnTo>
                <a:lnTo>
                  <a:pt x="0" y="17147"/>
                </a:lnTo>
                <a:lnTo>
                  <a:pt x="2108" y="17146"/>
                </a:lnTo>
                <a:lnTo>
                  <a:pt x="3051" y="18099"/>
                </a:lnTo>
                <a:lnTo>
                  <a:pt x="3680" y="19685"/>
                </a:lnTo>
                <a:lnTo>
                  <a:pt x="4689" y="24526"/>
                </a:lnTo>
                <a:lnTo>
                  <a:pt x="5724" y="24923"/>
                </a:lnTo>
                <a:lnTo>
                  <a:pt x="11732" y="25482"/>
                </a:lnTo>
                <a:lnTo>
                  <a:pt x="20531" y="25687"/>
                </a:lnTo>
                <a:lnTo>
                  <a:pt x="63460" y="25717"/>
                </a:lnTo>
                <a:lnTo>
                  <a:pt x="67765" y="24765"/>
                </a:lnTo>
                <a:lnTo>
                  <a:pt x="71587" y="23177"/>
                </a:lnTo>
                <a:lnTo>
                  <a:pt x="75088" y="21167"/>
                </a:lnTo>
                <a:lnTo>
                  <a:pt x="79327" y="19826"/>
                </a:lnTo>
                <a:lnTo>
                  <a:pt x="84058" y="18932"/>
                </a:lnTo>
                <a:lnTo>
                  <a:pt x="89117" y="18337"/>
                </a:lnTo>
                <a:lnTo>
                  <a:pt x="94395" y="17939"/>
                </a:lnTo>
                <a:lnTo>
                  <a:pt x="99818" y="17675"/>
                </a:lnTo>
                <a:lnTo>
                  <a:pt x="114013" y="17302"/>
                </a:lnTo>
                <a:lnTo>
                  <a:pt x="117659" y="17250"/>
                </a:lnTo>
                <a:lnTo>
                  <a:pt x="121995" y="16262"/>
                </a:lnTo>
                <a:lnTo>
                  <a:pt x="126791" y="14652"/>
                </a:lnTo>
                <a:lnTo>
                  <a:pt x="131893" y="12626"/>
                </a:lnTo>
                <a:lnTo>
                  <a:pt x="136247" y="11275"/>
                </a:lnTo>
                <a:lnTo>
                  <a:pt x="140102" y="10374"/>
                </a:lnTo>
                <a:lnTo>
                  <a:pt x="143625" y="9774"/>
                </a:lnTo>
                <a:lnTo>
                  <a:pt x="147878" y="9373"/>
                </a:lnTo>
                <a:lnTo>
                  <a:pt x="152619" y="9106"/>
                </a:lnTo>
                <a:lnTo>
                  <a:pt x="162014" y="8810"/>
                </a:lnTo>
                <a:lnTo>
                  <a:pt x="175806" y="8620"/>
                </a:lnTo>
                <a:lnTo>
                  <a:pt x="230575" y="8572"/>
                </a:lnTo>
                <a:lnTo>
                  <a:pt x="233467" y="7620"/>
                </a:lnTo>
                <a:lnTo>
                  <a:pt x="236348" y="6033"/>
                </a:lnTo>
                <a:lnTo>
                  <a:pt x="239221" y="4022"/>
                </a:lnTo>
                <a:lnTo>
                  <a:pt x="242089" y="2681"/>
                </a:lnTo>
                <a:lnTo>
                  <a:pt x="244954" y="1788"/>
                </a:lnTo>
                <a:lnTo>
                  <a:pt x="247816" y="1191"/>
                </a:lnTo>
                <a:lnTo>
                  <a:pt x="253536" y="530"/>
                </a:lnTo>
                <a:lnTo>
                  <a:pt x="2621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46"/>
          <p:cNvSpPr/>
          <p:nvPr/>
        </p:nvSpPr>
        <p:spPr>
          <a:xfrm>
            <a:off x="2411729" y="4457700"/>
            <a:ext cx="17147" cy="325755"/>
          </a:xfrm>
          <a:custGeom>
            <a:avLst/>
            <a:gdLst/>
            <a:ahLst/>
            <a:cxnLst/>
            <a:rect l="0" t="0" r="0" b="0"/>
            <a:pathLst>
              <a:path w="17147" h="325755">
                <a:moveTo>
                  <a:pt x="0" y="0"/>
                </a:moveTo>
                <a:lnTo>
                  <a:pt x="0" y="33243"/>
                </a:lnTo>
                <a:lnTo>
                  <a:pt x="953" y="38355"/>
                </a:lnTo>
                <a:lnTo>
                  <a:pt x="2540" y="43667"/>
                </a:lnTo>
                <a:lnTo>
                  <a:pt x="4552" y="49114"/>
                </a:lnTo>
                <a:lnTo>
                  <a:pt x="5892" y="54650"/>
                </a:lnTo>
                <a:lnTo>
                  <a:pt x="6786" y="60246"/>
                </a:lnTo>
                <a:lnTo>
                  <a:pt x="7381" y="65881"/>
                </a:lnTo>
                <a:lnTo>
                  <a:pt x="7779" y="71543"/>
                </a:lnTo>
                <a:lnTo>
                  <a:pt x="8043" y="77223"/>
                </a:lnTo>
                <a:lnTo>
                  <a:pt x="8220" y="82914"/>
                </a:lnTo>
                <a:lnTo>
                  <a:pt x="9290" y="88613"/>
                </a:lnTo>
                <a:lnTo>
                  <a:pt x="10956" y="94318"/>
                </a:lnTo>
                <a:lnTo>
                  <a:pt x="13019" y="100026"/>
                </a:lnTo>
                <a:lnTo>
                  <a:pt x="14395" y="106689"/>
                </a:lnTo>
                <a:lnTo>
                  <a:pt x="15312" y="113989"/>
                </a:lnTo>
                <a:lnTo>
                  <a:pt x="15923" y="121713"/>
                </a:lnTo>
                <a:lnTo>
                  <a:pt x="16330" y="128766"/>
                </a:lnTo>
                <a:lnTo>
                  <a:pt x="16783" y="141684"/>
                </a:lnTo>
                <a:lnTo>
                  <a:pt x="17098" y="178078"/>
                </a:lnTo>
                <a:lnTo>
                  <a:pt x="17146" y="324521"/>
                </a:lnTo>
                <a:lnTo>
                  <a:pt x="16193" y="324932"/>
                </a:lnTo>
                <a:lnTo>
                  <a:pt x="14606" y="325206"/>
                </a:lnTo>
                <a:lnTo>
                  <a:pt x="8573" y="32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47"/>
          <p:cNvSpPr/>
          <p:nvPr/>
        </p:nvSpPr>
        <p:spPr>
          <a:xfrm>
            <a:off x="1905952" y="426053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20400" y="25718"/>
                </a:lnTo>
                <a:lnTo>
                  <a:pt x="23125" y="24765"/>
                </a:lnTo>
                <a:lnTo>
                  <a:pt x="25894" y="23178"/>
                </a:lnTo>
                <a:lnTo>
                  <a:pt x="28693" y="21167"/>
                </a:lnTo>
                <a:lnTo>
                  <a:pt x="32463" y="19826"/>
                </a:lnTo>
                <a:lnTo>
                  <a:pt x="36882" y="18933"/>
                </a:lnTo>
                <a:lnTo>
                  <a:pt x="41733" y="18337"/>
                </a:lnTo>
                <a:lnTo>
                  <a:pt x="46872" y="17940"/>
                </a:lnTo>
                <a:lnTo>
                  <a:pt x="52203" y="17675"/>
                </a:lnTo>
                <a:lnTo>
                  <a:pt x="57662" y="17498"/>
                </a:lnTo>
                <a:lnTo>
                  <a:pt x="63206" y="16428"/>
                </a:lnTo>
                <a:lnTo>
                  <a:pt x="68808" y="14762"/>
                </a:lnTo>
                <a:lnTo>
                  <a:pt x="81064" y="10371"/>
                </a:lnTo>
                <a:lnTo>
                  <a:pt x="96036" y="5244"/>
                </a:lnTo>
                <a:lnTo>
                  <a:pt x="103076" y="3496"/>
                </a:lnTo>
                <a:lnTo>
                  <a:pt x="109675" y="2331"/>
                </a:lnTo>
                <a:lnTo>
                  <a:pt x="115979" y="1554"/>
                </a:lnTo>
                <a:lnTo>
                  <a:pt x="122087" y="1036"/>
                </a:lnTo>
                <a:lnTo>
                  <a:pt x="128064" y="691"/>
                </a:lnTo>
                <a:lnTo>
                  <a:pt x="139785" y="307"/>
                </a:lnTo>
                <a:lnTo>
                  <a:pt x="167443" y="2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48"/>
          <p:cNvSpPr/>
          <p:nvPr/>
        </p:nvSpPr>
        <p:spPr>
          <a:xfrm>
            <a:off x="2205989" y="4097658"/>
            <a:ext cx="222887" cy="205382"/>
          </a:xfrm>
          <a:custGeom>
            <a:avLst/>
            <a:gdLst/>
            <a:ahLst/>
            <a:cxnLst/>
            <a:rect l="0" t="0" r="0" b="0"/>
            <a:pathLst>
              <a:path w="222887" h="205382">
                <a:moveTo>
                  <a:pt x="0" y="34287"/>
                </a:moveTo>
                <a:lnTo>
                  <a:pt x="0" y="26906"/>
                </a:lnTo>
                <a:lnTo>
                  <a:pt x="4551" y="21516"/>
                </a:lnTo>
                <a:lnTo>
                  <a:pt x="9326" y="16546"/>
                </a:lnTo>
                <a:lnTo>
                  <a:pt x="11932" y="13887"/>
                </a:lnTo>
                <a:lnTo>
                  <a:pt x="15575" y="12114"/>
                </a:lnTo>
                <a:lnTo>
                  <a:pt x="19909" y="10933"/>
                </a:lnTo>
                <a:lnTo>
                  <a:pt x="24703" y="10145"/>
                </a:lnTo>
                <a:lnTo>
                  <a:pt x="28851" y="8667"/>
                </a:lnTo>
                <a:lnTo>
                  <a:pt x="32569" y="6729"/>
                </a:lnTo>
                <a:lnTo>
                  <a:pt x="39240" y="2989"/>
                </a:lnTo>
                <a:lnTo>
                  <a:pt x="45380" y="1327"/>
                </a:lnTo>
                <a:lnTo>
                  <a:pt x="49304" y="884"/>
                </a:lnTo>
                <a:lnTo>
                  <a:pt x="53825" y="588"/>
                </a:lnTo>
                <a:lnTo>
                  <a:pt x="62975" y="259"/>
                </a:lnTo>
                <a:lnTo>
                  <a:pt x="74434" y="75"/>
                </a:lnTo>
                <a:lnTo>
                  <a:pt x="105343" y="0"/>
                </a:lnTo>
                <a:lnTo>
                  <a:pt x="108329" y="951"/>
                </a:lnTo>
                <a:lnTo>
                  <a:pt x="114187" y="4548"/>
                </a:lnTo>
                <a:lnTo>
                  <a:pt x="118035" y="5889"/>
                </a:lnTo>
                <a:lnTo>
                  <a:pt x="122505" y="6782"/>
                </a:lnTo>
                <a:lnTo>
                  <a:pt x="127390" y="7378"/>
                </a:lnTo>
                <a:lnTo>
                  <a:pt x="130647" y="8727"/>
                </a:lnTo>
                <a:lnTo>
                  <a:pt x="132818" y="10580"/>
                </a:lnTo>
                <a:lnTo>
                  <a:pt x="134266" y="12767"/>
                </a:lnTo>
                <a:lnTo>
                  <a:pt x="135231" y="16130"/>
                </a:lnTo>
                <a:lnTo>
                  <a:pt x="135874" y="20277"/>
                </a:lnTo>
                <a:lnTo>
                  <a:pt x="136303" y="24947"/>
                </a:lnTo>
                <a:lnTo>
                  <a:pt x="136589" y="29013"/>
                </a:lnTo>
                <a:lnTo>
                  <a:pt x="136779" y="32676"/>
                </a:lnTo>
                <a:lnTo>
                  <a:pt x="136991" y="39285"/>
                </a:lnTo>
                <a:lnTo>
                  <a:pt x="137085" y="45399"/>
                </a:lnTo>
                <a:lnTo>
                  <a:pt x="136158" y="49315"/>
                </a:lnTo>
                <a:lnTo>
                  <a:pt x="134587" y="53830"/>
                </a:lnTo>
                <a:lnTo>
                  <a:pt x="132587" y="58746"/>
                </a:lnTo>
                <a:lnTo>
                  <a:pt x="130302" y="63927"/>
                </a:lnTo>
                <a:lnTo>
                  <a:pt x="125222" y="74765"/>
                </a:lnTo>
                <a:lnTo>
                  <a:pt x="122534" y="79370"/>
                </a:lnTo>
                <a:lnTo>
                  <a:pt x="119790" y="83392"/>
                </a:lnTo>
                <a:lnTo>
                  <a:pt x="117007" y="87026"/>
                </a:lnTo>
                <a:lnTo>
                  <a:pt x="114200" y="91354"/>
                </a:lnTo>
                <a:lnTo>
                  <a:pt x="111376" y="96144"/>
                </a:lnTo>
                <a:lnTo>
                  <a:pt x="108541" y="101242"/>
                </a:lnTo>
                <a:lnTo>
                  <a:pt x="105698" y="105593"/>
                </a:lnTo>
                <a:lnTo>
                  <a:pt x="102851" y="109447"/>
                </a:lnTo>
                <a:lnTo>
                  <a:pt x="100000" y="112969"/>
                </a:lnTo>
                <a:lnTo>
                  <a:pt x="97147" y="117221"/>
                </a:lnTo>
                <a:lnTo>
                  <a:pt x="94292" y="121961"/>
                </a:lnTo>
                <a:lnTo>
                  <a:pt x="91437" y="127026"/>
                </a:lnTo>
                <a:lnTo>
                  <a:pt x="85724" y="137734"/>
                </a:lnTo>
                <a:lnTo>
                  <a:pt x="82867" y="143257"/>
                </a:lnTo>
                <a:lnTo>
                  <a:pt x="80010" y="147891"/>
                </a:lnTo>
                <a:lnTo>
                  <a:pt x="77152" y="151932"/>
                </a:lnTo>
                <a:lnTo>
                  <a:pt x="74295" y="155580"/>
                </a:lnTo>
                <a:lnTo>
                  <a:pt x="70485" y="159916"/>
                </a:lnTo>
                <a:lnTo>
                  <a:pt x="66040" y="164712"/>
                </a:lnTo>
                <a:lnTo>
                  <a:pt x="61172" y="169814"/>
                </a:lnTo>
                <a:lnTo>
                  <a:pt x="57927" y="174168"/>
                </a:lnTo>
                <a:lnTo>
                  <a:pt x="55763" y="178024"/>
                </a:lnTo>
                <a:lnTo>
                  <a:pt x="54320" y="181546"/>
                </a:lnTo>
                <a:lnTo>
                  <a:pt x="52406" y="183895"/>
                </a:lnTo>
                <a:lnTo>
                  <a:pt x="50178" y="185460"/>
                </a:lnTo>
                <a:lnTo>
                  <a:pt x="45161" y="187200"/>
                </a:lnTo>
                <a:lnTo>
                  <a:pt x="39757" y="187973"/>
                </a:lnTo>
                <a:lnTo>
                  <a:pt x="37935" y="189132"/>
                </a:lnTo>
                <a:lnTo>
                  <a:pt x="36720" y="190856"/>
                </a:lnTo>
                <a:lnTo>
                  <a:pt x="34332" y="197055"/>
                </a:lnTo>
                <a:lnTo>
                  <a:pt x="40190" y="203034"/>
                </a:lnTo>
                <a:lnTo>
                  <a:pt x="41675" y="204535"/>
                </a:lnTo>
                <a:lnTo>
                  <a:pt x="44875" y="205203"/>
                </a:lnTo>
                <a:lnTo>
                  <a:pt x="47062" y="205381"/>
                </a:lnTo>
                <a:lnTo>
                  <a:pt x="48520" y="204547"/>
                </a:lnTo>
                <a:lnTo>
                  <a:pt x="49492" y="203039"/>
                </a:lnTo>
                <a:lnTo>
                  <a:pt x="50140" y="201080"/>
                </a:lnTo>
                <a:lnTo>
                  <a:pt x="52477" y="199775"/>
                </a:lnTo>
                <a:lnTo>
                  <a:pt x="55940" y="198905"/>
                </a:lnTo>
                <a:lnTo>
                  <a:pt x="60153" y="198325"/>
                </a:lnTo>
                <a:lnTo>
                  <a:pt x="63915" y="197938"/>
                </a:lnTo>
                <a:lnTo>
                  <a:pt x="70634" y="197508"/>
                </a:lnTo>
                <a:lnTo>
                  <a:pt x="74712" y="196441"/>
                </a:lnTo>
                <a:lnTo>
                  <a:pt x="79336" y="194777"/>
                </a:lnTo>
                <a:lnTo>
                  <a:pt x="84323" y="192715"/>
                </a:lnTo>
                <a:lnTo>
                  <a:pt x="88600" y="191341"/>
                </a:lnTo>
                <a:lnTo>
                  <a:pt x="92405" y="190424"/>
                </a:lnTo>
                <a:lnTo>
                  <a:pt x="95893" y="189814"/>
                </a:lnTo>
                <a:lnTo>
                  <a:pt x="100124" y="188454"/>
                </a:lnTo>
                <a:lnTo>
                  <a:pt x="104849" y="186595"/>
                </a:lnTo>
                <a:lnTo>
                  <a:pt x="109905" y="184403"/>
                </a:lnTo>
                <a:lnTo>
                  <a:pt x="115180" y="182941"/>
                </a:lnTo>
                <a:lnTo>
                  <a:pt x="120602" y="181967"/>
                </a:lnTo>
                <a:lnTo>
                  <a:pt x="126121" y="181318"/>
                </a:lnTo>
                <a:lnTo>
                  <a:pt x="131706" y="180885"/>
                </a:lnTo>
                <a:lnTo>
                  <a:pt x="137334" y="180597"/>
                </a:lnTo>
                <a:lnTo>
                  <a:pt x="142991" y="180404"/>
                </a:lnTo>
                <a:lnTo>
                  <a:pt x="148668" y="179323"/>
                </a:lnTo>
                <a:lnTo>
                  <a:pt x="154357" y="177650"/>
                </a:lnTo>
                <a:lnTo>
                  <a:pt x="160055" y="175582"/>
                </a:lnTo>
                <a:lnTo>
                  <a:pt x="164806" y="174204"/>
                </a:lnTo>
                <a:lnTo>
                  <a:pt x="168926" y="173285"/>
                </a:lnTo>
                <a:lnTo>
                  <a:pt x="172625" y="172672"/>
                </a:lnTo>
                <a:lnTo>
                  <a:pt x="176996" y="172263"/>
                </a:lnTo>
                <a:lnTo>
                  <a:pt x="181815" y="171991"/>
                </a:lnTo>
                <a:lnTo>
                  <a:pt x="192249" y="171689"/>
                </a:lnTo>
                <a:lnTo>
                  <a:pt x="203237" y="171554"/>
                </a:lnTo>
                <a:lnTo>
                  <a:pt x="207881" y="170566"/>
                </a:lnTo>
                <a:lnTo>
                  <a:pt x="211930" y="168954"/>
                </a:lnTo>
                <a:lnTo>
                  <a:pt x="222886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49"/>
          <p:cNvSpPr/>
          <p:nvPr/>
        </p:nvSpPr>
        <p:spPr>
          <a:xfrm>
            <a:off x="1983104" y="3883342"/>
            <a:ext cx="162879" cy="8574"/>
          </a:xfrm>
          <a:custGeom>
            <a:avLst/>
            <a:gdLst/>
            <a:ahLst/>
            <a:cxnLst/>
            <a:rect l="0" t="0" r="0" b="0"/>
            <a:pathLst>
              <a:path w="162879" h="857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1"/>
                </a:lnTo>
                <a:lnTo>
                  <a:pt x="6844" y="7778"/>
                </a:lnTo>
                <a:lnTo>
                  <a:pt x="9326" y="8043"/>
                </a:lnTo>
                <a:lnTo>
                  <a:pt x="15601" y="8468"/>
                </a:lnTo>
                <a:lnTo>
                  <a:pt x="50027" y="8570"/>
                </a:lnTo>
                <a:lnTo>
                  <a:pt x="146554" y="8573"/>
                </a:lnTo>
                <a:lnTo>
                  <a:pt x="150091" y="7620"/>
                </a:lnTo>
                <a:lnTo>
                  <a:pt x="153401" y="6033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50"/>
          <p:cNvSpPr/>
          <p:nvPr/>
        </p:nvSpPr>
        <p:spPr>
          <a:xfrm>
            <a:off x="2231707" y="3720475"/>
            <a:ext cx="222703" cy="205727"/>
          </a:xfrm>
          <a:custGeom>
            <a:avLst/>
            <a:gdLst/>
            <a:ahLst/>
            <a:cxnLst/>
            <a:rect l="0" t="0" r="0" b="0"/>
            <a:pathLst>
              <a:path w="222703" h="205727">
                <a:moveTo>
                  <a:pt x="0" y="42852"/>
                </a:moveTo>
                <a:lnTo>
                  <a:pt x="0" y="35471"/>
                </a:lnTo>
                <a:lnTo>
                  <a:pt x="953" y="35074"/>
                </a:lnTo>
                <a:lnTo>
                  <a:pt x="4551" y="34633"/>
                </a:lnTo>
                <a:lnTo>
                  <a:pt x="6844" y="33562"/>
                </a:lnTo>
                <a:lnTo>
                  <a:pt x="11932" y="29834"/>
                </a:lnTo>
                <a:lnTo>
                  <a:pt x="17368" y="25001"/>
                </a:lnTo>
                <a:lnTo>
                  <a:pt x="22959" y="19678"/>
                </a:lnTo>
                <a:lnTo>
                  <a:pt x="28619" y="14138"/>
                </a:lnTo>
                <a:lnTo>
                  <a:pt x="32414" y="12279"/>
                </a:lnTo>
                <a:lnTo>
                  <a:pt x="36850" y="11040"/>
                </a:lnTo>
                <a:lnTo>
                  <a:pt x="41711" y="10214"/>
                </a:lnTo>
                <a:lnTo>
                  <a:pt x="46857" y="8711"/>
                </a:lnTo>
                <a:lnTo>
                  <a:pt x="52193" y="6756"/>
                </a:lnTo>
                <a:lnTo>
                  <a:pt x="57655" y="4501"/>
                </a:lnTo>
                <a:lnTo>
                  <a:pt x="63202" y="2997"/>
                </a:lnTo>
                <a:lnTo>
                  <a:pt x="68805" y="1995"/>
                </a:lnTo>
                <a:lnTo>
                  <a:pt x="74445" y="1326"/>
                </a:lnTo>
                <a:lnTo>
                  <a:pt x="80110" y="881"/>
                </a:lnTo>
                <a:lnTo>
                  <a:pt x="85792" y="584"/>
                </a:lnTo>
                <a:lnTo>
                  <a:pt x="97185" y="254"/>
                </a:lnTo>
                <a:lnTo>
                  <a:pt x="130944" y="0"/>
                </a:lnTo>
                <a:lnTo>
                  <a:pt x="133969" y="949"/>
                </a:lnTo>
                <a:lnTo>
                  <a:pt x="139869" y="4543"/>
                </a:lnTo>
                <a:lnTo>
                  <a:pt x="145527" y="8721"/>
                </a:lnTo>
                <a:lnTo>
                  <a:pt x="149769" y="12760"/>
                </a:lnTo>
                <a:lnTo>
                  <a:pt x="151281" y="15171"/>
                </a:lnTo>
                <a:lnTo>
                  <a:pt x="152961" y="20389"/>
                </a:lnTo>
                <a:lnTo>
                  <a:pt x="152456" y="23115"/>
                </a:lnTo>
                <a:lnTo>
                  <a:pt x="149356" y="28682"/>
                </a:lnTo>
                <a:lnTo>
                  <a:pt x="147196" y="32453"/>
                </a:lnTo>
                <a:lnTo>
                  <a:pt x="142255" y="41723"/>
                </a:lnTo>
                <a:lnTo>
                  <a:pt x="138652" y="45909"/>
                </a:lnTo>
                <a:lnTo>
                  <a:pt x="134344" y="49653"/>
                </a:lnTo>
                <a:lnTo>
                  <a:pt x="129568" y="53101"/>
                </a:lnTo>
                <a:lnTo>
                  <a:pt x="125431" y="56352"/>
                </a:lnTo>
                <a:lnTo>
                  <a:pt x="121721" y="59472"/>
                </a:lnTo>
                <a:lnTo>
                  <a:pt x="115058" y="65479"/>
                </a:lnTo>
                <a:lnTo>
                  <a:pt x="108922" y="71323"/>
                </a:lnTo>
                <a:lnTo>
                  <a:pt x="105000" y="74215"/>
                </a:lnTo>
                <a:lnTo>
                  <a:pt x="100480" y="77096"/>
                </a:lnTo>
                <a:lnTo>
                  <a:pt x="95561" y="79969"/>
                </a:lnTo>
                <a:lnTo>
                  <a:pt x="91330" y="82837"/>
                </a:lnTo>
                <a:lnTo>
                  <a:pt x="87557" y="85701"/>
                </a:lnTo>
                <a:lnTo>
                  <a:pt x="84089" y="88563"/>
                </a:lnTo>
                <a:lnTo>
                  <a:pt x="77695" y="91743"/>
                </a:lnTo>
                <a:lnTo>
                  <a:pt x="68627" y="94274"/>
                </a:lnTo>
                <a:lnTo>
                  <a:pt x="131632" y="94287"/>
                </a:lnTo>
                <a:lnTo>
                  <a:pt x="137284" y="95240"/>
                </a:lnTo>
                <a:lnTo>
                  <a:pt x="142005" y="96827"/>
                </a:lnTo>
                <a:lnTo>
                  <a:pt x="146105" y="98838"/>
                </a:lnTo>
                <a:lnTo>
                  <a:pt x="150744" y="100179"/>
                </a:lnTo>
                <a:lnTo>
                  <a:pt x="155741" y="101072"/>
                </a:lnTo>
                <a:lnTo>
                  <a:pt x="160977" y="101668"/>
                </a:lnTo>
                <a:lnTo>
                  <a:pt x="166373" y="103018"/>
                </a:lnTo>
                <a:lnTo>
                  <a:pt x="171875" y="104870"/>
                </a:lnTo>
                <a:lnTo>
                  <a:pt x="177448" y="107058"/>
                </a:lnTo>
                <a:lnTo>
                  <a:pt x="182116" y="108516"/>
                </a:lnTo>
                <a:lnTo>
                  <a:pt x="186181" y="109488"/>
                </a:lnTo>
                <a:lnTo>
                  <a:pt x="189843" y="110136"/>
                </a:lnTo>
                <a:lnTo>
                  <a:pt x="194190" y="111520"/>
                </a:lnTo>
                <a:lnTo>
                  <a:pt x="198992" y="113396"/>
                </a:lnTo>
                <a:lnTo>
                  <a:pt x="204099" y="115599"/>
                </a:lnTo>
                <a:lnTo>
                  <a:pt x="208456" y="118020"/>
                </a:lnTo>
                <a:lnTo>
                  <a:pt x="212313" y="120587"/>
                </a:lnTo>
                <a:lnTo>
                  <a:pt x="215837" y="123250"/>
                </a:lnTo>
                <a:lnTo>
                  <a:pt x="218186" y="125978"/>
                </a:lnTo>
                <a:lnTo>
                  <a:pt x="219753" y="128750"/>
                </a:lnTo>
                <a:lnTo>
                  <a:pt x="221493" y="134369"/>
                </a:lnTo>
                <a:lnTo>
                  <a:pt x="222266" y="140041"/>
                </a:lnTo>
                <a:lnTo>
                  <a:pt x="222610" y="145737"/>
                </a:lnTo>
                <a:lnTo>
                  <a:pt x="222702" y="148589"/>
                </a:lnTo>
                <a:lnTo>
                  <a:pt x="221810" y="151444"/>
                </a:lnTo>
                <a:lnTo>
                  <a:pt x="218280" y="157155"/>
                </a:lnTo>
                <a:lnTo>
                  <a:pt x="216076" y="162868"/>
                </a:lnTo>
                <a:lnTo>
                  <a:pt x="215488" y="165725"/>
                </a:lnTo>
                <a:lnTo>
                  <a:pt x="212295" y="171440"/>
                </a:lnTo>
                <a:lnTo>
                  <a:pt x="210110" y="174297"/>
                </a:lnTo>
                <a:lnTo>
                  <a:pt x="206748" y="177155"/>
                </a:lnTo>
                <a:lnTo>
                  <a:pt x="202602" y="180012"/>
                </a:lnTo>
                <a:lnTo>
                  <a:pt x="197933" y="182870"/>
                </a:lnTo>
                <a:lnTo>
                  <a:pt x="192915" y="185727"/>
                </a:lnTo>
                <a:lnTo>
                  <a:pt x="182260" y="191442"/>
                </a:lnTo>
                <a:lnTo>
                  <a:pt x="165551" y="200015"/>
                </a:lnTo>
                <a:lnTo>
                  <a:pt x="159898" y="201920"/>
                </a:lnTo>
                <a:lnTo>
                  <a:pt x="154223" y="203190"/>
                </a:lnTo>
                <a:lnTo>
                  <a:pt x="148536" y="204037"/>
                </a:lnTo>
                <a:lnTo>
                  <a:pt x="141886" y="204601"/>
                </a:lnTo>
                <a:lnTo>
                  <a:pt x="134596" y="204977"/>
                </a:lnTo>
                <a:lnTo>
                  <a:pt x="119828" y="205395"/>
                </a:lnTo>
                <a:lnTo>
                  <a:pt x="88934" y="205686"/>
                </a:lnTo>
                <a:lnTo>
                  <a:pt x="58874" y="205726"/>
                </a:lnTo>
                <a:lnTo>
                  <a:pt x="55442" y="204775"/>
                </a:lnTo>
                <a:lnTo>
                  <a:pt x="49089" y="201177"/>
                </a:lnTo>
                <a:lnTo>
                  <a:pt x="45108" y="200790"/>
                </a:lnTo>
                <a:lnTo>
                  <a:pt x="40550" y="201484"/>
                </a:lnTo>
                <a:lnTo>
                  <a:pt x="35606" y="202899"/>
                </a:lnTo>
                <a:lnTo>
                  <a:pt x="32310" y="202890"/>
                </a:lnTo>
                <a:lnTo>
                  <a:pt x="30112" y="201932"/>
                </a:lnTo>
                <a:lnTo>
                  <a:pt x="25718" y="19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1"/>
          <p:cNvSpPr/>
          <p:nvPr/>
        </p:nvSpPr>
        <p:spPr>
          <a:xfrm>
            <a:off x="2291715" y="4980622"/>
            <a:ext cx="231061" cy="188595"/>
          </a:xfrm>
          <a:custGeom>
            <a:avLst/>
            <a:gdLst/>
            <a:ahLst/>
            <a:cxnLst/>
            <a:rect l="0" t="0" r="0" b="0"/>
            <a:pathLst>
              <a:path w="231061" h="188595">
                <a:moveTo>
                  <a:pt x="128587" y="8573"/>
                </a:moveTo>
                <a:lnTo>
                  <a:pt x="120367" y="353"/>
                </a:lnTo>
                <a:lnTo>
                  <a:pt x="113276" y="47"/>
                </a:lnTo>
                <a:lnTo>
                  <a:pt x="107253" y="10"/>
                </a:lnTo>
                <a:lnTo>
                  <a:pt x="70241" y="0"/>
                </a:lnTo>
                <a:lnTo>
                  <a:pt x="66778" y="2540"/>
                </a:lnTo>
                <a:lnTo>
                  <a:pt x="62064" y="6844"/>
                </a:lnTo>
                <a:lnTo>
                  <a:pt x="54055" y="14622"/>
                </a:lnTo>
                <a:lnTo>
                  <a:pt x="48472" y="20151"/>
                </a:lnTo>
                <a:lnTo>
                  <a:pt x="45649" y="22007"/>
                </a:lnTo>
                <a:lnTo>
                  <a:pt x="39973" y="24069"/>
                </a:lnTo>
                <a:lnTo>
                  <a:pt x="34275" y="27525"/>
                </a:lnTo>
                <a:lnTo>
                  <a:pt x="28568" y="32236"/>
                </a:lnTo>
                <a:lnTo>
                  <a:pt x="22857" y="37504"/>
                </a:lnTo>
                <a:lnTo>
                  <a:pt x="20000" y="41196"/>
                </a:lnTo>
                <a:lnTo>
                  <a:pt x="17143" y="45561"/>
                </a:lnTo>
                <a:lnTo>
                  <a:pt x="14286" y="50377"/>
                </a:lnTo>
                <a:lnTo>
                  <a:pt x="12381" y="54540"/>
                </a:lnTo>
                <a:lnTo>
                  <a:pt x="11112" y="58267"/>
                </a:lnTo>
                <a:lnTo>
                  <a:pt x="10265" y="61705"/>
                </a:lnTo>
                <a:lnTo>
                  <a:pt x="8748" y="64949"/>
                </a:lnTo>
                <a:lnTo>
                  <a:pt x="6784" y="68065"/>
                </a:lnTo>
                <a:lnTo>
                  <a:pt x="4523" y="71094"/>
                </a:lnTo>
                <a:lnTo>
                  <a:pt x="3015" y="74066"/>
                </a:lnTo>
                <a:lnTo>
                  <a:pt x="1340" y="79908"/>
                </a:lnTo>
                <a:lnTo>
                  <a:pt x="595" y="85679"/>
                </a:lnTo>
                <a:lnTo>
                  <a:pt x="397" y="88553"/>
                </a:lnTo>
                <a:lnTo>
                  <a:pt x="264" y="92373"/>
                </a:lnTo>
                <a:lnTo>
                  <a:pt x="52" y="109652"/>
                </a:lnTo>
                <a:lnTo>
                  <a:pt x="0" y="139987"/>
                </a:lnTo>
                <a:lnTo>
                  <a:pt x="953" y="142854"/>
                </a:lnTo>
                <a:lnTo>
                  <a:pt x="4551" y="148581"/>
                </a:lnTo>
                <a:lnTo>
                  <a:pt x="9325" y="154301"/>
                </a:lnTo>
                <a:lnTo>
                  <a:pt x="14621" y="160018"/>
                </a:lnTo>
                <a:lnTo>
                  <a:pt x="20151" y="165734"/>
                </a:lnTo>
                <a:lnTo>
                  <a:pt x="22959" y="167640"/>
                </a:lnTo>
                <a:lnTo>
                  <a:pt x="28618" y="169757"/>
                </a:lnTo>
                <a:lnTo>
                  <a:pt x="34309" y="173237"/>
                </a:lnTo>
                <a:lnTo>
                  <a:pt x="40013" y="177960"/>
                </a:lnTo>
                <a:lnTo>
                  <a:pt x="45723" y="183233"/>
                </a:lnTo>
                <a:lnTo>
                  <a:pt x="48579" y="185020"/>
                </a:lnTo>
                <a:lnTo>
                  <a:pt x="54293" y="187007"/>
                </a:lnTo>
                <a:lnTo>
                  <a:pt x="58103" y="187536"/>
                </a:lnTo>
                <a:lnTo>
                  <a:pt x="62547" y="187889"/>
                </a:lnTo>
                <a:lnTo>
                  <a:pt x="71614" y="188281"/>
                </a:lnTo>
                <a:lnTo>
                  <a:pt x="78818" y="188455"/>
                </a:lnTo>
                <a:lnTo>
                  <a:pt x="134690" y="188594"/>
                </a:lnTo>
                <a:lnTo>
                  <a:pt x="140276" y="187642"/>
                </a:lnTo>
                <a:lnTo>
                  <a:pt x="145904" y="186055"/>
                </a:lnTo>
                <a:lnTo>
                  <a:pt x="151562" y="184044"/>
                </a:lnTo>
                <a:lnTo>
                  <a:pt x="156286" y="182703"/>
                </a:lnTo>
                <a:lnTo>
                  <a:pt x="160388" y="181810"/>
                </a:lnTo>
                <a:lnTo>
                  <a:pt x="164075" y="181214"/>
                </a:lnTo>
                <a:lnTo>
                  <a:pt x="168438" y="179864"/>
                </a:lnTo>
                <a:lnTo>
                  <a:pt x="173252" y="178012"/>
                </a:lnTo>
                <a:lnTo>
                  <a:pt x="178366" y="175825"/>
                </a:lnTo>
                <a:lnTo>
                  <a:pt x="182728" y="173414"/>
                </a:lnTo>
                <a:lnTo>
                  <a:pt x="186589" y="170855"/>
                </a:lnTo>
                <a:lnTo>
                  <a:pt x="190115" y="168196"/>
                </a:lnTo>
                <a:lnTo>
                  <a:pt x="196573" y="165241"/>
                </a:lnTo>
                <a:lnTo>
                  <a:pt x="199628" y="164453"/>
                </a:lnTo>
                <a:lnTo>
                  <a:pt x="205563" y="161038"/>
                </a:lnTo>
                <a:lnTo>
                  <a:pt x="211376" y="156345"/>
                </a:lnTo>
                <a:lnTo>
                  <a:pt x="217135" y="151084"/>
                </a:lnTo>
                <a:lnTo>
                  <a:pt x="219051" y="148348"/>
                </a:lnTo>
                <a:lnTo>
                  <a:pt x="221181" y="142767"/>
                </a:lnTo>
                <a:lnTo>
                  <a:pt x="224667" y="137112"/>
                </a:lnTo>
                <a:lnTo>
                  <a:pt x="226931" y="134271"/>
                </a:lnTo>
                <a:lnTo>
                  <a:pt x="228439" y="131424"/>
                </a:lnTo>
                <a:lnTo>
                  <a:pt x="230116" y="125721"/>
                </a:lnTo>
                <a:lnTo>
                  <a:pt x="230861" y="120011"/>
                </a:lnTo>
                <a:lnTo>
                  <a:pt x="231060" y="117155"/>
                </a:lnTo>
                <a:lnTo>
                  <a:pt x="230240" y="113346"/>
                </a:lnTo>
                <a:lnTo>
                  <a:pt x="228740" y="108901"/>
                </a:lnTo>
                <a:lnTo>
                  <a:pt x="226789" y="104033"/>
                </a:lnTo>
                <a:lnTo>
                  <a:pt x="225487" y="99836"/>
                </a:lnTo>
                <a:lnTo>
                  <a:pt x="224619" y="96085"/>
                </a:lnTo>
                <a:lnTo>
                  <a:pt x="224041" y="92631"/>
                </a:lnTo>
                <a:lnTo>
                  <a:pt x="222703" y="89377"/>
                </a:lnTo>
                <a:lnTo>
                  <a:pt x="220858" y="86255"/>
                </a:lnTo>
                <a:lnTo>
                  <a:pt x="218676" y="83220"/>
                </a:lnTo>
                <a:lnTo>
                  <a:pt x="216269" y="79293"/>
                </a:lnTo>
                <a:lnTo>
                  <a:pt x="213712" y="74769"/>
                </a:lnTo>
                <a:lnTo>
                  <a:pt x="211054" y="69849"/>
                </a:lnTo>
                <a:lnTo>
                  <a:pt x="208330" y="65616"/>
                </a:lnTo>
                <a:lnTo>
                  <a:pt x="205562" y="61841"/>
                </a:lnTo>
                <a:lnTo>
                  <a:pt x="202763" y="58373"/>
                </a:lnTo>
                <a:lnTo>
                  <a:pt x="198993" y="55108"/>
                </a:lnTo>
                <a:lnTo>
                  <a:pt x="194574" y="51979"/>
                </a:lnTo>
                <a:lnTo>
                  <a:pt x="189724" y="48940"/>
                </a:lnTo>
                <a:lnTo>
                  <a:pt x="185537" y="45962"/>
                </a:lnTo>
                <a:lnTo>
                  <a:pt x="178346" y="40113"/>
                </a:lnTo>
                <a:lnTo>
                  <a:pt x="174142" y="36267"/>
                </a:lnTo>
                <a:lnTo>
                  <a:pt x="164391" y="26914"/>
                </a:lnTo>
                <a:lnTo>
                  <a:pt x="160076" y="23657"/>
                </a:lnTo>
                <a:lnTo>
                  <a:pt x="156247" y="21487"/>
                </a:lnTo>
                <a:lnTo>
                  <a:pt x="149453" y="18122"/>
                </a:lnTo>
                <a:lnTo>
                  <a:pt x="143258" y="13452"/>
                </a:lnTo>
                <a:lnTo>
                  <a:pt x="139320" y="11825"/>
                </a:lnTo>
                <a:lnTo>
                  <a:pt x="134790" y="10741"/>
                </a:lnTo>
                <a:lnTo>
                  <a:pt x="129865" y="10018"/>
                </a:lnTo>
                <a:lnTo>
                  <a:pt x="125629" y="8584"/>
                </a:lnTo>
                <a:lnTo>
                  <a:pt x="121852" y="6675"/>
                </a:lnTo>
                <a:lnTo>
                  <a:pt x="118382" y="4450"/>
                </a:lnTo>
                <a:lnTo>
                  <a:pt x="114164" y="2967"/>
                </a:lnTo>
                <a:lnTo>
                  <a:pt x="109447" y="1978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52"/>
          <p:cNvSpPr/>
          <p:nvPr/>
        </p:nvSpPr>
        <p:spPr>
          <a:xfrm>
            <a:off x="2394584" y="5340667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0" y="33170"/>
                </a:lnTo>
                <a:lnTo>
                  <a:pt x="953" y="38306"/>
                </a:lnTo>
                <a:lnTo>
                  <a:pt x="2541" y="43635"/>
                </a:lnTo>
                <a:lnTo>
                  <a:pt x="4551" y="49092"/>
                </a:lnTo>
                <a:lnTo>
                  <a:pt x="5892" y="54636"/>
                </a:lnTo>
                <a:lnTo>
                  <a:pt x="6786" y="60236"/>
                </a:lnTo>
                <a:lnTo>
                  <a:pt x="7381" y="65875"/>
                </a:lnTo>
                <a:lnTo>
                  <a:pt x="7779" y="71539"/>
                </a:lnTo>
                <a:lnTo>
                  <a:pt x="8043" y="77221"/>
                </a:lnTo>
                <a:lnTo>
                  <a:pt x="8220" y="82913"/>
                </a:lnTo>
                <a:lnTo>
                  <a:pt x="9290" y="89565"/>
                </a:lnTo>
                <a:lnTo>
                  <a:pt x="10956" y="96858"/>
                </a:lnTo>
                <a:lnTo>
                  <a:pt x="13019" y="104577"/>
                </a:lnTo>
                <a:lnTo>
                  <a:pt x="14395" y="111628"/>
                </a:lnTo>
                <a:lnTo>
                  <a:pt x="15312" y="118234"/>
                </a:lnTo>
                <a:lnTo>
                  <a:pt x="15923" y="124543"/>
                </a:lnTo>
                <a:lnTo>
                  <a:pt x="16331" y="131606"/>
                </a:lnTo>
                <a:lnTo>
                  <a:pt x="16783" y="147074"/>
                </a:lnTo>
                <a:lnTo>
                  <a:pt x="17098" y="181987"/>
                </a:lnTo>
                <a:lnTo>
                  <a:pt x="17145" y="285246"/>
                </a:lnTo>
                <a:lnTo>
                  <a:pt x="18098" y="288271"/>
                </a:lnTo>
                <a:lnTo>
                  <a:pt x="19685" y="291241"/>
                </a:lnTo>
                <a:lnTo>
                  <a:pt x="24526" y="298300"/>
                </a:lnTo>
                <a:lnTo>
                  <a:pt x="25188" y="301806"/>
                </a:lnTo>
                <a:lnTo>
                  <a:pt x="25718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53"/>
          <p:cNvSpPr/>
          <p:nvPr/>
        </p:nvSpPr>
        <p:spPr>
          <a:xfrm>
            <a:off x="1717462" y="4372082"/>
            <a:ext cx="898815" cy="505640"/>
          </a:xfrm>
          <a:custGeom>
            <a:avLst/>
            <a:gdLst/>
            <a:ahLst/>
            <a:cxnLst/>
            <a:rect l="0" t="0" r="0" b="0"/>
            <a:pathLst>
              <a:path w="898815" h="505640">
                <a:moveTo>
                  <a:pt x="51330" y="102763"/>
                </a:moveTo>
                <a:lnTo>
                  <a:pt x="151491" y="102763"/>
                </a:lnTo>
                <a:lnTo>
                  <a:pt x="162839" y="100223"/>
                </a:lnTo>
                <a:lnTo>
                  <a:pt x="174232" y="96871"/>
                </a:lnTo>
                <a:lnTo>
                  <a:pt x="197069" y="94720"/>
                </a:lnTo>
                <a:lnTo>
                  <a:pt x="209448" y="93473"/>
                </a:lnTo>
                <a:lnTo>
                  <a:pt x="232482" y="88369"/>
                </a:lnTo>
                <a:lnTo>
                  <a:pt x="257405" y="85480"/>
                </a:lnTo>
                <a:lnTo>
                  <a:pt x="282887" y="79968"/>
                </a:lnTo>
                <a:lnTo>
                  <a:pt x="308535" y="76959"/>
                </a:lnTo>
                <a:lnTo>
                  <a:pt x="334231" y="71411"/>
                </a:lnTo>
                <a:lnTo>
                  <a:pt x="358990" y="69343"/>
                </a:lnTo>
                <a:lnTo>
                  <a:pt x="379767" y="67778"/>
                </a:lnTo>
                <a:lnTo>
                  <a:pt x="403597" y="62658"/>
                </a:lnTo>
                <a:lnTo>
                  <a:pt x="428755" y="60717"/>
                </a:lnTo>
                <a:lnTo>
                  <a:pt x="454307" y="59190"/>
                </a:lnTo>
                <a:lnTo>
                  <a:pt x="479976" y="54080"/>
                </a:lnTo>
                <a:lnTo>
                  <a:pt x="505678" y="52143"/>
                </a:lnTo>
                <a:lnTo>
                  <a:pt x="530439" y="50617"/>
                </a:lnTo>
                <a:lnTo>
                  <a:pt x="551217" y="45508"/>
                </a:lnTo>
                <a:lnTo>
                  <a:pt x="575047" y="42619"/>
                </a:lnTo>
                <a:lnTo>
                  <a:pt x="600205" y="37105"/>
                </a:lnTo>
                <a:lnTo>
                  <a:pt x="625757" y="34096"/>
                </a:lnTo>
                <a:lnTo>
                  <a:pt x="651426" y="27595"/>
                </a:lnTo>
                <a:lnTo>
                  <a:pt x="677129" y="20589"/>
                </a:lnTo>
                <a:lnTo>
                  <a:pt x="702842" y="17138"/>
                </a:lnTo>
                <a:lnTo>
                  <a:pt x="727606" y="11458"/>
                </a:lnTo>
                <a:lnTo>
                  <a:pt x="753523" y="9056"/>
                </a:lnTo>
                <a:lnTo>
                  <a:pt x="759488" y="8859"/>
                </a:lnTo>
                <a:lnTo>
                  <a:pt x="771197" y="6100"/>
                </a:lnTo>
                <a:lnTo>
                  <a:pt x="782751" y="2652"/>
                </a:lnTo>
                <a:lnTo>
                  <a:pt x="806861" y="256"/>
                </a:lnTo>
                <a:lnTo>
                  <a:pt x="821185" y="0"/>
                </a:lnTo>
                <a:lnTo>
                  <a:pt x="825552" y="917"/>
                </a:lnTo>
                <a:lnTo>
                  <a:pt x="839404" y="6692"/>
                </a:lnTo>
                <a:lnTo>
                  <a:pt x="851312" y="8115"/>
                </a:lnTo>
                <a:lnTo>
                  <a:pt x="853256" y="9184"/>
                </a:lnTo>
                <a:lnTo>
                  <a:pt x="854553" y="10850"/>
                </a:lnTo>
                <a:lnTo>
                  <a:pt x="855417" y="12912"/>
                </a:lnTo>
                <a:lnTo>
                  <a:pt x="856945" y="14287"/>
                </a:lnTo>
                <a:lnTo>
                  <a:pt x="858917" y="15204"/>
                </a:lnTo>
                <a:lnTo>
                  <a:pt x="864374" y="16676"/>
                </a:lnTo>
                <a:lnTo>
                  <a:pt x="864822" y="17749"/>
                </a:lnTo>
                <a:lnTo>
                  <a:pt x="865320" y="21481"/>
                </a:lnTo>
                <a:lnTo>
                  <a:pt x="866405" y="22857"/>
                </a:lnTo>
                <a:lnTo>
                  <a:pt x="868081" y="23775"/>
                </a:lnTo>
                <a:lnTo>
                  <a:pt x="870150" y="24387"/>
                </a:lnTo>
                <a:lnTo>
                  <a:pt x="870578" y="25747"/>
                </a:lnTo>
                <a:lnTo>
                  <a:pt x="869910" y="27606"/>
                </a:lnTo>
                <a:lnTo>
                  <a:pt x="868513" y="29798"/>
                </a:lnTo>
                <a:lnTo>
                  <a:pt x="866960" y="34774"/>
                </a:lnTo>
                <a:lnTo>
                  <a:pt x="865963" y="45730"/>
                </a:lnTo>
                <a:lnTo>
                  <a:pt x="866833" y="48548"/>
                </a:lnTo>
                <a:lnTo>
                  <a:pt x="871657" y="57066"/>
                </a:lnTo>
                <a:lnTo>
                  <a:pt x="873120" y="62768"/>
                </a:lnTo>
                <a:lnTo>
                  <a:pt x="874136" y="77047"/>
                </a:lnTo>
                <a:lnTo>
                  <a:pt x="874244" y="88158"/>
                </a:lnTo>
                <a:lnTo>
                  <a:pt x="874281" y="108980"/>
                </a:lnTo>
                <a:lnTo>
                  <a:pt x="876826" y="120131"/>
                </a:lnTo>
                <a:lnTo>
                  <a:pt x="880180" y="131437"/>
                </a:lnTo>
                <a:lnTo>
                  <a:pt x="881670" y="142812"/>
                </a:lnTo>
                <a:lnTo>
                  <a:pt x="882333" y="154218"/>
                </a:lnTo>
                <a:lnTo>
                  <a:pt x="882627" y="165636"/>
                </a:lnTo>
                <a:lnTo>
                  <a:pt x="882863" y="258232"/>
                </a:lnTo>
                <a:lnTo>
                  <a:pt x="885402" y="267427"/>
                </a:lnTo>
                <a:lnTo>
                  <a:pt x="887413" y="272547"/>
                </a:lnTo>
                <a:lnTo>
                  <a:pt x="887801" y="277865"/>
                </a:lnTo>
                <a:lnTo>
                  <a:pt x="885702" y="293498"/>
                </a:lnTo>
                <a:lnTo>
                  <a:pt x="886660" y="297547"/>
                </a:lnTo>
                <a:lnTo>
                  <a:pt x="888252" y="301199"/>
                </a:lnTo>
                <a:lnTo>
                  <a:pt x="890020" y="310336"/>
                </a:lnTo>
                <a:lnTo>
                  <a:pt x="891016" y="323651"/>
                </a:lnTo>
                <a:lnTo>
                  <a:pt x="891352" y="336684"/>
                </a:lnTo>
                <a:lnTo>
                  <a:pt x="891410" y="345533"/>
                </a:lnTo>
                <a:lnTo>
                  <a:pt x="892371" y="348430"/>
                </a:lnTo>
                <a:lnTo>
                  <a:pt x="898814" y="358234"/>
                </a:lnTo>
                <a:lnTo>
                  <a:pt x="898259" y="359755"/>
                </a:lnTo>
                <a:lnTo>
                  <a:pt x="893880" y="366445"/>
                </a:lnTo>
                <a:lnTo>
                  <a:pt x="891757" y="375494"/>
                </a:lnTo>
                <a:lnTo>
                  <a:pt x="891464" y="388875"/>
                </a:lnTo>
                <a:lnTo>
                  <a:pt x="890502" y="390659"/>
                </a:lnTo>
                <a:lnTo>
                  <a:pt x="888907" y="391848"/>
                </a:lnTo>
                <a:lnTo>
                  <a:pt x="886892" y="392642"/>
                </a:lnTo>
                <a:lnTo>
                  <a:pt x="879506" y="393758"/>
                </a:lnTo>
                <a:lnTo>
                  <a:pt x="877767" y="394867"/>
                </a:lnTo>
                <a:lnTo>
                  <a:pt x="876608" y="396559"/>
                </a:lnTo>
                <a:lnTo>
                  <a:pt x="875836" y="398639"/>
                </a:lnTo>
                <a:lnTo>
                  <a:pt x="874368" y="400027"/>
                </a:lnTo>
                <a:lnTo>
                  <a:pt x="872437" y="400951"/>
                </a:lnTo>
                <a:lnTo>
                  <a:pt x="867751" y="401978"/>
                </a:lnTo>
                <a:lnTo>
                  <a:pt x="862494" y="402435"/>
                </a:lnTo>
                <a:lnTo>
                  <a:pt x="859758" y="403509"/>
                </a:lnTo>
                <a:lnTo>
                  <a:pt x="851358" y="408619"/>
                </a:lnTo>
                <a:lnTo>
                  <a:pt x="845683" y="410149"/>
                </a:lnTo>
                <a:lnTo>
                  <a:pt x="821186" y="411265"/>
                </a:lnTo>
                <a:lnTo>
                  <a:pt x="812271" y="413865"/>
                </a:lnTo>
                <a:lnTo>
                  <a:pt x="800127" y="418744"/>
                </a:lnTo>
                <a:lnTo>
                  <a:pt x="784993" y="420660"/>
                </a:lnTo>
                <a:lnTo>
                  <a:pt x="773960" y="425767"/>
                </a:lnTo>
                <a:lnTo>
                  <a:pt x="752693" y="428155"/>
                </a:lnTo>
                <a:lnTo>
                  <a:pt x="743223" y="428410"/>
                </a:lnTo>
                <a:lnTo>
                  <a:pt x="718352" y="435889"/>
                </a:lnTo>
                <a:lnTo>
                  <a:pt x="704367" y="436734"/>
                </a:lnTo>
                <a:lnTo>
                  <a:pt x="700048" y="437805"/>
                </a:lnTo>
                <a:lnTo>
                  <a:pt x="688466" y="442912"/>
                </a:lnTo>
                <a:lnTo>
                  <a:pt x="666998" y="445300"/>
                </a:lnTo>
                <a:lnTo>
                  <a:pt x="642252" y="445615"/>
                </a:lnTo>
                <a:lnTo>
                  <a:pt x="636730" y="445631"/>
                </a:lnTo>
                <a:lnTo>
                  <a:pt x="625516" y="448189"/>
                </a:lnTo>
                <a:lnTo>
                  <a:pt x="614181" y="451548"/>
                </a:lnTo>
                <a:lnTo>
                  <a:pt x="590223" y="453881"/>
                </a:lnTo>
                <a:lnTo>
                  <a:pt x="575916" y="454130"/>
                </a:lnTo>
                <a:lnTo>
                  <a:pt x="565149" y="456729"/>
                </a:lnTo>
                <a:lnTo>
                  <a:pt x="554014" y="460105"/>
                </a:lnTo>
                <a:lnTo>
                  <a:pt x="531343" y="462274"/>
                </a:lnTo>
                <a:lnTo>
                  <a:pt x="508521" y="462702"/>
                </a:lnTo>
                <a:lnTo>
                  <a:pt x="497096" y="465301"/>
                </a:lnTo>
                <a:lnTo>
                  <a:pt x="485668" y="468678"/>
                </a:lnTo>
                <a:lnTo>
                  <a:pt x="462810" y="470846"/>
                </a:lnTo>
                <a:lnTo>
                  <a:pt x="439950" y="471275"/>
                </a:lnTo>
                <a:lnTo>
                  <a:pt x="298353" y="471380"/>
                </a:lnTo>
                <a:lnTo>
                  <a:pt x="284626" y="473920"/>
                </a:lnTo>
                <a:lnTo>
                  <a:pt x="271222" y="477272"/>
                </a:lnTo>
                <a:lnTo>
                  <a:pt x="248563" y="479158"/>
                </a:lnTo>
                <a:lnTo>
                  <a:pt x="223357" y="479796"/>
                </a:lnTo>
                <a:lnTo>
                  <a:pt x="156707" y="479952"/>
                </a:lnTo>
                <a:lnTo>
                  <a:pt x="145472" y="482493"/>
                </a:lnTo>
                <a:lnTo>
                  <a:pt x="130976" y="486738"/>
                </a:lnTo>
                <a:lnTo>
                  <a:pt x="104771" y="488368"/>
                </a:lnTo>
                <a:lnTo>
                  <a:pt x="101245" y="488420"/>
                </a:lnTo>
                <a:lnTo>
                  <a:pt x="92247" y="491019"/>
                </a:lnTo>
                <a:lnTo>
                  <a:pt x="82850" y="494396"/>
                </a:lnTo>
                <a:lnTo>
                  <a:pt x="69057" y="496564"/>
                </a:lnTo>
                <a:lnTo>
                  <a:pt x="57160" y="496992"/>
                </a:lnTo>
                <a:lnTo>
                  <a:pt x="54264" y="497980"/>
                </a:lnTo>
                <a:lnTo>
                  <a:pt x="45638" y="502968"/>
                </a:lnTo>
                <a:lnTo>
                  <a:pt x="39910" y="504469"/>
                </a:lnTo>
                <a:lnTo>
                  <a:pt x="26114" y="505639"/>
                </a:lnTo>
                <a:lnTo>
                  <a:pt x="18276" y="498286"/>
                </a:lnTo>
                <a:lnTo>
                  <a:pt x="15049" y="497626"/>
                </a:lnTo>
                <a:lnTo>
                  <a:pt x="12855" y="497450"/>
                </a:lnTo>
                <a:lnTo>
                  <a:pt x="11393" y="496380"/>
                </a:lnTo>
                <a:lnTo>
                  <a:pt x="10417" y="494714"/>
                </a:lnTo>
                <a:lnTo>
                  <a:pt x="8853" y="489748"/>
                </a:lnTo>
                <a:lnTo>
                  <a:pt x="8501" y="476701"/>
                </a:lnTo>
                <a:lnTo>
                  <a:pt x="8478" y="463855"/>
                </a:lnTo>
                <a:lnTo>
                  <a:pt x="5932" y="453431"/>
                </a:lnTo>
                <a:lnTo>
                  <a:pt x="1684" y="439392"/>
                </a:lnTo>
                <a:lnTo>
                  <a:pt x="425" y="426659"/>
                </a:lnTo>
                <a:lnTo>
                  <a:pt x="130" y="416262"/>
                </a:lnTo>
                <a:lnTo>
                  <a:pt x="0" y="405291"/>
                </a:lnTo>
                <a:lnTo>
                  <a:pt x="2482" y="391525"/>
                </a:lnTo>
                <a:lnTo>
                  <a:pt x="5807" y="376833"/>
                </a:lnTo>
                <a:lnTo>
                  <a:pt x="7285" y="363954"/>
                </a:lnTo>
                <a:lnTo>
                  <a:pt x="7942" y="351880"/>
                </a:lnTo>
                <a:lnTo>
                  <a:pt x="8234" y="339212"/>
                </a:lnTo>
                <a:lnTo>
                  <a:pt x="8364" y="324056"/>
                </a:lnTo>
                <a:lnTo>
                  <a:pt x="9351" y="316014"/>
                </a:lnTo>
                <a:lnTo>
                  <a:pt x="10961" y="307795"/>
                </a:lnTo>
                <a:lnTo>
                  <a:pt x="15291" y="291996"/>
                </a:lnTo>
                <a:lnTo>
                  <a:pt x="20390" y="278624"/>
                </a:lnTo>
                <a:lnTo>
                  <a:pt x="23291" y="263790"/>
                </a:lnTo>
                <a:lnTo>
                  <a:pt x="24581" y="248625"/>
                </a:lnTo>
                <a:lnTo>
                  <a:pt x="25154" y="235535"/>
                </a:lnTo>
                <a:lnTo>
                  <a:pt x="25477" y="217456"/>
                </a:lnTo>
                <a:lnTo>
                  <a:pt x="28092" y="205807"/>
                </a:lnTo>
                <a:lnTo>
                  <a:pt x="31477" y="194280"/>
                </a:lnTo>
                <a:lnTo>
                  <a:pt x="32981" y="182807"/>
                </a:lnTo>
                <a:lnTo>
                  <a:pt x="33828" y="170188"/>
                </a:lnTo>
                <a:lnTo>
                  <a:pt x="34900" y="166763"/>
                </a:lnTo>
                <a:lnTo>
                  <a:pt x="38630" y="160417"/>
                </a:lnTo>
                <a:lnTo>
                  <a:pt x="39053" y="157392"/>
                </a:lnTo>
                <a:lnTo>
                  <a:pt x="38383" y="154422"/>
                </a:lnTo>
                <a:lnTo>
                  <a:pt x="36051" y="148582"/>
                </a:lnTo>
                <a:lnTo>
                  <a:pt x="34431" y="138759"/>
                </a:lnTo>
                <a:lnTo>
                  <a:pt x="34185" y="12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54"/>
          <p:cNvSpPr/>
          <p:nvPr/>
        </p:nvSpPr>
        <p:spPr>
          <a:xfrm>
            <a:off x="2883217" y="3634740"/>
            <a:ext cx="17146" cy="300038"/>
          </a:xfrm>
          <a:custGeom>
            <a:avLst/>
            <a:gdLst/>
            <a:ahLst/>
            <a:cxnLst/>
            <a:rect l="0" t="0" r="0" b="0"/>
            <a:pathLst>
              <a:path w="17146" h="300038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7381" y="15848"/>
                </a:lnTo>
                <a:lnTo>
                  <a:pt x="7778" y="17233"/>
                </a:lnTo>
                <a:lnTo>
                  <a:pt x="8220" y="21311"/>
                </a:lnTo>
                <a:lnTo>
                  <a:pt x="8468" y="28962"/>
                </a:lnTo>
                <a:lnTo>
                  <a:pt x="8572" y="78819"/>
                </a:lnTo>
                <a:lnTo>
                  <a:pt x="7620" y="82073"/>
                </a:lnTo>
                <a:lnTo>
                  <a:pt x="6033" y="85195"/>
                </a:lnTo>
                <a:lnTo>
                  <a:pt x="4022" y="88230"/>
                </a:lnTo>
                <a:lnTo>
                  <a:pt x="2681" y="91205"/>
                </a:lnTo>
                <a:lnTo>
                  <a:pt x="1787" y="94140"/>
                </a:lnTo>
                <a:lnTo>
                  <a:pt x="1192" y="97050"/>
                </a:lnTo>
                <a:lnTo>
                  <a:pt x="794" y="100895"/>
                </a:lnTo>
                <a:lnTo>
                  <a:pt x="353" y="110247"/>
                </a:lnTo>
                <a:lnTo>
                  <a:pt x="105" y="121671"/>
                </a:lnTo>
                <a:lnTo>
                  <a:pt x="1022" y="125882"/>
                </a:lnTo>
                <a:lnTo>
                  <a:pt x="2587" y="130593"/>
                </a:lnTo>
                <a:lnTo>
                  <a:pt x="4582" y="135639"/>
                </a:lnTo>
                <a:lnTo>
                  <a:pt x="5912" y="139956"/>
                </a:lnTo>
                <a:lnTo>
                  <a:pt x="6799" y="143787"/>
                </a:lnTo>
                <a:lnTo>
                  <a:pt x="7390" y="147293"/>
                </a:lnTo>
                <a:lnTo>
                  <a:pt x="7784" y="150582"/>
                </a:lnTo>
                <a:lnTo>
                  <a:pt x="8222" y="156778"/>
                </a:lnTo>
                <a:lnTo>
                  <a:pt x="8469" y="165621"/>
                </a:lnTo>
                <a:lnTo>
                  <a:pt x="9456" y="169469"/>
                </a:lnTo>
                <a:lnTo>
                  <a:pt x="11066" y="173939"/>
                </a:lnTo>
                <a:lnTo>
                  <a:pt x="13093" y="178824"/>
                </a:lnTo>
                <a:lnTo>
                  <a:pt x="14443" y="183033"/>
                </a:lnTo>
                <a:lnTo>
                  <a:pt x="15344" y="186792"/>
                </a:lnTo>
                <a:lnTo>
                  <a:pt x="15944" y="190250"/>
                </a:lnTo>
                <a:lnTo>
                  <a:pt x="16344" y="193508"/>
                </a:lnTo>
                <a:lnTo>
                  <a:pt x="16789" y="199668"/>
                </a:lnTo>
                <a:lnTo>
                  <a:pt x="17040" y="208492"/>
                </a:lnTo>
                <a:lnTo>
                  <a:pt x="17145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55"/>
          <p:cNvSpPr/>
          <p:nvPr/>
        </p:nvSpPr>
        <p:spPr>
          <a:xfrm>
            <a:off x="2986087" y="379761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45732" y="17145"/>
                </a:lnTo>
                <a:lnTo>
                  <a:pt x="48585" y="16192"/>
                </a:lnTo>
                <a:lnTo>
                  <a:pt x="51440" y="14605"/>
                </a:lnTo>
                <a:lnTo>
                  <a:pt x="54296" y="12595"/>
                </a:lnTo>
                <a:lnTo>
                  <a:pt x="57153" y="11253"/>
                </a:lnTo>
                <a:lnTo>
                  <a:pt x="60009" y="10360"/>
                </a:lnTo>
                <a:lnTo>
                  <a:pt x="66887" y="8925"/>
                </a:lnTo>
                <a:lnTo>
                  <a:pt x="70368" y="8730"/>
                </a:lnTo>
                <a:lnTo>
                  <a:pt x="77682" y="8619"/>
                </a:lnTo>
                <a:lnTo>
                  <a:pt x="89805" y="8575"/>
                </a:lnTo>
                <a:lnTo>
                  <a:pt x="92255" y="7622"/>
                </a:lnTo>
                <a:lnTo>
                  <a:pt x="94841" y="6034"/>
                </a:lnTo>
                <a:lnTo>
                  <a:pt x="101284" y="1192"/>
                </a:lnTo>
                <a:lnTo>
                  <a:pt x="102765" y="794"/>
                </a:lnTo>
                <a:lnTo>
                  <a:pt x="104705" y="530"/>
                </a:lnTo>
                <a:lnTo>
                  <a:pt x="106951" y="353"/>
                </a:lnTo>
                <a:lnTo>
                  <a:pt x="109400" y="23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56"/>
          <p:cNvSpPr/>
          <p:nvPr/>
        </p:nvSpPr>
        <p:spPr>
          <a:xfrm>
            <a:off x="3131819" y="3669033"/>
            <a:ext cx="154167" cy="205734"/>
          </a:xfrm>
          <a:custGeom>
            <a:avLst/>
            <a:gdLst/>
            <a:ahLst/>
            <a:cxnLst/>
            <a:rect l="0" t="0" r="0" b="0"/>
            <a:pathLst>
              <a:path w="154167" h="205734">
                <a:moveTo>
                  <a:pt x="0" y="17142"/>
                </a:moveTo>
                <a:lnTo>
                  <a:pt x="7381" y="17142"/>
                </a:lnTo>
                <a:lnTo>
                  <a:pt x="10583" y="14602"/>
                </a:lnTo>
                <a:lnTo>
                  <a:pt x="12771" y="12591"/>
                </a:lnTo>
                <a:lnTo>
                  <a:pt x="15181" y="11250"/>
                </a:lnTo>
                <a:lnTo>
                  <a:pt x="17741" y="10356"/>
                </a:lnTo>
                <a:lnTo>
                  <a:pt x="20400" y="9761"/>
                </a:lnTo>
                <a:lnTo>
                  <a:pt x="23125" y="9364"/>
                </a:lnTo>
                <a:lnTo>
                  <a:pt x="25895" y="9099"/>
                </a:lnTo>
                <a:lnTo>
                  <a:pt x="28693" y="8922"/>
                </a:lnTo>
                <a:lnTo>
                  <a:pt x="31512" y="7852"/>
                </a:lnTo>
                <a:lnTo>
                  <a:pt x="34343" y="6186"/>
                </a:lnTo>
                <a:lnTo>
                  <a:pt x="37183" y="4123"/>
                </a:lnTo>
                <a:lnTo>
                  <a:pt x="40029" y="2747"/>
                </a:lnTo>
                <a:lnTo>
                  <a:pt x="42879" y="1830"/>
                </a:lnTo>
                <a:lnTo>
                  <a:pt x="45731" y="1219"/>
                </a:lnTo>
                <a:lnTo>
                  <a:pt x="49537" y="812"/>
                </a:lnTo>
                <a:lnTo>
                  <a:pt x="53980" y="540"/>
                </a:lnTo>
                <a:lnTo>
                  <a:pt x="65696" y="104"/>
                </a:lnTo>
                <a:lnTo>
                  <a:pt x="89495" y="0"/>
                </a:lnTo>
                <a:lnTo>
                  <a:pt x="92049" y="951"/>
                </a:lnTo>
                <a:lnTo>
                  <a:pt x="94704" y="2538"/>
                </a:lnTo>
                <a:lnTo>
                  <a:pt x="101257" y="7378"/>
                </a:lnTo>
                <a:lnTo>
                  <a:pt x="104694" y="10579"/>
                </a:lnTo>
                <a:lnTo>
                  <a:pt x="106943" y="12767"/>
                </a:lnTo>
                <a:lnTo>
                  <a:pt x="108443" y="15178"/>
                </a:lnTo>
                <a:lnTo>
                  <a:pt x="110110" y="20396"/>
                </a:lnTo>
                <a:lnTo>
                  <a:pt x="110850" y="25891"/>
                </a:lnTo>
                <a:lnTo>
                  <a:pt x="111180" y="31507"/>
                </a:lnTo>
                <a:lnTo>
                  <a:pt x="111326" y="37179"/>
                </a:lnTo>
                <a:lnTo>
                  <a:pt x="110412" y="40025"/>
                </a:lnTo>
                <a:lnTo>
                  <a:pt x="106857" y="45727"/>
                </a:lnTo>
                <a:lnTo>
                  <a:pt x="104643" y="51436"/>
                </a:lnTo>
                <a:lnTo>
                  <a:pt x="104052" y="54292"/>
                </a:lnTo>
                <a:lnTo>
                  <a:pt x="100855" y="60006"/>
                </a:lnTo>
                <a:lnTo>
                  <a:pt x="96260" y="65720"/>
                </a:lnTo>
                <a:lnTo>
                  <a:pt x="93701" y="68577"/>
                </a:lnTo>
                <a:lnTo>
                  <a:pt x="87301" y="75456"/>
                </a:lnTo>
                <a:lnTo>
                  <a:pt x="77168" y="85706"/>
                </a:lnTo>
                <a:lnTo>
                  <a:pt x="77153" y="85721"/>
                </a:lnTo>
                <a:lnTo>
                  <a:pt x="84534" y="78341"/>
                </a:lnTo>
                <a:lnTo>
                  <a:pt x="87736" y="77679"/>
                </a:lnTo>
                <a:lnTo>
                  <a:pt x="92334" y="77384"/>
                </a:lnTo>
                <a:lnTo>
                  <a:pt x="97553" y="77254"/>
                </a:lnTo>
                <a:lnTo>
                  <a:pt x="122883" y="77152"/>
                </a:lnTo>
                <a:lnTo>
                  <a:pt x="125737" y="78103"/>
                </a:lnTo>
                <a:lnTo>
                  <a:pt x="128593" y="79690"/>
                </a:lnTo>
                <a:lnTo>
                  <a:pt x="135468" y="84530"/>
                </a:lnTo>
                <a:lnTo>
                  <a:pt x="138948" y="87732"/>
                </a:lnTo>
                <a:lnTo>
                  <a:pt x="141210" y="89919"/>
                </a:lnTo>
                <a:lnTo>
                  <a:pt x="143670" y="91378"/>
                </a:lnTo>
                <a:lnTo>
                  <a:pt x="146263" y="92350"/>
                </a:lnTo>
                <a:lnTo>
                  <a:pt x="148944" y="92998"/>
                </a:lnTo>
                <a:lnTo>
                  <a:pt x="150731" y="95335"/>
                </a:lnTo>
                <a:lnTo>
                  <a:pt x="151922" y="98798"/>
                </a:lnTo>
                <a:lnTo>
                  <a:pt x="152717" y="103012"/>
                </a:lnTo>
                <a:lnTo>
                  <a:pt x="153246" y="106773"/>
                </a:lnTo>
                <a:lnTo>
                  <a:pt x="153599" y="110233"/>
                </a:lnTo>
                <a:lnTo>
                  <a:pt x="153992" y="116618"/>
                </a:lnTo>
                <a:lnTo>
                  <a:pt x="154166" y="122631"/>
                </a:lnTo>
                <a:lnTo>
                  <a:pt x="153260" y="126520"/>
                </a:lnTo>
                <a:lnTo>
                  <a:pt x="151703" y="131018"/>
                </a:lnTo>
                <a:lnTo>
                  <a:pt x="149713" y="135922"/>
                </a:lnTo>
                <a:lnTo>
                  <a:pt x="148386" y="141096"/>
                </a:lnTo>
                <a:lnTo>
                  <a:pt x="147502" y="146450"/>
                </a:lnTo>
                <a:lnTo>
                  <a:pt x="146913" y="151925"/>
                </a:lnTo>
                <a:lnTo>
                  <a:pt x="145567" y="156527"/>
                </a:lnTo>
                <a:lnTo>
                  <a:pt x="143717" y="160548"/>
                </a:lnTo>
                <a:lnTo>
                  <a:pt x="141532" y="164181"/>
                </a:lnTo>
                <a:lnTo>
                  <a:pt x="139122" y="167555"/>
                </a:lnTo>
                <a:lnTo>
                  <a:pt x="136563" y="170757"/>
                </a:lnTo>
                <a:lnTo>
                  <a:pt x="133905" y="173844"/>
                </a:lnTo>
                <a:lnTo>
                  <a:pt x="131180" y="176855"/>
                </a:lnTo>
                <a:lnTo>
                  <a:pt x="125613" y="182740"/>
                </a:lnTo>
                <a:lnTo>
                  <a:pt x="117123" y="191409"/>
                </a:lnTo>
                <a:lnTo>
                  <a:pt x="114277" y="193327"/>
                </a:lnTo>
                <a:lnTo>
                  <a:pt x="111427" y="194606"/>
                </a:lnTo>
                <a:lnTo>
                  <a:pt x="108575" y="195459"/>
                </a:lnTo>
                <a:lnTo>
                  <a:pt x="105721" y="196980"/>
                </a:lnTo>
                <a:lnTo>
                  <a:pt x="102866" y="198946"/>
                </a:lnTo>
                <a:lnTo>
                  <a:pt x="100010" y="201210"/>
                </a:lnTo>
                <a:lnTo>
                  <a:pt x="97153" y="202719"/>
                </a:lnTo>
                <a:lnTo>
                  <a:pt x="94297" y="203725"/>
                </a:lnTo>
                <a:lnTo>
                  <a:pt x="91440" y="204395"/>
                </a:lnTo>
                <a:lnTo>
                  <a:pt x="88582" y="204842"/>
                </a:lnTo>
                <a:lnTo>
                  <a:pt x="85725" y="205140"/>
                </a:lnTo>
                <a:lnTo>
                  <a:pt x="82868" y="205339"/>
                </a:lnTo>
                <a:lnTo>
                  <a:pt x="80010" y="205472"/>
                </a:lnTo>
                <a:lnTo>
                  <a:pt x="74295" y="205619"/>
                </a:lnTo>
                <a:lnTo>
                  <a:pt x="48578" y="205733"/>
                </a:lnTo>
                <a:lnTo>
                  <a:pt x="46673" y="204782"/>
                </a:lnTo>
                <a:lnTo>
                  <a:pt x="45403" y="203195"/>
                </a:lnTo>
                <a:lnTo>
                  <a:pt x="44556" y="201185"/>
                </a:lnTo>
                <a:lnTo>
                  <a:pt x="43039" y="199845"/>
                </a:lnTo>
                <a:lnTo>
                  <a:pt x="41076" y="198951"/>
                </a:lnTo>
                <a:lnTo>
                  <a:pt x="36354" y="197958"/>
                </a:lnTo>
                <a:lnTo>
                  <a:pt x="33761" y="197694"/>
                </a:lnTo>
                <a:lnTo>
                  <a:pt x="25718" y="1971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57"/>
          <p:cNvSpPr/>
          <p:nvPr/>
        </p:nvSpPr>
        <p:spPr>
          <a:xfrm>
            <a:off x="3346132" y="3711892"/>
            <a:ext cx="68581" cy="197169"/>
          </a:xfrm>
          <a:custGeom>
            <a:avLst/>
            <a:gdLst/>
            <a:ahLst/>
            <a:cxnLst/>
            <a:rect l="0" t="0" r="0" b="0"/>
            <a:pathLst>
              <a:path w="68581" h="19716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468" y="8220"/>
                </a:lnTo>
                <a:lnTo>
                  <a:pt x="9455" y="9290"/>
                </a:lnTo>
                <a:lnTo>
                  <a:pt x="17884" y="17851"/>
                </a:lnTo>
                <a:lnTo>
                  <a:pt x="20495" y="20473"/>
                </a:lnTo>
                <a:lnTo>
                  <a:pt x="22236" y="23174"/>
                </a:lnTo>
                <a:lnTo>
                  <a:pt x="24170" y="28714"/>
                </a:lnTo>
                <a:lnTo>
                  <a:pt x="25030" y="34352"/>
                </a:lnTo>
                <a:lnTo>
                  <a:pt x="25412" y="40033"/>
                </a:lnTo>
                <a:lnTo>
                  <a:pt x="25582" y="45732"/>
                </a:lnTo>
                <a:lnTo>
                  <a:pt x="26579" y="48586"/>
                </a:lnTo>
                <a:lnTo>
                  <a:pt x="28197" y="51441"/>
                </a:lnTo>
                <a:lnTo>
                  <a:pt x="30228" y="54296"/>
                </a:lnTo>
                <a:lnTo>
                  <a:pt x="31582" y="57153"/>
                </a:lnTo>
                <a:lnTo>
                  <a:pt x="33086" y="62866"/>
                </a:lnTo>
                <a:lnTo>
                  <a:pt x="33488" y="66676"/>
                </a:lnTo>
                <a:lnTo>
                  <a:pt x="33755" y="71120"/>
                </a:lnTo>
                <a:lnTo>
                  <a:pt x="33933" y="75989"/>
                </a:lnTo>
                <a:lnTo>
                  <a:pt x="35005" y="81139"/>
                </a:lnTo>
                <a:lnTo>
                  <a:pt x="36671" y="86478"/>
                </a:lnTo>
                <a:lnTo>
                  <a:pt x="38735" y="91942"/>
                </a:lnTo>
                <a:lnTo>
                  <a:pt x="40111" y="96537"/>
                </a:lnTo>
                <a:lnTo>
                  <a:pt x="41028" y="100553"/>
                </a:lnTo>
                <a:lnTo>
                  <a:pt x="41640" y="104183"/>
                </a:lnTo>
                <a:lnTo>
                  <a:pt x="42047" y="108508"/>
                </a:lnTo>
                <a:lnTo>
                  <a:pt x="42319" y="113296"/>
                </a:lnTo>
                <a:lnTo>
                  <a:pt x="42500" y="118393"/>
                </a:lnTo>
                <a:lnTo>
                  <a:pt x="43573" y="122744"/>
                </a:lnTo>
                <a:lnTo>
                  <a:pt x="45242" y="126597"/>
                </a:lnTo>
                <a:lnTo>
                  <a:pt x="47306" y="130118"/>
                </a:lnTo>
                <a:lnTo>
                  <a:pt x="48682" y="134370"/>
                </a:lnTo>
                <a:lnTo>
                  <a:pt x="49600" y="139110"/>
                </a:lnTo>
                <a:lnTo>
                  <a:pt x="50211" y="144175"/>
                </a:lnTo>
                <a:lnTo>
                  <a:pt x="50619" y="148504"/>
                </a:lnTo>
                <a:lnTo>
                  <a:pt x="50891" y="152343"/>
                </a:lnTo>
                <a:lnTo>
                  <a:pt x="51073" y="155854"/>
                </a:lnTo>
                <a:lnTo>
                  <a:pt x="51274" y="162296"/>
                </a:lnTo>
                <a:lnTo>
                  <a:pt x="51328" y="165348"/>
                </a:lnTo>
                <a:lnTo>
                  <a:pt x="52316" y="167382"/>
                </a:lnTo>
                <a:lnTo>
                  <a:pt x="53927" y="168738"/>
                </a:lnTo>
                <a:lnTo>
                  <a:pt x="55954" y="169642"/>
                </a:lnTo>
                <a:lnTo>
                  <a:pt x="57305" y="171197"/>
                </a:lnTo>
                <a:lnTo>
                  <a:pt x="58206" y="173187"/>
                </a:lnTo>
                <a:lnTo>
                  <a:pt x="59207" y="177937"/>
                </a:lnTo>
                <a:lnTo>
                  <a:pt x="59652" y="183223"/>
                </a:lnTo>
                <a:lnTo>
                  <a:pt x="60723" y="185014"/>
                </a:lnTo>
                <a:lnTo>
                  <a:pt x="62389" y="186208"/>
                </a:lnTo>
                <a:lnTo>
                  <a:pt x="68218" y="188455"/>
                </a:lnTo>
                <a:lnTo>
                  <a:pt x="68419" y="191073"/>
                </a:lnTo>
                <a:lnTo>
                  <a:pt x="6858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58"/>
          <p:cNvSpPr/>
          <p:nvPr/>
        </p:nvSpPr>
        <p:spPr>
          <a:xfrm>
            <a:off x="3337559" y="3780472"/>
            <a:ext cx="137162" cy="8574"/>
          </a:xfrm>
          <a:custGeom>
            <a:avLst/>
            <a:gdLst/>
            <a:ahLst/>
            <a:cxnLst/>
            <a:rect l="0" t="0" r="0" b="0"/>
            <a:pathLst>
              <a:path w="137162" h="8574">
                <a:moveTo>
                  <a:pt x="0" y="8573"/>
                </a:moveTo>
                <a:lnTo>
                  <a:pt x="37189" y="8573"/>
                </a:lnTo>
                <a:lnTo>
                  <a:pt x="40033" y="7620"/>
                </a:lnTo>
                <a:lnTo>
                  <a:pt x="42881" y="6032"/>
                </a:lnTo>
                <a:lnTo>
                  <a:pt x="45732" y="4022"/>
                </a:lnTo>
                <a:lnTo>
                  <a:pt x="48586" y="2681"/>
                </a:lnTo>
                <a:lnTo>
                  <a:pt x="51441" y="1787"/>
                </a:lnTo>
                <a:lnTo>
                  <a:pt x="54297" y="1192"/>
                </a:lnTo>
                <a:lnTo>
                  <a:pt x="58105" y="795"/>
                </a:lnTo>
                <a:lnTo>
                  <a:pt x="62550" y="530"/>
                </a:lnTo>
                <a:lnTo>
                  <a:pt x="71615" y="235"/>
                </a:lnTo>
                <a:lnTo>
                  <a:pt x="85196" y="47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59"/>
          <p:cNvSpPr/>
          <p:nvPr/>
        </p:nvSpPr>
        <p:spPr>
          <a:xfrm>
            <a:off x="3551872" y="3694747"/>
            <a:ext cx="34291" cy="180024"/>
          </a:xfrm>
          <a:custGeom>
            <a:avLst/>
            <a:gdLst/>
            <a:ahLst/>
            <a:cxnLst/>
            <a:rect l="0" t="0" r="0" b="0"/>
            <a:pathLst>
              <a:path w="34291" h="180024">
                <a:moveTo>
                  <a:pt x="0" y="0"/>
                </a:moveTo>
                <a:lnTo>
                  <a:pt x="8219" y="0"/>
                </a:lnTo>
                <a:lnTo>
                  <a:pt x="8468" y="4551"/>
                </a:lnTo>
                <a:lnTo>
                  <a:pt x="8552" y="8731"/>
                </a:lnTo>
                <a:lnTo>
                  <a:pt x="8573" y="53111"/>
                </a:lnTo>
                <a:lnTo>
                  <a:pt x="9525" y="56363"/>
                </a:lnTo>
                <a:lnTo>
                  <a:pt x="11113" y="59483"/>
                </a:lnTo>
                <a:lnTo>
                  <a:pt x="13123" y="62515"/>
                </a:lnTo>
                <a:lnTo>
                  <a:pt x="14464" y="66442"/>
                </a:lnTo>
                <a:lnTo>
                  <a:pt x="15357" y="70965"/>
                </a:lnTo>
                <a:lnTo>
                  <a:pt x="15954" y="75885"/>
                </a:lnTo>
                <a:lnTo>
                  <a:pt x="16351" y="80117"/>
                </a:lnTo>
                <a:lnTo>
                  <a:pt x="16615" y="83892"/>
                </a:lnTo>
                <a:lnTo>
                  <a:pt x="16792" y="87360"/>
                </a:lnTo>
                <a:lnTo>
                  <a:pt x="16988" y="93755"/>
                </a:lnTo>
                <a:lnTo>
                  <a:pt x="17114" y="105621"/>
                </a:lnTo>
                <a:lnTo>
                  <a:pt x="17142" y="130244"/>
                </a:lnTo>
                <a:lnTo>
                  <a:pt x="18096" y="133502"/>
                </a:lnTo>
                <a:lnTo>
                  <a:pt x="19684" y="136626"/>
                </a:lnTo>
                <a:lnTo>
                  <a:pt x="21695" y="139662"/>
                </a:lnTo>
                <a:lnTo>
                  <a:pt x="23036" y="142638"/>
                </a:lnTo>
                <a:lnTo>
                  <a:pt x="23930" y="145575"/>
                </a:lnTo>
                <a:lnTo>
                  <a:pt x="24525" y="148485"/>
                </a:lnTo>
                <a:lnTo>
                  <a:pt x="24923" y="151377"/>
                </a:lnTo>
                <a:lnTo>
                  <a:pt x="25188" y="154258"/>
                </a:lnTo>
                <a:lnTo>
                  <a:pt x="25613" y="161175"/>
                </a:lnTo>
                <a:lnTo>
                  <a:pt x="25671" y="164661"/>
                </a:lnTo>
                <a:lnTo>
                  <a:pt x="25687" y="166924"/>
                </a:lnTo>
                <a:lnTo>
                  <a:pt x="26649" y="168433"/>
                </a:lnTo>
                <a:lnTo>
                  <a:pt x="28243" y="169439"/>
                </a:lnTo>
                <a:lnTo>
                  <a:pt x="33936" y="171332"/>
                </a:lnTo>
                <a:lnTo>
                  <a:pt x="34185" y="175966"/>
                </a:lnTo>
                <a:lnTo>
                  <a:pt x="3429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60"/>
          <p:cNvSpPr/>
          <p:nvPr/>
        </p:nvSpPr>
        <p:spPr>
          <a:xfrm>
            <a:off x="3689032" y="3651885"/>
            <a:ext cx="34291" cy="282893"/>
          </a:xfrm>
          <a:custGeom>
            <a:avLst/>
            <a:gdLst/>
            <a:ahLst/>
            <a:cxnLst/>
            <a:rect l="0" t="0" r="0" b="0"/>
            <a:pathLst>
              <a:path w="34291" h="282893">
                <a:moveTo>
                  <a:pt x="0" y="0"/>
                </a:moveTo>
                <a:lnTo>
                  <a:pt x="0" y="27780"/>
                </a:lnTo>
                <a:lnTo>
                  <a:pt x="953" y="30902"/>
                </a:lnTo>
                <a:lnTo>
                  <a:pt x="2540" y="33936"/>
                </a:lnTo>
                <a:lnTo>
                  <a:pt x="4551" y="36912"/>
                </a:lnTo>
                <a:lnTo>
                  <a:pt x="5892" y="39848"/>
                </a:lnTo>
                <a:lnTo>
                  <a:pt x="6785" y="42758"/>
                </a:lnTo>
                <a:lnTo>
                  <a:pt x="7778" y="48530"/>
                </a:lnTo>
                <a:lnTo>
                  <a:pt x="8219" y="54272"/>
                </a:lnTo>
                <a:lnTo>
                  <a:pt x="8415" y="62538"/>
                </a:lnTo>
                <a:lnTo>
                  <a:pt x="8468" y="67409"/>
                </a:lnTo>
                <a:lnTo>
                  <a:pt x="9455" y="71609"/>
                </a:lnTo>
                <a:lnTo>
                  <a:pt x="11066" y="75362"/>
                </a:lnTo>
                <a:lnTo>
                  <a:pt x="13093" y="78816"/>
                </a:lnTo>
                <a:lnTo>
                  <a:pt x="14443" y="83024"/>
                </a:lnTo>
                <a:lnTo>
                  <a:pt x="15344" y="87734"/>
                </a:lnTo>
                <a:lnTo>
                  <a:pt x="15944" y="92779"/>
                </a:lnTo>
                <a:lnTo>
                  <a:pt x="16344" y="98048"/>
                </a:lnTo>
                <a:lnTo>
                  <a:pt x="16611" y="103465"/>
                </a:lnTo>
                <a:lnTo>
                  <a:pt x="16987" y="117651"/>
                </a:lnTo>
                <a:lnTo>
                  <a:pt x="17135" y="151810"/>
                </a:lnTo>
                <a:lnTo>
                  <a:pt x="18092" y="157404"/>
                </a:lnTo>
                <a:lnTo>
                  <a:pt x="19681" y="163039"/>
                </a:lnTo>
                <a:lnTo>
                  <a:pt x="21693" y="168700"/>
                </a:lnTo>
                <a:lnTo>
                  <a:pt x="23035" y="173426"/>
                </a:lnTo>
                <a:lnTo>
                  <a:pt x="23929" y="177530"/>
                </a:lnTo>
                <a:lnTo>
                  <a:pt x="24923" y="185582"/>
                </a:lnTo>
                <a:lnTo>
                  <a:pt x="25187" y="190396"/>
                </a:lnTo>
                <a:lnTo>
                  <a:pt x="25482" y="199873"/>
                </a:lnTo>
                <a:lnTo>
                  <a:pt x="25613" y="207260"/>
                </a:lnTo>
                <a:lnTo>
                  <a:pt x="26600" y="211516"/>
                </a:lnTo>
                <a:lnTo>
                  <a:pt x="28211" y="216258"/>
                </a:lnTo>
                <a:lnTo>
                  <a:pt x="30238" y="221324"/>
                </a:lnTo>
                <a:lnTo>
                  <a:pt x="31588" y="225654"/>
                </a:lnTo>
                <a:lnTo>
                  <a:pt x="32489" y="229494"/>
                </a:lnTo>
                <a:lnTo>
                  <a:pt x="33490" y="236300"/>
                </a:lnTo>
                <a:lnTo>
                  <a:pt x="33934" y="242499"/>
                </a:lnTo>
                <a:lnTo>
                  <a:pt x="34132" y="248430"/>
                </a:lnTo>
                <a:lnTo>
                  <a:pt x="34258" y="259998"/>
                </a:lnTo>
                <a:lnTo>
                  <a:pt x="3429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61"/>
          <p:cNvSpPr/>
          <p:nvPr/>
        </p:nvSpPr>
        <p:spPr>
          <a:xfrm>
            <a:off x="3834764" y="3720474"/>
            <a:ext cx="180024" cy="25709"/>
          </a:xfrm>
          <a:custGeom>
            <a:avLst/>
            <a:gdLst/>
            <a:ahLst/>
            <a:cxnLst/>
            <a:rect l="0" t="0" r="0" b="0"/>
            <a:pathLst>
              <a:path w="180024" h="25709">
                <a:moveTo>
                  <a:pt x="0" y="25708"/>
                </a:moveTo>
                <a:lnTo>
                  <a:pt x="11932" y="25708"/>
                </a:lnTo>
                <a:lnTo>
                  <a:pt x="13670" y="24755"/>
                </a:lnTo>
                <a:lnTo>
                  <a:pt x="14828" y="23168"/>
                </a:lnTo>
                <a:lnTo>
                  <a:pt x="15601" y="21157"/>
                </a:lnTo>
                <a:lnTo>
                  <a:pt x="18021" y="19817"/>
                </a:lnTo>
                <a:lnTo>
                  <a:pt x="21539" y="18923"/>
                </a:lnTo>
                <a:lnTo>
                  <a:pt x="25790" y="18327"/>
                </a:lnTo>
                <a:lnTo>
                  <a:pt x="29576" y="17930"/>
                </a:lnTo>
                <a:lnTo>
                  <a:pt x="33053" y="17665"/>
                </a:lnTo>
                <a:lnTo>
                  <a:pt x="36322" y="17488"/>
                </a:lnTo>
                <a:lnTo>
                  <a:pt x="42496" y="17293"/>
                </a:lnTo>
                <a:lnTo>
                  <a:pt x="45476" y="17240"/>
                </a:lnTo>
                <a:lnTo>
                  <a:pt x="49367" y="16253"/>
                </a:lnTo>
                <a:lnTo>
                  <a:pt x="53867" y="14642"/>
                </a:lnTo>
                <a:lnTo>
                  <a:pt x="58771" y="12616"/>
                </a:lnTo>
                <a:lnTo>
                  <a:pt x="63946" y="11265"/>
                </a:lnTo>
                <a:lnTo>
                  <a:pt x="69301" y="10364"/>
                </a:lnTo>
                <a:lnTo>
                  <a:pt x="74776" y="9764"/>
                </a:lnTo>
                <a:lnTo>
                  <a:pt x="79378" y="9364"/>
                </a:lnTo>
                <a:lnTo>
                  <a:pt x="83399" y="9097"/>
                </a:lnTo>
                <a:lnTo>
                  <a:pt x="87032" y="8919"/>
                </a:lnTo>
                <a:lnTo>
                  <a:pt x="91359" y="7848"/>
                </a:lnTo>
                <a:lnTo>
                  <a:pt x="96149" y="6181"/>
                </a:lnTo>
                <a:lnTo>
                  <a:pt x="101247" y="4118"/>
                </a:lnTo>
                <a:lnTo>
                  <a:pt x="106550" y="2742"/>
                </a:lnTo>
                <a:lnTo>
                  <a:pt x="111991" y="1825"/>
                </a:lnTo>
                <a:lnTo>
                  <a:pt x="117523" y="1213"/>
                </a:lnTo>
                <a:lnTo>
                  <a:pt x="122165" y="806"/>
                </a:lnTo>
                <a:lnTo>
                  <a:pt x="126210" y="534"/>
                </a:lnTo>
                <a:lnTo>
                  <a:pt x="133246" y="232"/>
                </a:lnTo>
                <a:lnTo>
                  <a:pt x="139548" y="98"/>
                </a:lnTo>
                <a:lnTo>
                  <a:pt x="164503" y="0"/>
                </a:lnTo>
                <a:lnTo>
                  <a:pt x="166819" y="950"/>
                </a:lnTo>
                <a:lnTo>
                  <a:pt x="168362" y="2535"/>
                </a:lnTo>
                <a:lnTo>
                  <a:pt x="169392" y="4544"/>
                </a:lnTo>
                <a:lnTo>
                  <a:pt x="171031" y="5884"/>
                </a:lnTo>
                <a:lnTo>
                  <a:pt x="173076" y="6777"/>
                </a:lnTo>
                <a:lnTo>
                  <a:pt x="180023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62"/>
          <p:cNvSpPr/>
          <p:nvPr/>
        </p:nvSpPr>
        <p:spPr>
          <a:xfrm>
            <a:off x="3834764" y="3806190"/>
            <a:ext cx="171452" cy="8570"/>
          </a:xfrm>
          <a:custGeom>
            <a:avLst/>
            <a:gdLst/>
            <a:ahLst/>
            <a:cxnLst/>
            <a:rect l="0" t="0" r="0" b="0"/>
            <a:pathLst>
              <a:path w="171452" h="8570">
                <a:moveTo>
                  <a:pt x="0" y="0"/>
                </a:moveTo>
                <a:lnTo>
                  <a:pt x="33244" y="0"/>
                </a:lnTo>
                <a:lnTo>
                  <a:pt x="37403" y="952"/>
                </a:lnTo>
                <a:lnTo>
                  <a:pt x="41128" y="2539"/>
                </a:lnTo>
                <a:lnTo>
                  <a:pt x="44563" y="4551"/>
                </a:lnTo>
                <a:lnTo>
                  <a:pt x="48759" y="5891"/>
                </a:lnTo>
                <a:lnTo>
                  <a:pt x="53461" y="6785"/>
                </a:lnTo>
                <a:lnTo>
                  <a:pt x="58501" y="7381"/>
                </a:lnTo>
                <a:lnTo>
                  <a:pt x="63766" y="7778"/>
                </a:lnTo>
                <a:lnTo>
                  <a:pt x="69181" y="8043"/>
                </a:lnTo>
                <a:lnTo>
                  <a:pt x="83364" y="8415"/>
                </a:lnTo>
                <a:lnTo>
                  <a:pt x="121641" y="8569"/>
                </a:lnTo>
                <a:lnTo>
                  <a:pt x="125862" y="7618"/>
                </a:lnTo>
                <a:lnTo>
                  <a:pt x="130580" y="6031"/>
                </a:lnTo>
                <a:lnTo>
                  <a:pt x="135631" y="4021"/>
                </a:lnTo>
                <a:lnTo>
                  <a:pt x="139951" y="2680"/>
                </a:lnTo>
                <a:lnTo>
                  <a:pt x="143783" y="1787"/>
                </a:lnTo>
                <a:lnTo>
                  <a:pt x="147291" y="1191"/>
                </a:lnTo>
                <a:lnTo>
                  <a:pt x="150582" y="794"/>
                </a:lnTo>
                <a:lnTo>
                  <a:pt x="153728" y="529"/>
                </a:lnTo>
                <a:lnTo>
                  <a:pt x="161071" y="104"/>
                </a:lnTo>
                <a:lnTo>
                  <a:pt x="164615" y="46"/>
                </a:lnTo>
                <a:lnTo>
                  <a:pt x="17145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63"/>
          <p:cNvSpPr/>
          <p:nvPr/>
        </p:nvSpPr>
        <p:spPr>
          <a:xfrm>
            <a:off x="4100512" y="3600482"/>
            <a:ext cx="240031" cy="325723"/>
          </a:xfrm>
          <a:custGeom>
            <a:avLst/>
            <a:gdLst/>
            <a:ahLst/>
            <a:cxnLst/>
            <a:rect l="0" t="0" r="0" b="0"/>
            <a:pathLst>
              <a:path w="240031" h="325723">
                <a:moveTo>
                  <a:pt x="8572" y="59975"/>
                </a:moveTo>
                <a:lnTo>
                  <a:pt x="353" y="59975"/>
                </a:lnTo>
                <a:lnTo>
                  <a:pt x="105" y="55424"/>
                </a:lnTo>
                <a:lnTo>
                  <a:pt x="1022" y="54084"/>
                </a:lnTo>
                <a:lnTo>
                  <a:pt x="2587" y="53190"/>
                </a:lnTo>
                <a:lnTo>
                  <a:pt x="7391" y="51755"/>
                </a:lnTo>
                <a:lnTo>
                  <a:pt x="7784" y="50685"/>
                </a:lnTo>
                <a:lnTo>
                  <a:pt x="8542" y="43192"/>
                </a:lnTo>
                <a:lnTo>
                  <a:pt x="15410" y="36058"/>
                </a:lnTo>
                <a:lnTo>
                  <a:pt x="41554" y="9848"/>
                </a:lnTo>
                <a:lnTo>
                  <a:pt x="42943" y="9412"/>
                </a:lnTo>
                <a:lnTo>
                  <a:pt x="47026" y="8928"/>
                </a:lnTo>
                <a:lnTo>
                  <a:pt x="49448" y="7846"/>
                </a:lnTo>
                <a:lnTo>
                  <a:pt x="54680" y="4104"/>
                </a:lnTo>
                <a:lnTo>
                  <a:pt x="57408" y="2725"/>
                </a:lnTo>
                <a:lnTo>
                  <a:pt x="62980" y="1193"/>
                </a:lnTo>
                <a:lnTo>
                  <a:pt x="68631" y="512"/>
                </a:lnTo>
                <a:lnTo>
                  <a:pt x="74318" y="210"/>
                </a:lnTo>
                <a:lnTo>
                  <a:pt x="84035" y="0"/>
                </a:lnTo>
                <a:lnTo>
                  <a:pt x="87514" y="2522"/>
                </a:lnTo>
                <a:lnTo>
                  <a:pt x="89775" y="4528"/>
                </a:lnTo>
                <a:lnTo>
                  <a:pt x="93188" y="5865"/>
                </a:lnTo>
                <a:lnTo>
                  <a:pt x="97368" y="6757"/>
                </a:lnTo>
                <a:lnTo>
                  <a:pt x="102059" y="7351"/>
                </a:lnTo>
                <a:lnTo>
                  <a:pt x="105187" y="8700"/>
                </a:lnTo>
                <a:lnTo>
                  <a:pt x="107273" y="10552"/>
                </a:lnTo>
                <a:lnTo>
                  <a:pt x="112747" y="17709"/>
                </a:lnTo>
                <a:lnTo>
                  <a:pt x="115170" y="20367"/>
                </a:lnTo>
                <a:lnTo>
                  <a:pt x="117737" y="22140"/>
                </a:lnTo>
                <a:lnTo>
                  <a:pt x="123130" y="24110"/>
                </a:lnTo>
                <a:lnTo>
                  <a:pt x="124949" y="25587"/>
                </a:lnTo>
                <a:lnTo>
                  <a:pt x="126162" y="27525"/>
                </a:lnTo>
                <a:lnTo>
                  <a:pt x="127510" y="32218"/>
                </a:lnTo>
                <a:lnTo>
                  <a:pt x="128268" y="40215"/>
                </a:lnTo>
                <a:lnTo>
                  <a:pt x="128493" y="49570"/>
                </a:lnTo>
                <a:lnTo>
                  <a:pt x="128586" y="95828"/>
                </a:lnTo>
                <a:lnTo>
                  <a:pt x="126047" y="104802"/>
                </a:lnTo>
                <a:lnTo>
                  <a:pt x="122696" y="114188"/>
                </a:lnTo>
                <a:lnTo>
                  <a:pt x="121206" y="121535"/>
                </a:lnTo>
                <a:lnTo>
                  <a:pt x="118005" y="130515"/>
                </a:lnTo>
                <a:lnTo>
                  <a:pt x="113407" y="139904"/>
                </a:lnTo>
                <a:lnTo>
                  <a:pt x="108188" y="147252"/>
                </a:lnTo>
                <a:lnTo>
                  <a:pt x="102694" y="156232"/>
                </a:lnTo>
                <a:lnTo>
                  <a:pt x="97077" y="165621"/>
                </a:lnTo>
                <a:lnTo>
                  <a:pt x="91405" y="172969"/>
                </a:lnTo>
                <a:lnTo>
                  <a:pt x="88250" y="179410"/>
                </a:lnTo>
                <a:lnTo>
                  <a:pt x="87408" y="182461"/>
                </a:lnTo>
                <a:lnTo>
                  <a:pt x="83933" y="188390"/>
                </a:lnTo>
                <a:lnTo>
                  <a:pt x="79213" y="195154"/>
                </a:lnTo>
                <a:lnTo>
                  <a:pt x="73941" y="204510"/>
                </a:lnTo>
                <a:lnTo>
                  <a:pt x="68423" y="212477"/>
                </a:lnTo>
                <a:lnTo>
                  <a:pt x="62795" y="219194"/>
                </a:lnTo>
                <a:lnTo>
                  <a:pt x="57119" y="225354"/>
                </a:lnTo>
                <a:lnTo>
                  <a:pt x="48568" y="234177"/>
                </a:lnTo>
                <a:lnTo>
                  <a:pt x="46666" y="237070"/>
                </a:lnTo>
                <a:lnTo>
                  <a:pt x="43037" y="245692"/>
                </a:lnTo>
                <a:lnTo>
                  <a:pt x="36352" y="254279"/>
                </a:lnTo>
                <a:lnTo>
                  <a:pt x="31079" y="259997"/>
                </a:lnTo>
                <a:lnTo>
                  <a:pt x="22756" y="268572"/>
                </a:lnTo>
                <a:lnTo>
                  <a:pt x="397" y="291035"/>
                </a:lnTo>
                <a:lnTo>
                  <a:pt x="7" y="300715"/>
                </a:lnTo>
                <a:lnTo>
                  <a:pt x="0" y="313097"/>
                </a:lnTo>
                <a:lnTo>
                  <a:pt x="953" y="314448"/>
                </a:lnTo>
                <a:lnTo>
                  <a:pt x="2540" y="315349"/>
                </a:lnTo>
                <a:lnTo>
                  <a:pt x="7381" y="316795"/>
                </a:lnTo>
                <a:lnTo>
                  <a:pt x="12770" y="321596"/>
                </a:lnTo>
                <a:lnTo>
                  <a:pt x="15181" y="322971"/>
                </a:lnTo>
                <a:lnTo>
                  <a:pt x="20400" y="324500"/>
                </a:lnTo>
                <a:lnTo>
                  <a:pt x="25894" y="325179"/>
                </a:lnTo>
                <a:lnTo>
                  <a:pt x="31511" y="325481"/>
                </a:lnTo>
                <a:lnTo>
                  <a:pt x="37182" y="325615"/>
                </a:lnTo>
                <a:lnTo>
                  <a:pt x="100410" y="325722"/>
                </a:lnTo>
                <a:lnTo>
                  <a:pt x="105992" y="324770"/>
                </a:lnTo>
                <a:lnTo>
                  <a:pt x="111619" y="323183"/>
                </a:lnTo>
                <a:lnTo>
                  <a:pt x="117275" y="321172"/>
                </a:lnTo>
                <a:lnTo>
                  <a:pt x="121998" y="319831"/>
                </a:lnTo>
                <a:lnTo>
                  <a:pt x="126100" y="318938"/>
                </a:lnTo>
                <a:lnTo>
                  <a:pt x="129787" y="318342"/>
                </a:lnTo>
                <a:lnTo>
                  <a:pt x="134149" y="317945"/>
                </a:lnTo>
                <a:lnTo>
                  <a:pt x="138963" y="317680"/>
                </a:lnTo>
                <a:lnTo>
                  <a:pt x="149391" y="317385"/>
                </a:lnTo>
                <a:lnTo>
                  <a:pt x="197711" y="317154"/>
                </a:lnTo>
                <a:lnTo>
                  <a:pt x="240030" y="31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64"/>
          <p:cNvSpPr/>
          <p:nvPr/>
        </p:nvSpPr>
        <p:spPr>
          <a:xfrm>
            <a:off x="2857500" y="4046220"/>
            <a:ext cx="42863" cy="222885"/>
          </a:xfrm>
          <a:custGeom>
            <a:avLst/>
            <a:gdLst/>
            <a:ahLst/>
            <a:cxnLst/>
            <a:rect l="0" t="0" r="0" b="0"/>
            <a:pathLst>
              <a:path w="42863" h="222885">
                <a:moveTo>
                  <a:pt x="0" y="0"/>
                </a:moveTo>
                <a:lnTo>
                  <a:pt x="0" y="20399"/>
                </a:lnTo>
                <a:lnTo>
                  <a:pt x="952" y="23125"/>
                </a:lnTo>
                <a:lnTo>
                  <a:pt x="2539" y="25894"/>
                </a:lnTo>
                <a:lnTo>
                  <a:pt x="4550" y="28692"/>
                </a:lnTo>
                <a:lnTo>
                  <a:pt x="5891" y="31511"/>
                </a:lnTo>
                <a:lnTo>
                  <a:pt x="6785" y="34342"/>
                </a:lnTo>
                <a:lnTo>
                  <a:pt x="7380" y="37182"/>
                </a:lnTo>
                <a:lnTo>
                  <a:pt x="8730" y="40980"/>
                </a:lnTo>
                <a:lnTo>
                  <a:pt x="10582" y="45418"/>
                </a:lnTo>
                <a:lnTo>
                  <a:pt x="12770" y="50281"/>
                </a:lnTo>
                <a:lnTo>
                  <a:pt x="14228" y="54476"/>
                </a:lnTo>
                <a:lnTo>
                  <a:pt x="15200" y="58224"/>
                </a:lnTo>
                <a:lnTo>
                  <a:pt x="15848" y="61676"/>
                </a:lnTo>
                <a:lnTo>
                  <a:pt x="16280" y="65882"/>
                </a:lnTo>
                <a:lnTo>
                  <a:pt x="16568" y="70591"/>
                </a:lnTo>
                <a:lnTo>
                  <a:pt x="16889" y="80904"/>
                </a:lnTo>
                <a:lnTo>
                  <a:pt x="17111" y="104152"/>
                </a:lnTo>
                <a:lnTo>
                  <a:pt x="18075" y="108487"/>
                </a:lnTo>
                <a:lnTo>
                  <a:pt x="19669" y="113282"/>
                </a:lnTo>
                <a:lnTo>
                  <a:pt x="21685" y="118384"/>
                </a:lnTo>
                <a:lnTo>
                  <a:pt x="23029" y="122737"/>
                </a:lnTo>
                <a:lnTo>
                  <a:pt x="23925" y="126592"/>
                </a:lnTo>
                <a:lnTo>
                  <a:pt x="24522" y="130115"/>
                </a:lnTo>
                <a:lnTo>
                  <a:pt x="25873" y="133415"/>
                </a:lnTo>
                <a:lnTo>
                  <a:pt x="27726" y="136569"/>
                </a:lnTo>
                <a:lnTo>
                  <a:pt x="29914" y="139623"/>
                </a:lnTo>
                <a:lnTo>
                  <a:pt x="31372" y="143564"/>
                </a:lnTo>
                <a:lnTo>
                  <a:pt x="32345" y="148097"/>
                </a:lnTo>
                <a:lnTo>
                  <a:pt x="32993" y="153024"/>
                </a:lnTo>
                <a:lnTo>
                  <a:pt x="33425" y="157261"/>
                </a:lnTo>
                <a:lnTo>
                  <a:pt x="33713" y="161038"/>
                </a:lnTo>
                <a:lnTo>
                  <a:pt x="34033" y="167775"/>
                </a:lnTo>
                <a:lnTo>
                  <a:pt x="34176" y="173944"/>
                </a:lnTo>
                <a:lnTo>
                  <a:pt x="34256" y="182772"/>
                </a:lnTo>
                <a:lnTo>
                  <a:pt x="35219" y="186618"/>
                </a:lnTo>
                <a:lnTo>
                  <a:pt x="36815" y="191087"/>
                </a:lnTo>
                <a:lnTo>
                  <a:pt x="41667" y="202845"/>
                </a:lnTo>
                <a:lnTo>
                  <a:pt x="42508" y="209433"/>
                </a:lnTo>
                <a:lnTo>
                  <a:pt x="42815" y="216210"/>
                </a:lnTo>
                <a:lnTo>
                  <a:pt x="42862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65"/>
          <p:cNvSpPr/>
          <p:nvPr/>
        </p:nvSpPr>
        <p:spPr>
          <a:xfrm>
            <a:off x="2968942" y="4149090"/>
            <a:ext cx="85726" cy="17146"/>
          </a:xfrm>
          <a:custGeom>
            <a:avLst/>
            <a:gdLst/>
            <a:ahLst/>
            <a:cxnLst/>
            <a:rect l="0" t="0" r="0" b="0"/>
            <a:pathLst>
              <a:path w="85726" h="17146">
                <a:moveTo>
                  <a:pt x="0" y="17145"/>
                </a:moveTo>
                <a:lnTo>
                  <a:pt x="50303" y="17145"/>
                </a:lnTo>
                <a:lnTo>
                  <a:pt x="54490" y="16192"/>
                </a:lnTo>
                <a:lnTo>
                  <a:pt x="58235" y="14605"/>
                </a:lnTo>
                <a:lnTo>
                  <a:pt x="61683" y="12594"/>
                </a:lnTo>
                <a:lnTo>
                  <a:pt x="64934" y="11253"/>
                </a:lnTo>
                <a:lnTo>
                  <a:pt x="68055" y="10359"/>
                </a:lnTo>
                <a:lnTo>
                  <a:pt x="71087" y="9764"/>
                </a:lnTo>
                <a:lnTo>
                  <a:pt x="74061" y="9367"/>
                </a:lnTo>
                <a:lnTo>
                  <a:pt x="76997" y="9102"/>
                </a:lnTo>
                <a:lnTo>
                  <a:pt x="79906" y="8925"/>
                </a:lnTo>
                <a:lnTo>
                  <a:pt x="81846" y="7855"/>
                </a:lnTo>
                <a:lnTo>
                  <a:pt x="83139" y="6189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66"/>
          <p:cNvSpPr/>
          <p:nvPr/>
        </p:nvSpPr>
        <p:spPr>
          <a:xfrm>
            <a:off x="3088957" y="4054906"/>
            <a:ext cx="137161" cy="179910"/>
          </a:xfrm>
          <a:custGeom>
            <a:avLst/>
            <a:gdLst/>
            <a:ahLst/>
            <a:cxnLst/>
            <a:rect l="0" t="0" r="0" b="0"/>
            <a:pathLst>
              <a:path w="137161" h="179910">
                <a:moveTo>
                  <a:pt x="0" y="34176"/>
                </a:moveTo>
                <a:lnTo>
                  <a:pt x="4551" y="34176"/>
                </a:lnTo>
                <a:lnTo>
                  <a:pt x="5891" y="33223"/>
                </a:lnTo>
                <a:lnTo>
                  <a:pt x="6785" y="31636"/>
                </a:lnTo>
                <a:lnTo>
                  <a:pt x="8219" y="26795"/>
                </a:lnTo>
                <a:lnTo>
                  <a:pt x="10955" y="23593"/>
                </a:lnTo>
                <a:lnTo>
                  <a:pt x="13019" y="21406"/>
                </a:lnTo>
                <a:lnTo>
                  <a:pt x="15347" y="19947"/>
                </a:lnTo>
                <a:lnTo>
                  <a:pt x="17851" y="18975"/>
                </a:lnTo>
                <a:lnTo>
                  <a:pt x="24164" y="17415"/>
                </a:lnTo>
                <a:lnTo>
                  <a:pt x="27567" y="14662"/>
                </a:lnTo>
                <a:lnTo>
                  <a:pt x="29808" y="12594"/>
                </a:lnTo>
                <a:lnTo>
                  <a:pt x="33207" y="11216"/>
                </a:lnTo>
                <a:lnTo>
                  <a:pt x="37378" y="10297"/>
                </a:lnTo>
                <a:lnTo>
                  <a:pt x="42064" y="9684"/>
                </a:lnTo>
                <a:lnTo>
                  <a:pt x="46140" y="8323"/>
                </a:lnTo>
                <a:lnTo>
                  <a:pt x="49810" y="6463"/>
                </a:lnTo>
                <a:lnTo>
                  <a:pt x="53209" y="4271"/>
                </a:lnTo>
                <a:lnTo>
                  <a:pt x="56428" y="2809"/>
                </a:lnTo>
                <a:lnTo>
                  <a:pt x="59526" y="1835"/>
                </a:lnTo>
                <a:lnTo>
                  <a:pt x="66792" y="271"/>
                </a:lnTo>
                <a:lnTo>
                  <a:pt x="70325" y="57"/>
                </a:lnTo>
                <a:lnTo>
                  <a:pt x="72601" y="0"/>
                </a:lnTo>
                <a:lnTo>
                  <a:pt x="75070" y="915"/>
                </a:lnTo>
                <a:lnTo>
                  <a:pt x="77670" y="2477"/>
                </a:lnTo>
                <a:lnTo>
                  <a:pt x="84134" y="7277"/>
                </a:lnTo>
                <a:lnTo>
                  <a:pt x="84664" y="8623"/>
                </a:lnTo>
                <a:lnTo>
                  <a:pt x="85253" y="12659"/>
                </a:lnTo>
                <a:lnTo>
                  <a:pt x="85515" y="17628"/>
                </a:lnTo>
                <a:lnTo>
                  <a:pt x="85632" y="23964"/>
                </a:lnTo>
                <a:lnTo>
                  <a:pt x="85683" y="33130"/>
                </a:lnTo>
                <a:lnTo>
                  <a:pt x="84745" y="38241"/>
                </a:lnTo>
                <a:lnTo>
                  <a:pt x="83167" y="43554"/>
                </a:lnTo>
                <a:lnTo>
                  <a:pt x="81162" y="49000"/>
                </a:lnTo>
                <a:lnTo>
                  <a:pt x="79825" y="54536"/>
                </a:lnTo>
                <a:lnTo>
                  <a:pt x="78935" y="60132"/>
                </a:lnTo>
                <a:lnTo>
                  <a:pt x="78340" y="65768"/>
                </a:lnTo>
                <a:lnTo>
                  <a:pt x="76992" y="70477"/>
                </a:lnTo>
                <a:lnTo>
                  <a:pt x="75140" y="74569"/>
                </a:lnTo>
                <a:lnTo>
                  <a:pt x="72954" y="78250"/>
                </a:lnTo>
                <a:lnTo>
                  <a:pt x="70543" y="82609"/>
                </a:lnTo>
                <a:lnTo>
                  <a:pt x="65325" y="92531"/>
                </a:lnTo>
                <a:lnTo>
                  <a:pt x="57032" y="108828"/>
                </a:lnTo>
                <a:lnTo>
                  <a:pt x="54214" y="113472"/>
                </a:lnTo>
                <a:lnTo>
                  <a:pt x="51383" y="117520"/>
                </a:lnTo>
                <a:lnTo>
                  <a:pt x="48543" y="121171"/>
                </a:lnTo>
                <a:lnTo>
                  <a:pt x="45697" y="124558"/>
                </a:lnTo>
                <a:lnTo>
                  <a:pt x="42847" y="127768"/>
                </a:lnTo>
                <a:lnTo>
                  <a:pt x="37141" y="133875"/>
                </a:lnTo>
                <a:lnTo>
                  <a:pt x="31430" y="139765"/>
                </a:lnTo>
                <a:lnTo>
                  <a:pt x="29525" y="142668"/>
                </a:lnTo>
                <a:lnTo>
                  <a:pt x="28256" y="145557"/>
                </a:lnTo>
                <a:lnTo>
                  <a:pt x="27410" y="148435"/>
                </a:lnTo>
                <a:lnTo>
                  <a:pt x="25893" y="150353"/>
                </a:lnTo>
                <a:lnTo>
                  <a:pt x="23930" y="151633"/>
                </a:lnTo>
                <a:lnTo>
                  <a:pt x="21668" y="152486"/>
                </a:lnTo>
                <a:lnTo>
                  <a:pt x="20160" y="154007"/>
                </a:lnTo>
                <a:lnTo>
                  <a:pt x="19155" y="155973"/>
                </a:lnTo>
                <a:lnTo>
                  <a:pt x="17180" y="162646"/>
                </a:lnTo>
                <a:lnTo>
                  <a:pt x="19701" y="162711"/>
                </a:lnTo>
                <a:lnTo>
                  <a:pt x="21706" y="162729"/>
                </a:lnTo>
                <a:lnTo>
                  <a:pt x="23043" y="163693"/>
                </a:lnTo>
                <a:lnTo>
                  <a:pt x="23935" y="165288"/>
                </a:lnTo>
                <a:lnTo>
                  <a:pt x="24529" y="167304"/>
                </a:lnTo>
                <a:lnTo>
                  <a:pt x="25878" y="168648"/>
                </a:lnTo>
                <a:lnTo>
                  <a:pt x="27729" y="169544"/>
                </a:lnTo>
                <a:lnTo>
                  <a:pt x="32994" y="170982"/>
                </a:lnTo>
                <a:lnTo>
                  <a:pt x="36254" y="171179"/>
                </a:lnTo>
                <a:lnTo>
                  <a:pt x="40878" y="171266"/>
                </a:lnTo>
                <a:lnTo>
                  <a:pt x="104536" y="171336"/>
                </a:lnTo>
                <a:lnTo>
                  <a:pt x="107791" y="172289"/>
                </a:lnTo>
                <a:lnTo>
                  <a:pt x="110913" y="173876"/>
                </a:lnTo>
                <a:lnTo>
                  <a:pt x="113947" y="175887"/>
                </a:lnTo>
                <a:lnTo>
                  <a:pt x="116922" y="177227"/>
                </a:lnTo>
                <a:lnTo>
                  <a:pt x="119858" y="178121"/>
                </a:lnTo>
                <a:lnTo>
                  <a:pt x="122768" y="178717"/>
                </a:lnTo>
                <a:lnTo>
                  <a:pt x="125660" y="179114"/>
                </a:lnTo>
                <a:lnTo>
                  <a:pt x="128541" y="179379"/>
                </a:lnTo>
                <a:lnTo>
                  <a:pt x="137160" y="1799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67"/>
          <p:cNvSpPr/>
          <p:nvPr/>
        </p:nvSpPr>
        <p:spPr>
          <a:xfrm>
            <a:off x="3328987" y="4063718"/>
            <a:ext cx="34291" cy="136808"/>
          </a:xfrm>
          <a:custGeom>
            <a:avLst/>
            <a:gdLst/>
            <a:ahLst/>
            <a:cxnLst/>
            <a:rect l="0" t="0" r="0" b="0"/>
            <a:pathLst>
              <a:path w="34291" h="136808">
                <a:moveTo>
                  <a:pt x="0" y="8219"/>
                </a:moveTo>
                <a:lnTo>
                  <a:pt x="0" y="0"/>
                </a:lnTo>
                <a:lnTo>
                  <a:pt x="0" y="7059"/>
                </a:lnTo>
                <a:lnTo>
                  <a:pt x="953" y="8398"/>
                </a:lnTo>
                <a:lnTo>
                  <a:pt x="2540" y="10243"/>
                </a:lnTo>
                <a:lnTo>
                  <a:pt x="4550" y="12426"/>
                </a:lnTo>
                <a:lnTo>
                  <a:pt x="5891" y="14834"/>
                </a:lnTo>
                <a:lnTo>
                  <a:pt x="6785" y="17391"/>
                </a:lnTo>
                <a:lnTo>
                  <a:pt x="7381" y="20049"/>
                </a:lnTo>
                <a:lnTo>
                  <a:pt x="7778" y="22773"/>
                </a:lnTo>
                <a:lnTo>
                  <a:pt x="8043" y="25542"/>
                </a:lnTo>
                <a:lnTo>
                  <a:pt x="8219" y="28340"/>
                </a:lnTo>
                <a:lnTo>
                  <a:pt x="8415" y="33989"/>
                </a:lnTo>
                <a:lnTo>
                  <a:pt x="8468" y="36829"/>
                </a:lnTo>
                <a:lnTo>
                  <a:pt x="9455" y="40627"/>
                </a:lnTo>
                <a:lnTo>
                  <a:pt x="11066" y="45065"/>
                </a:lnTo>
                <a:lnTo>
                  <a:pt x="13093" y="49928"/>
                </a:lnTo>
                <a:lnTo>
                  <a:pt x="14443" y="54122"/>
                </a:lnTo>
                <a:lnTo>
                  <a:pt x="15344" y="57871"/>
                </a:lnTo>
                <a:lnTo>
                  <a:pt x="15944" y="61323"/>
                </a:lnTo>
                <a:lnTo>
                  <a:pt x="16344" y="65529"/>
                </a:lnTo>
                <a:lnTo>
                  <a:pt x="16611" y="70238"/>
                </a:lnTo>
                <a:lnTo>
                  <a:pt x="16908" y="79598"/>
                </a:lnTo>
                <a:lnTo>
                  <a:pt x="17075" y="91175"/>
                </a:lnTo>
                <a:lnTo>
                  <a:pt x="17114" y="100968"/>
                </a:lnTo>
                <a:lnTo>
                  <a:pt x="18076" y="104342"/>
                </a:lnTo>
                <a:lnTo>
                  <a:pt x="19671" y="106591"/>
                </a:lnTo>
                <a:lnTo>
                  <a:pt x="21687" y="108090"/>
                </a:lnTo>
                <a:lnTo>
                  <a:pt x="23030" y="110043"/>
                </a:lnTo>
                <a:lnTo>
                  <a:pt x="23926" y="112296"/>
                </a:lnTo>
                <a:lnTo>
                  <a:pt x="24523" y="114752"/>
                </a:lnTo>
                <a:lnTo>
                  <a:pt x="25874" y="117341"/>
                </a:lnTo>
                <a:lnTo>
                  <a:pt x="27727" y="120020"/>
                </a:lnTo>
                <a:lnTo>
                  <a:pt x="29914" y="122757"/>
                </a:lnTo>
                <a:lnTo>
                  <a:pt x="31373" y="125535"/>
                </a:lnTo>
                <a:lnTo>
                  <a:pt x="32345" y="128340"/>
                </a:lnTo>
                <a:lnTo>
                  <a:pt x="34290" y="1368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68"/>
          <p:cNvSpPr/>
          <p:nvPr/>
        </p:nvSpPr>
        <p:spPr>
          <a:xfrm>
            <a:off x="3294697" y="4106227"/>
            <a:ext cx="102871" cy="25719"/>
          </a:xfrm>
          <a:custGeom>
            <a:avLst/>
            <a:gdLst/>
            <a:ahLst/>
            <a:cxnLst/>
            <a:rect l="0" t="0" r="0" b="0"/>
            <a:pathLst>
              <a:path w="102871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3"/>
                </a:lnTo>
                <a:lnTo>
                  <a:pt x="4551" y="18337"/>
                </a:lnTo>
                <a:lnTo>
                  <a:pt x="6844" y="17940"/>
                </a:lnTo>
                <a:lnTo>
                  <a:pt x="9325" y="17675"/>
                </a:lnTo>
                <a:lnTo>
                  <a:pt x="11932" y="17498"/>
                </a:lnTo>
                <a:lnTo>
                  <a:pt x="14622" y="17380"/>
                </a:lnTo>
                <a:lnTo>
                  <a:pt x="20151" y="17250"/>
                </a:lnTo>
                <a:lnTo>
                  <a:pt x="23912" y="16262"/>
                </a:lnTo>
                <a:lnTo>
                  <a:pt x="28324" y="14652"/>
                </a:lnTo>
                <a:lnTo>
                  <a:pt x="33170" y="12625"/>
                </a:lnTo>
                <a:lnTo>
                  <a:pt x="37353" y="11275"/>
                </a:lnTo>
                <a:lnTo>
                  <a:pt x="41095" y="10374"/>
                </a:lnTo>
                <a:lnTo>
                  <a:pt x="44541" y="9773"/>
                </a:lnTo>
                <a:lnTo>
                  <a:pt x="48744" y="9373"/>
                </a:lnTo>
                <a:lnTo>
                  <a:pt x="53451" y="9106"/>
                </a:lnTo>
                <a:lnTo>
                  <a:pt x="58494" y="8929"/>
                </a:lnTo>
                <a:lnTo>
                  <a:pt x="63761" y="7857"/>
                </a:lnTo>
                <a:lnTo>
                  <a:pt x="69177" y="6191"/>
                </a:lnTo>
                <a:lnTo>
                  <a:pt x="74693" y="4127"/>
                </a:lnTo>
                <a:lnTo>
                  <a:pt x="80276" y="2752"/>
                </a:lnTo>
                <a:lnTo>
                  <a:pt x="85902" y="1835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69"/>
          <p:cNvSpPr/>
          <p:nvPr/>
        </p:nvSpPr>
        <p:spPr>
          <a:xfrm>
            <a:off x="3474750" y="4054792"/>
            <a:ext cx="42833" cy="154306"/>
          </a:xfrm>
          <a:custGeom>
            <a:avLst/>
            <a:gdLst/>
            <a:ahLst/>
            <a:cxnLst/>
            <a:rect l="0" t="0" r="0" b="0"/>
            <a:pathLst>
              <a:path w="42833" h="154306">
                <a:moveTo>
                  <a:pt x="8542" y="0"/>
                </a:moveTo>
                <a:lnTo>
                  <a:pt x="1161" y="0"/>
                </a:lnTo>
                <a:lnTo>
                  <a:pt x="764" y="953"/>
                </a:lnTo>
                <a:lnTo>
                  <a:pt x="323" y="4551"/>
                </a:lnTo>
                <a:lnTo>
                  <a:pt x="40" y="8731"/>
                </a:lnTo>
                <a:lnTo>
                  <a:pt x="0" y="12770"/>
                </a:lnTo>
                <a:lnTo>
                  <a:pt x="943" y="15181"/>
                </a:lnTo>
                <a:lnTo>
                  <a:pt x="2523" y="17741"/>
                </a:lnTo>
                <a:lnTo>
                  <a:pt x="7353" y="24142"/>
                </a:lnTo>
                <a:lnTo>
                  <a:pt x="7749" y="26572"/>
                </a:lnTo>
                <a:lnTo>
                  <a:pt x="8014" y="30097"/>
                </a:lnTo>
                <a:lnTo>
                  <a:pt x="8190" y="34352"/>
                </a:lnTo>
                <a:lnTo>
                  <a:pt x="9260" y="38141"/>
                </a:lnTo>
                <a:lnTo>
                  <a:pt x="10925" y="41620"/>
                </a:lnTo>
                <a:lnTo>
                  <a:pt x="12988" y="44892"/>
                </a:lnTo>
                <a:lnTo>
                  <a:pt x="14364" y="48026"/>
                </a:lnTo>
                <a:lnTo>
                  <a:pt x="15281" y="51067"/>
                </a:lnTo>
                <a:lnTo>
                  <a:pt x="15892" y="54047"/>
                </a:lnTo>
                <a:lnTo>
                  <a:pt x="17252" y="57939"/>
                </a:lnTo>
                <a:lnTo>
                  <a:pt x="19111" y="62439"/>
                </a:lnTo>
                <a:lnTo>
                  <a:pt x="21303" y="67343"/>
                </a:lnTo>
                <a:lnTo>
                  <a:pt x="22764" y="71566"/>
                </a:lnTo>
                <a:lnTo>
                  <a:pt x="23738" y="75333"/>
                </a:lnTo>
                <a:lnTo>
                  <a:pt x="24388" y="78797"/>
                </a:lnTo>
                <a:lnTo>
                  <a:pt x="24821" y="82059"/>
                </a:lnTo>
                <a:lnTo>
                  <a:pt x="25110" y="85186"/>
                </a:lnTo>
                <a:lnTo>
                  <a:pt x="25303" y="88223"/>
                </a:lnTo>
                <a:lnTo>
                  <a:pt x="25516" y="96678"/>
                </a:lnTo>
                <a:lnTo>
                  <a:pt x="25573" y="101600"/>
                </a:lnTo>
                <a:lnTo>
                  <a:pt x="26563" y="105833"/>
                </a:lnTo>
                <a:lnTo>
                  <a:pt x="28176" y="109608"/>
                </a:lnTo>
                <a:lnTo>
                  <a:pt x="30204" y="113077"/>
                </a:lnTo>
                <a:lnTo>
                  <a:pt x="31556" y="116342"/>
                </a:lnTo>
                <a:lnTo>
                  <a:pt x="32457" y="119471"/>
                </a:lnTo>
                <a:lnTo>
                  <a:pt x="33058" y="122510"/>
                </a:lnTo>
                <a:lnTo>
                  <a:pt x="33458" y="125488"/>
                </a:lnTo>
                <a:lnTo>
                  <a:pt x="33726" y="128427"/>
                </a:lnTo>
                <a:lnTo>
                  <a:pt x="33904" y="131338"/>
                </a:lnTo>
                <a:lnTo>
                  <a:pt x="34102" y="137112"/>
                </a:lnTo>
                <a:lnTo>
                  <a:pt x="34228" y="144030"/>
                </a:lnTo>
                <a:lnTo>
                  <a:pt x="35191" y="145550"/>
                </a:lnTo>
                <a:lnTo>
                  <a:pt x="36786" y="147516"/>
                </a:lnTo>
                <a:lnTo>
                  <a:pt x="42832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70"/>
          <p:cNvSpPr/>
          <p:nvPr/>
        </p:nvSpPr>
        <p:spPr>
          <a:xfrm>
            <a:off x="3594734" y="4046220"/>
            <a:ext cx="42864" cy="188596"/>
          </a:xfrm>
          <a:custGeom>
            <a:avLst/>
            <a:gdLst/>
            <a:ahLst/>
            <a:cxnLst/>
            <a:rect l="0" t="0" r="0" b="0"/>
            <a:pathLst>
              <a:path w="42864" h="188596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7382" y="15922"/>
                </a:lnTo>
                <a:lnTo>
                  <a:pt x="8043" y="19141"/>
                </a:lnTo>
                <a:lnTo>
                  <a:pt x="8337" y="23747"/>
                </a:lnTo>
                <a:lnTo>
                  <a:pt x="8468" y="28969"/>
                </a:lnTo>
                <a:lnTo>
                  <a:pt x="9456" y="31695"/>
                </a:lnTo>
                <a:lnTo>
                  <a:pt x="11067" y="34465"/>
                </a:lnTo>
                <a:lnTo>
                  <a:pt x="13093" y="37264"/>
                </a:lnTo>
                <a:lnTo>
                  <a:pt x="14444" y="41035"/>
                </a:lnTo>
                <a:lnTo>
                  <a:pt x="15344" y="45454"/>
                </a:lnTo>
                <a:lnTo>
                  <a:pt x="15945" y="50305"/>
                </a:lnTo>
                <a:lnTo>
                  <a:pt x="16345" y="54492"/>
                </a:lnTo>
                <a:lnTo>
                  <a:pt x="16612" y="58235"/>
                </a:lnTo>
                <a:lnTo>
                  <a:pt x="16790" y="61683"/>
                </a:lnTo>
                <a:lnTo>
                  <a:pt x="17861" y="65887"/>
                </a:lnTo>
                <a:lnTo>
                  <a:pt x="19528" y="70594"/>
                </a:lnTo>
                <a:lnTo>
                  <a:pt x="21591" y="75638"/>
                </a:lnTo>
                <a:lnTo>
                  <a:pt x="22967" y="79953"/>
                </a:lnTo>
                <a:lnTo>
                  <a:pt x="23884" y="83782"/>
                </a:lnTo>
                <a:lnTo>
                  <a:pt x="24495" y="87287"/>
                </a:lnTo>
                <a:lnTo>
                  <a:pt x="24903" y="90576"/>
                </a:lnTo>
                <a:lnTo>
                  <a:pt x="25174" y="93721"/>
                </a:lnTo>
                <a:lnTo>
                  <a:pt x="25355" y="96771"/>
                </a:lnTo>
                <a:lnTo>
                  <a:pt x="26429" y="100709"/>
                </a:lnTo>
                <a:lnTo>
                  <a:pt x="28097" y="105239"/>
                </a:lnTo>
                <a:lnTo>
                  <a:pt x="30162" y="110164"/>
                </a:lnTo>
                <a:lnTo>
                  <a:pt x="31538" y="114400"/>
                </a:lnTo>
                <a:lnTo>
                  <a:pt x="32455" y="118177"/>
                </a:lnTo>
                <a:lnTo>
                  <a:pt x="33067" y="121647"/>
                </a:lnTo>
                <a:lnTo>
                  <a:pt x="33475" y="125865"/>
                </a:lnTo>
                <a:lnTo>
                  <a:pt x="33747" y="130583"/>
                </a:lnTo>
                <a:lnTo>
                  <a:pt x="34049" y="139952"/>
                </a:lnTo>
                <a:lnTo>
                  <a:pt x="34243" y="153727"/>
                </a:lnTo>
                <a:lnTo>
                  <a:pt x="34289" y="174650"/>
                </a:lnTo>
                <a:lnTo>
                  <a:pt x="35242" y="176441"/>
                </a:lnTo>
                <a:lnTo>
                  <a:pt x="36830" y="177634"/>
                </a:lnTo>
                <a:lnTo>
                  <a:pt x="41671" y="179550"/>
                </a:lnTo>
                <a:lnTo>
                  <a:pt x="42069" y="180660"/>
                </a:lnTo>
                <a:lnTo>
                  <a:pt x="42628" y="185820"/>
                </a:lnTo>
                <a:lnTo>
                  <a:pt x="4286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71"/>
          <p:cNvSpPr/>
          <p:nvPr/>
        </p:nvSpPr>
        <p:spPr>
          <a:xfrm>
            <a:off x="3766184" y="4089082"/>
            <a:ext cx="102871" cy="17146"/>
          </a:xfrm>
          <a:custGeom>
            <a:avLst/>
            <a:gdLst/>
            <a:ahLst/>
            <a:cxnLst/>
            <a:rect l="0" t="0" r="0" b="0"/>
            <a:pathLst>
              <a:path w="102871" h="17146">
                <a:moveTo>
                  <a:pt x="0" y="17145"/>
                </a:moveTo>
                <a:lnTo>
                  <a:pt x="25789" y="17145"/>
                </a:lnTo>
                <a:lnTo>
                  <a:pt x="29576" y="16193"/>
                </a:lnTo>
                <a:lnTo>
                  <a:pt x="33053" y="14605"/>
                </a:lnTo>
                <a:lnTo>
                  <a:pt x="36323" y="12594"/>
                </a:lnTo>
                <a:lnTo>
                  <a:pt x="40408" y="11254"/>
                </a:lnTo>
                <a:lnTo>
                  <a:pt x="45036" y="10360"/>
                </a:lnTo>
                <a:lnTo>
                  <a:pt x="50027" y="9764"/>
                </a:lnTo>
                <a:lnTo>
                  <a:pt x="55259" y="8415"/>
                </a:lnTo>
                <a:lnTo>
                  <a:pt x="60652" y="6562"/>
                </a:lnTo>
                <a:lnTo>
                  <a:pt x="66152" y="4375"/>
                </a:lnTo>
                <a:lnTo>
                  <a:pt x="70772" y="2917"/>
                </a:lnTo>
                <a:lnTo>
                  <a:pt x="74804" y="1945"/>
                </a:lnTo>
                <a:lnTo>
                  <a:pt x="78444" y="1297"/>
                </a:lnTo>
                <a:lnTo>
                  <a:pt x="82777" y="864"/>
                </a:lnTo>
                <a:lnTo>
                  <a:pt x="87569" y="576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72"/>
          <p:cNvSpPr/>
          <p:nvPr/>
        </p:nvSpPr>
        <p:spPr>
          <a:xfrm>
            <a:off x="3774757" y="414051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9325" y="8730"/>
                </a:lnTo>
                <a:lnTo>
                  <a:pt x="11932" y="8677"/>
                </a:lnTo>
                <a:lnTo>
                  <a:pt x="14622" y="7690"/>
                </a:lnTo>
                <a:lnTo>
                  <a:pt x="17368" y="6079"/>
                </a:lnTo>
                <a:lnTo>
                  <a:pt x="20151" y="4053"/>
                </a:lnTo>
                <a:lnTo>
                  <a:pt x="23911" y="2702"/>
                </a:lnTo>
                <a:lnTo>
                  <a:pt x="28324" y="1801"/>
                </a:lnTo>
                <a:lnTo>
                  <a:pt x="33170" y="1201"/>
                </a:lnTo>
                <a:lnTo>
                  <a:pt x="37353" y="801"/>
                </a:lnTo>
                <a:lnTo>
                  <a:pt x="41094" y="534"/>
                </a:lnTo>
                <a:lnTo>
                  <a:pt x="44542" y="356"/>
                </a:lnTo>
                <a:lnTo>
                  <a:pt x="53451" y="15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73"/>
          <p:cNvSpPr/>
          <p:nvPr/>
        </p:nvSpPr>
        <p:spPr>
          <a:xfrm>
            <a:off x="4117762" y="3994785"/>
            <a:ext cx="8468" cy="222886"/>
          </a:xfrm>
          <a:custGeom>
            <a:avLst/>
            <a:gdLst/>
            <a:ahLst/>
            <a:cxnLst/>
            <a:rect l="0" t="0" r="0" b="0"/>
            <a:pathLst>
              <a:path w="8468" h="222886">
                <a:moveTo>
                  <a:pt x="8467" y="0"/>
                </a:moveTo>
                <a:lnTo>
                  <a:pt x="8467" y="82912"/>
                </a:lnTo>
                <a:lnTo>
                  <a:pt x="7515" y="88612"/>
                </a:lnTo>
                <a:lnTo>
                  <a:pt x="5928" y="94317"/>
                </a:lnTo>
                <a:lnTo>
                  <a:pt x="3917" y="100025"/>
                </a:lnTo>
                <a:lnTo>
                  <a:pt x="2576" y="105736"/>
                </a:lnTo>
                <a:lnTo>
                  <a:pt x="1682" y="111448"/>
                </a:lnTo>
                <a:lnTo>
                  <a:pt x="1086" y="117161"/>
                </a:lnTo>
                <a:lnTo>
                  <a:pt x="689" y="122875"/>
                </a:lnTo>
                <a:lnTo>
                  <a:pt x="425" y="128589"/>
                </a:lnTo>
                <a:lnTo>
                  <a:pt x="130" y="140018"/>
                </a:lnTo>
                <a:lnTo>
                  <a:pt x="0" y="151447"/>
                </a:lnTo>
                <a:lnTo>
                  <a:pt x="917" y="157162"/>
                </a:lnTo>
                <a:lnTo>
                  <a:pt x="2482" y="162877"/>
                </a:lnTo>
                <a:lnTo>
                  <a:pt x="4477" y="168592"/>
                </a:lnTo>
                <a:lnTo>
                  <a:pt x="5808" y="173355"/>
                </a:lnTo>
                <a:lnTo>
                  <a:pt x="6694" y="177482"/>
                </a:lnTo>
                <a:lnTo>
                  <a:pt x="7285" y="181186"/>
                </a:lnTo>
                <a:lnTo>
                  <a:pt x="7679" y="184608"/>
                </a:lnTo>
                <a:lnTo>
                  <a:pt x="7942" y="187842"/>
                </a:lnTo>
                <a:lnTo>
                  <a:pt x="8117" y="190950"/>
                </a:lnTo>
                <a:lnTo>
                  <a:pt x="8312" y="196944"/>
                </a:lnTo>
                <a:lnTo>
                  <a:pt x="8447" y="211425"/>
                </a:lnTo>
                <a:lnTo>
                  <a:pt x="846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74"/>
          <p:cNvSpPr/>
          <p:nvPr/>
        </p:nvSpPr>
        <p:spPr>
          <a:xfrm>
            <a:off x="2874998" y="4380547"/>
            <a:ext cx="16792" cy="282894"/>
          </a:xfrm>
          <a:custGeom>
            <a:avLst/>
            <a:gdLst/>
            <a:ahLst/>
            <a:cxnLst/>
            <a:rect l="0" t="0" r="0" b="0"/>
            <a:pathLst>
              <a:path w="16792" h="282894">
                <a:moveTo>
                  <a:pt x="16791" y="0"/>
                </a:moveTo>
                <a:lnTo>
                  <a:pt x="16791" y="28715"/>
                </a:lnTo>
                <a:lnTo>
                  <a:pt x="15839" y="31526"/>
                </a:lnTo>
                <a:lnTo>
                  <a:pt x="14252" y="34352"/>
                </a:lnTo>
                <a:lnTo>
                  <a:pt x="12241" y="37189"/>
                </a:lnTo>
                <a:lnTo>
                  <a:pt x="10900" y="40985"/>
                </a:lnTo>
                <a:lnTo>
                  <a:pt x="10006" y="45421"/>
                </a:lnTo>
                <a:lnTo>
                  <a:pt x="9411" y="50284"/>
                </a:lnTo>
                <a:lnTo>
                  <a:pt x="9013" y="55430"/>
                </a:lnTo>
                <a:lnTo>
                  <a:pt x="8749" y="60766"/>
                </a:lnTo>
                <a:lnTo>
                  <a:pt x="8454" y="71775"/>
                </a:lnTo>
                <a:lnTo>
                  <a:pt x="8220" y="150610"/>
                </a:lnTo>
                <a:lnTo>
                  <a:pt x="7267" y="156604"/>
                </a:lnTo>
                <a:lnTo>
                  <a:pt x="5679" y="162505"/>
                </a:lnTo>
                <a:lnTo>
                  <a:pt x="3668" y="168345"/>
                </a:lnTo>
                <a:lnTo>
                  <a:pt x="2328" y="174142"/>
                </a:lnTo>
                <a:lnTo>
                  <a:pt x="1434" y="179912"/>
                </a:lnTo>
                <a:lnTo>
                  <a:pt x="838" y="185664"/>
                </a:lnTo>
                <a:lnTo>
                  <a:pt x="441" y="191404"/>
                </a:lnTo>
                <a:lnTo>
                  <a:pt x="176" y="197135"/>
                </a:lnTo>
                <a:lnTo>
                  <a:pt x="0" y="202861"/>
                </a:lnTo>
                <a:lnTo>
                  <a:pt x="834" y="207631"/>
                </a:lnTo>
                <a:lnTo>
                  <a:pt x="2343" y="211763"/>
                </a:lnTo>
                <a:lnTo>
                  <a:pt x="4302" y="215470"/>
                </a:lnTo>
                <a:lnTo>
                  <a:pt x="5607" y="219847"/>
                </a:lnTo>
                <a:lnTo>
                  <a:pt x="6478" y="224670"/>
                </a:lnTo>
                <a:lnTo>
                  <a:pt x="7059" y="229790"/>
                </a:lnTo>
                <a:lnTo>
                  <a:pt x="7445" y="234156"/>
                </a:lnTo>
                <a:lnTo>
                  <a:pt x="7875" y="241547"/>
                </a:lnTo>
                <a:lnTo>
                  <a:pt x="8066" y="248007"/>
                </a:lnTo>
                <a:lnTo>
                  <a:pt x="8210" y="264019"/>
                </a:lnTo>
                <a:lnTo>
                  <a:pt x="8219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75"/>
          <p:cNvSpPr/>
          <p:nvPr/>
        </p:nvSpPr>
        <p:spPr>
          <a:xfrm>
            <a:off x="2968942" y="4526279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8573"/>
                </a:moveTo>
                <a:lnTo>
                  <a:pt x="7381" y="8573"/>
                </a:lnTo>
                <a:lnTo>
                  <a:pt x="8731" y="7621"/>
                </a:lnTo>
                <a:lnTo>
                  <a:pt x="10583" y="6033"/>
                </a:lnTo>
                <a:lnTo>
                  <a:pt x="12770" y="4023"/>
                </a:lnTo>
                <a:lnTo>
                  <a:pt x="15181" y="2682"/>
                </a:lnTo>
                <a:lnTo>
                  <a:pt x="17741" y="1788"/>
                </a:lnTo>
                <a:lnTo>
                  <a:pt x="20400" y="1192"/>
                </a:lnTo>
                <a:lnTo>
                  <a:pt x="23125" y="795"/>
                </a:lnTo>
                <a:lnTo>
                  <a:pt x="25894" y="530"/>
                </a:lnTo>
                <a:lnTo>
                  <a:pt x="28693" y="354"/>
                </a:lnTo>
                <a:lnTo>
                  <a:pt x="36882" y="157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76"/>
          <p:cNvSpPr/>
          <p:nvPr/>
        </p:nvSpPr>
        <p:spPr>
          <a:xfrm>
            <a:off x="3148964" y="4423410"/>
            <a:ext cx="25719" cy="180023"/>
          </a:xfrm>
          <a:custGeom>
            <a:avLst/>
            <a:gdLst/>
            <a:ahLst/>
            <a:cxnLst/>
            <a:rect l="0" t="0" r="0" b="0"/>
            <a:pathLst>
              <a:path w="25719" h="18002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0"/>
                </a:lnTo>
                <a:lnTo>
                  <a:pt x="5892" y="22959"/>
                </a:lnTo>
                <a:lnTo>
                  <a:pt x="6786" y="25783"/>
                </a:lnTo>
                <a:lnTo>
                  <a:pt x="7381" y="28619"/>
                </a:lnTo>
                <a:lnTo>
                  <a:pt x="7779" y="32414"/>
                </a:lnTo>
                <a:lnTo>
                  <a:pt x="8043" y="36849"/>
                </a:lnTo>
                <a:lnTo>
                  <a:pt x="8338" y="45905"/>
                </a:lnTo>
                <a:lnTo>
                  <a:pt x="8503" y="57311"/>
                </a:lnTo>
                <a:lnTo>
                  <a:pt x="8564" y="83264"/>
                </a:lnTo>
                <a:lnTo>
                  <a:pt x="9519" y="87894"/>
                </a:lnTo>
                <a:lnTo>
                  <a:pt x="11109" y="91934"/>
                </a:lnTo>
                <a:lnTo>
                  <a:pt x="13121" y="95579"/>
                </a:lnTo>
                <a:lnTo>
                  <a:pt x="14463" y="99915"/>
                </a:lnTo>
                <a:lnTo>
                  <a:pt x="15357" y="104709"/>
                </a:lnTo>
                <a:lnTo>
                  <a:pt x="15953" y="109811"/>
                </a:lnTo>
                <a:lnTo>
                  <a:pt x="16350" y="114165"/>
                </a:lnTo>
                <a:lnTo>
                  <a:pt x="16615" y="118020"/>
                </a:lnTo>
                <a:lnTo>
                  <a:pt x="16792" y="121542"/>
                </a:lnTo>
                <a:lnTo>
                  <a:pt x="16989" y="130536"/>
                </a:lnTo>
                <a:lnTo>
                  <a:pt x="17136" y="149394"/>
                </a:lnTo>
                <a:lnTo>
                  <a:pt x="18092" y="151983"/>
                </a:lnTo>
                <a:lnTo>
                  <a:pt x="19681" y="154662"/>
                </a:lnTo>
                <a:lnTo>
                  <a:pt x="21694" y="157401"/>
                </a:lnTo>
                <a:lnTo>
                  <a:pt x="23035" y="160178"/>
                </a:lnTo>
                <a:lnTo>
                  <a:pt x="23930" y="162983"/>
                </a:lnTo>
                <a:lnTo>
                  <a:pt x="24526" y="165806"/>
                </a:lnTo>
                <a:lnTo>
                  <a:pt x="24923" y="168639"/>
                </a:lnTo>
                <a:lnTo>
                  <a:pt x="25188" y="171481"/>
                </a:lnTo>
                <a:lnTo>
                  <a:pt x="25718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77"/>
          <p:cNvSpPr/>
          <p:nvPr/>
        </p:nvSpPr>
        <p:spPr>
          <a:xfrm>
            <a:off x="3268979" y="4500562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12771" y="8573"/>
                </a:lnTo>
                <a:lnTo>
                  <a:pt x="15182" y="7620"/>
                </a:lnTo>
                <a:lnTo>
                  <a:pt x="17741" y="6033"/>
                </a:lnTo>
                <a:lnTo>
                  <a:pt x="20400" y="4022"/>
                </a:lnTo>
                <a:lnTo>
                  <a:pt x="24078" y="2681"/>
                </a:lnTo>
                <a:lnTo>
                  <a:pt x="28434" y="1787"/>
                </a:lnTo>
                <a:lnTo>
                  <a:pt x="33244" y="1191"/>
                </a:lnTo>
                <a:lnTo>
                  <a:pt x="37403" y="795"/>
                </a:lnTo>
                <a:lnTo>
                  <a:pt x="41128" y="529"/>
                </a:lnTo>
                <a:lnTo>
                  <a:pt x="44564" y="353"/>
                </a:lnTo>
                <a:lnTo>
                  <a:pt x="50921" y="157"/>
                </a:lnTo>
                <a:lnTo>
                  <a:pt x="67315" y="31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78"/>
          <p:cNvSpPr/>
          <p:nvPr/>
        </p:nvSpPr>
        <p:spPr>
          <a:xfrm>
            <a:off x="3337559" y="4449127"/>
            <a:ext cx="17146" cy="154306"/>
          </a:xfrm>
          <a:custGeom>
            <a:avLst/>
            <a:gdLst/>
            <a:ahLst/>
            <a:cxnLst/>
            <a:rect l="0" t="0" r="0" b="0"/>
            <a:pathLst>
              <a:path w="17146" h="154306">
                <a:moveTo>
                  <a:pt x="0" y="0"/>
                </a:moveTo>
                <a:lnTo>
                  <a:pt x="0" y="25789"/>
                </a:lnTo>
                <a:lnTo>
                  <a:pt x="953" y="29575"/>
                </a:lnTo>
                <a:lnTo>
                  <a:pt x="2541" y="33052"/>
                </a:lnTo>
                <a:lnTo>
                  <a:pt x="4551" y="36322"/>
                </a:lnTo>
                <a:lnTo>
                  <a:pt x="5892" y="39455"/>
                </a:lnTo>
                <a:lnTo>
                  <a:pt x="6786" y="42496"/>
                </a:lnTo>
                <a:lnTo>
                  <a:pt x="7381" y="45476"/>
                </a:lnTo>
                <a:lnTo>
                  <a:pt x="7779" y="49367"/>
                </a:lnTo>
                <a:lnTo>
                  <a:pt x="8043" y="53867"/>
                </a:lnTo>
                <a:lnTo>
                  <a:pt x="8337" y="62993"/>
                </a:lnTo>
                <a:lnTo>
                  <a:pt x="8503" y="74439"/>
                </a:lnTo>
                <a:lnTo>
                  <a:pt x="8573" y="152601"/>
                </a:lnTo>
                <a:lnTo>
                  <a:pt x="9525" y="153170"/>
                </a:lnTo>
                <a:lnTo>
                  <a:pt x="11113" y="153548"/>
                </a:lnTo>
                <a:lnTo>
                  <a:pt x="1714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79"/>
          <p:cNvSpPr/>
          <p:nvPr/>
        </p:nvSpPr>
        <p:spPr>
          <a:xfrm>
            <a:off x="3526164" y="4389120"/>
            <a:ext cx="17137" cy="214313"/>
          </a:xfrm>
          <a:custGeom>
            <a:avLst/>
            <a:gdLst/>
            <a:ahLst/>
            <a:cxnLst/>
            <a:rect l="0" t="0" r="0" b="0"/>
            <a:pathLst>
              <a:path w="17137" h="214313">
                <a:moveTo>
                  <a:pt x="17136" y="0"/>
                </a:moveTo>
                <a:lnTo>
                  <a:pt x="17136" y="12770"/>
                </a:lnTo>
                <a:lnTo>
                  <a:pt x="16183" y="15181"/>
                </a:lnTo>
                <a:lnTo>
                  <a:pt x="14596" y="17740"/>
                </a:lnTo>
                <a:lnTo>
                  <a:pt x="12585" y="20399"/>
                </a:lnTo>
                <a:lnTo>
                  <a:pt x="11244" y="23125"/>
                </a:lnTo>
                <a:lnTo>
                  <a:pt x="10350" y="25894"/>
                </a:lnTo>
                <a:lnTo>
                  <a:pt x="9754" y="28693"/>
                </a:lnTo>
                <a:lnTo>
                  <a:pt x="9357" y="32463"/>
                </a:lnTo>
                <a:lnTo>
                  <a:pt x="9093" y="36882"/>
                </a:lnTo>
                <a:lnTo>
                  <a:pt x="8798" y="46872"/>
                </a:lnTo>
                <a:lnTo>
                  <a:pt x="8572" y="91485"/>
                </a:lnTo>
                <a:lnTo>
                  <a:pt x="7616" y="97185"/>
                </a:lnTo>
                <a:lnTo>
                  <a:pt x="6027" y="102889"/>
                </a:lnTo>
                <a:lnTo>
                  <a:pt x="4015" y="108598"/>
                </a:lnTo>
                <a:lnTo>
                  <a:pt x="2674" y="114308"/>
                </a:lnTo>
                <a:lnTo>
                  <a:pt x="1779" y="120020"/>
                </a:lnTo>
                <a:lnTo>
                  <a:pt x="1183" y="125733"/>
                </a:lnTo>
                <a:lnTo>
                  <a:pt x="785" y="131447"/>
                </a:lnTo>
                <a:lnTo>
                  <a:pt x="521" y="137162"/>
                </a:lnTo>
                <a:lnTo>
                  <a:pt x="147" y="151766"/>
                </a:lnTo>
                <a:lnTo>
                  <a:pt x="0" y="174159"/>
                </a:lnTo>
                <a:lnTo>
                  <a:pt x="949" y="177066"/>
                </a:lnTo>
                <a:lnTo>
                  <a:pt x="2535" y="179956"/>
                </a:lnTo>
                <a:lnTo>
                  <a:pt x="4544" y="182835"/>
                </a:lnTo>
                <a:lnTo>
                  <a:pt x="5883" y="185708"/>
                </a:lnTo>
                <a:lnTo>
                  <a:pt x="6777" y="188575"/>
                </a:lnTo>
                <a:lnTo>
                  <a:pt x="7372" y="191439"/>
                </a:lnTo>
                <a:lnTo>
                  <a:pt x="7769" y="194301"/>
                </a:lnTo>
                <a:lnTo>
                  <a:pt x="8210" y="200021"/>
                </a:lnTo>
                <a:lnTo>
                  <a:pt x="8493" y="205562"/>
                </a:lnTo>
                <a:lnTo>
                  <a:pt x="856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80"/>
          <p:cNvSpPr/>
          <p:nvPr/>
        </p:nvSpPr>
        <p:spPr>
          <a:xfrm>
            <a:off x="3680459" y="4346257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0" y="0"/>
                </a:moveTo>
                <a:lnTo>
                  <a:pt x="0" y="82076"/>
                </a:lnTo>
                <a:lnTo>
                  <a:pt x="953" y="88055"/>
                </a:lnTo>
                <a:lnTo>
                  <a:pt x="2541" y="93946"/>
                </a:lnTo>
                <a:lnTo>
                  <a:pt x="4552" y="99778"/>
                </a:lnTo>
                <a:lnTo>
                  <a:pt x="5892" y="105572"/>
                </a:lnTo>
                <a:lnTo>
                  <a:pt x="6786" y="111339"/>
                </a:lnTo>
                <a:lnTo>
                  <a:pt x="7382" y="117088"/>
                </a:lnTo>
                <a:lnTo>
                  <a:pt x="7779" y="123779"/>
                </a:lnTo>
                <a:lnTo>
                  <a:pt x="8220" y="138833"/>
                </a:lnTo>
                <a:lnTo>
                  <a:pt x="8542" y="176810"/>
                </a:lnTo>
                <a:lnTo>
                  <a:pt x="8572" y="232260"/>
                </a:lnTo>
                <a:lnTo>
                  <a:pt x="7620" y="236755"/>
                </a:lnTo>
                <a:lnTo>
                  <a:pt x="6033" y="241656"/>
                </a:lnTo>
                <a:lnTo>
                  <a:pt x="4022" y="246829"/>
                </a:lnTo>
                <a:lnTo>
                  <a:pt x="2682" y="251230"/>
                </a:lnTo>
                <a:lnTo>
                  <a:pt x="1788" y="255117"/>
                </a:lnTo>
                <a:lnTo>
                  <a:pt x="1192" y="258661"/>
                </a:lnTo>
                <a:lnTo>
                  <a:pt x="795" y="261976"/>
                </a:lnTo>
                <a:lnTo>
                  <a:pt x="530" y="265138"/>
                </a:lnTo>
                <a:lnTo>
                  <a:pt x="354" y="268199"/>
                </a:lnTo>
                <a:lnTo>
                  <a:pt x="105" y="277057"/>
                </a:lnTo>
                <a:lnTo>
                  <a:pt x="14" y="284664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81"/>
          <p:cNvSpPr/>
          <p:nvPr/>
        </p:nvSpPr>
        <p:spPr>
          <a:xfrm>
            <a:off x="3800475" y="4450319"/>
            <a:ext cx="120015" cy="7382"/>
          </a:xfrm>
          <a:custGeom>
            <a:avLst/>
            <a:gdLst/>
            <a:ahLst/>
            <a:cxnLst/>
            <a:rect l="0" t="0" r="0" b="0"/>
            <a:pathLst>
              <a:path w="120015" h="7382">
                <a:moveTo>
                  <a:pt x="0" y="7381"/>
                </a:moveTo>
                <a:lnTo>
                  <a:pt x="75635" y="7381"/>
                </a:lnTo>
                <a:lnTo>
                  <a:pt x="79951" y="6428"/>
                </a:lnTo>
                <a:lnTo>
                  <a:pt x="83780" y="4841"/>
                </a:lnTo>
                <a:lnTo>
                  <a:pt x="87286" y="2830"/>
                </a:lnTo>
                <a:lnTo>
                  <a:pt x="90575" y="1489"/>
                </a:lnTo>
                <a:lnTo>
                  <a:pt x="93721" y="595"/>
                </a:lnTo>
                <a:lnTo>
                  <a:pt x="96771" y="0"/>
                </a:lnTo>
                <a:lnTo>
                  <a:pt x="100708" y="555"/>
                </a:lnTo>
                <a:lnTo>
                  <a:pt x="105239" y="1878"/>
                </a:lnTo>
                <a:lnTo>
                  <a:pt x="120014" y="73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82"/>
          <p:cNvSpPr/>
          <p:nvPr/>
        </p:nvSpPr>
        <p:spPr>
          <a:xfrm>
            <a:off x="3817620" y="4526279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8573"/>
                </a:moveTo>
                <a:lnTo>
                  <a:pt x="7381" y="8573"/>
                </a:lnTo>
                <a:lnTo>
                  <a:pt x="8730" y="7621"/>
                </a:lnTo>
                <a:lnTo>
                  <a:pt x="10583" y="6033"/>
                </a:lnTo>
                <a:lnTo>
                  <a:pt x="12770" y="4023"/>
                </a:lnTo>
                <a:lnTo>
                  <a:pt x="15181" y="2682"/>
                </a:lnTo>
                <a:lnTo>
                  <a:pt x="17740" y="1788"/>
                </a:lnTo>
                <a:lnTo>
                  <a:pt x="24142" y="354"/>
                </a:lnTo>
                <a:lnTo>
                  <a:pt x="26571" y="236"/>
                </a:lnTo>
                <a:lnTo>
                  <a:pt x="34352" y="10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83"/>
          <p:cNvSpPr/>
          <p:nvPr/>
        </p:nvSpPr>
        <p:spPr>
          <a:xfrm>
            <a:off x="4049474" y="4372090"/>
            <a:ext cx="222479" cy="197052"/>
          </a:xfrm>
          <a:custGeom>
            <a:avLst/>
            <a:gdLst/>
            <a:ahLst/>
            <a:cxnLst/>
            <a:rect l="0" t="0" r="0" b="0"/>
            <a:pathLst>
              <a:path w="222479" h="197052">
                <a:moveTo>
                  <a:pt x="85328" y="17030"/>
                </a:moveTo>
                <a:lnTo>
                  <a:pt x="64929" y="17030"/>
                </a:lnTo>
                <a:lnTo>
                  <a:pt x="62203" y="17982"/>
                </a:lnTo>
                <a:lnTo>
                  <a:pt x="56635" y="21580"/>
                </a:lnTo>
                <a:lnTo>
                  <a:pt x="51191" y="25760"/>
                </a:lnTo>
                <a:lnTo>
                  <a:pt x="46979" y="29800"/>
                </a:lnTo>
                <a:lnTo>
                  <a:pt x="30930" y="45723"/>
                </a:lnTo>
                <a:lnTo>
                  <a:pt x="28108" y="49493"/>
                </a:lnTo>
                <a:lnTo>
                  <a:pt x="25274" y="53912"/>
                </a:lnTo>
                <a:lnTo>
                  <a:pt x="22432" y="58763"/>
                </a:lnTo>
                <a:lnTo>
                  <a:pt x="19585" y="62949"/>
                </a:lnTo>
                <a:lnTo>
                  <a:pt x="16734" y="66693"/>
                </a:lnTo>
                <a:lnTo>
                  <a:pt x="13881" y="70141"/>
                </a:lnTo>
                <a:lnTo>
                  <a:pt x="11979" y="74345"/>
                </a:lnTo>
                <a:lnTo>
                  <a:pt x="10711" y="79052"/>
                </a:lnTo>
                <a:lnTo>
                  <a:pt x="9866" y="84095"/>
                </a:lnTo>
                <a:lnTo>
                  <a:pt x="8350" y="88410"/>
                </a:lnTo>
                <a:lnTo>
                  <a:pt x="6387" y="92239"/>
                </a:lnTo>
                <a:lnTo>
                  <a:pt x="4126" y="95745"/>
                </a:lnTo>
                <a:lnTo>
                  <a:pt x="2618" y="99986"/>
                </a:lnTo>
                <a:lnTo>
                  <a:pt x="1613" y="104719"/>
                </a:lnTo>
                <a:lnTo>
                  <a:pt x="943" y="109779"/>
                </a:lnTo>
                <a:lnTo>
                  <a:pt x="497" y="114105"/>
                </a:lnTo>
                <a:lnTo>
                  <a:pt x="198" y="117942"/>
                </a:lnTo>
                <a:lnTo>
                  <a:pt x="0" y="121452"/>
                </a:lnTo>
                <a:lnTo>
                  <a:pt x="821" y="125697"/>
                </a:lnTo>
                <a:lnTo>
                  <a:pt x="2320" y="130432"/>
                </a:lnTo>
                <a:lnTo>
                  <a:pt x="4272" y="135494"/>
                </a:lnTo>
                <a:lnTo>
                  <a:pt x="5573" y="139821"/>
                </a:lnTo>
                <a:lnTo>
                  <a:pt x="6440" y="143658"/>
                </a:lnTo>
                <a:lnTo>
                  <a:pt x="7019" y="147169"/>
                </a:lnTo>
                <a:lnTo>
                  <a:pt x="7404" y="150461"/>
                </a:lnTo>
                <a:lnTo>
                  <a:pt x="7661" y="153609"/>
                </a:lnTo>
                <a:lnTo>
                  <a:pt x="7833" y="156660"/>
                </a:lnTo>
                <a:lnTo>
                  <a:pt x="8899" y="159647"/>
                </a:lnTo>
                <a:lnTo>
                  <a:pt x="12625" y="165505"/>
                </a:lnTo>
                <a:lnTo>
                  <a:pt x="17456" y="171284"/>
                </a:lnTo>
                <a:lnTo>
                  <a:pt x="22778" y="177027"/>
                </a:lnTo>
                <a:lnTo>
                  <a:pt x="31129" y="185615"/>
                </a:lnTo>
                <a:lnTo>
                  <a:pt x="36792" y="191334"/>
                </a:lnTo>
                <a:lnTo>
                  <a:pt x="39636" y="193240"/>
                </a:lnTo>
                <a:lnTo>
                  <a:pt x="45335" y="195358"/>
                </a:lnTo>
                <a:lnTo>
                  <a:pt x="49141" y="195923"/>
                </a:lnTo>
                <a:lnTo>
                  <a:pt x="53584" y="196299"/>
                </a:lnTo>
                <a:lnTo>
                  <a:pt x="58450" y="196550"/>
                </a:lnTo>
                <a:lnTo>
                  <a:pt x="68937" y="196829"/>
                </a:lnTo>
                <a:lnTo>
                  <a:pt x="125795" y="197051"/>
                </a:lnTo>
                <a:lnTo>
                  <a:pt x="130403" y="196099"/>
                </a:lnTo>
                <a:lnTo>
                  <a:pt x="134428" y="194512"/>
                </a:lnTo>
                <a:lnTo>
                  <a:pt x="138064" y="192501"/>
                </a:lnTo>
                <a:lnTo>
                  <a:pt x="147184" y="187727"/>
                </a:lnTo>
                <a:lnTo>
                  <a:pt x="152283" y="185120"/>
                </a:lnTo>
                <a:lnTo>
                  <a:pt x="156635" y="182430"/>
                </a:lnTo>
                <a:lnTo>
                  <a:pt x="160488" y="179684"/>
                </a:lnTo>
                <a:lnTo>
                  <a:pt x="167310" y="174093"/>
                </a:lnTo>
                <a:lnTo>
                  <a:pt x="173517" y="168433"/>
                </a:lnTo>
                <a:lnTo>
                  <a:pt x="182367" y="159892"/>
                </a:lnTo>
                <a:lnTo>
                  <a:pt x="191021" y="151329"/>
                </a:lnTo>
                <a:lnTo>
                  <a:pt x="193890" y="147520"/>
                </a:lnTo>
                <a:lnTo>
                  <a:pt x="196755" y="143075"/>
                </a:lnTo>
                <a:lnTo>
                  <a:pt x="199618" y="138208"/>
                </a:lnTo>
                <a:lnTo>
                  <a:pt x="202479" y="134010"/>
                </a:lnTo>
                <a:lnTo>
                  <a:pt x="205338" y="130259"/>
                </a:lnTo>
                <a:lnTo>
                  <a:pt x="208197" y="126805"/>
                </a:lnTo>
                <a:lnTo>
                  <a:pt x="210103" y="123551"/>
                </a:lnTo>
                <a:lnTo>
                  <a:pt x="212221" y="117395"/>
                </a:lnTo>
                <a:lnTo>
                  <a:pt x="213739" y="113467"/>
                </a:lnTo>
                <a:lnTo>
                  <a:pt x="215703" y="108944"/>
                </a:lnTo>
                <a:lnTo>
                  <a:pt x="217964" y="104023"/>
                </a:lnTo>
                <a:lnTo>
                  <a:pt x="219472" y="99790"/>
                </a:lnTo>
                <a:lnTo>
                  <a:pt x="220478" y="96016"/>
                </a:lnTo>
                <a:lnTo>
                  <a:pt x="221147" y="92547"/>
                </a:lnTo>
                <a:lnTo>
                  <a:pt x="221594" y="89282"/>
                </a:lnTo>
                <a:lnTo>
                  <a:pt x="221893" y="86153"/>
                </a:lnTo>
                <a:lnTo>
                  <a:pt x="222091" y="83114"/>
                </a:lnTo>
                <a:lnTo>
                  <a:pt x="222312" y="74658"/>
                </a:lnTo>
                <a:lnTo>
                  <a:pt x="222478" y="48824"/>
                </a:lnTo>
                <a:lnTo>
                  <a:pt x="221529" y="45846"/>
                </a:lnTo>
                <a:lnTo>
                  <a:pt x="217934" y="39997"/>
                </a:lnTo>
                <a:lnTo>
                  <a:pt x="215702" y="34222"/>
                </a:lnTo>
                <a:lnTo>
                  <a:pt x="215106" y="31349"/>
                </a:lnTo>
                <a:lnTo>
                  <a:pt x="212804" y="28481"/>
                </a:lnTo>
                <a:lnTo>
                  <a:pt x="209364" y="25616"/>
                </a:lnTo>
                <a:lnTo>
                  <a:pt x="205167" y="22754"/>
                </a:lnTo>
                <a:lnTo>
                  <a:pt x="201416" y="20846"/>
                </a:lnTo>
                <a:lnTo>
                  <a:pt x="194708" y="18726"/>
                </a:lnTo>
                <a:lnTo>
                  <a:pt x="188551" y="15244"/>
                </a:lnTo>
                <a:lnTo>
                  <a:pt x="185576" y="12981"/>
                </a:lnTo>
                <a:lnTo>
                  <a:pt x="181687" y="11473"/>
                </a:lnTo>
                <a:lnTo>
                  <a:pt x="177190" y="10468"/>
                </a:lnTo>
                <a:lnTo>
                  <a:pt x="172287" y="9798"/>
                </a:lnTo>
                <a:lnTo>
                  <a:pt x="168066" y="8398"/>
                </a:lnTo>
                <a:lnTo>
                  <a:pt x="164299" y="6513"/>
                </a:lnTo>
                <a:lnTo>
                  <a:pt x="160836" y="4304"/>
                </a:lnTo>
                <a:lnTo>
                  <a:pt x="156621" y="2830"/>
                </a:lnTo>
                <a:lnTo>
                  <a:pt x="151907" y="1848"/>
                </a:lnTo>
                <a:lnTo>
                  <a:pt x="146859" y="1194"/>
                </a:lnTo>
                <a:lnTo>
                  <a:pt x="142541" y="758"/>
                </a:lnTo>
                <a:lnTo>
                  <a:pt x="138710" y="467"/>
                </a:lnTo>
                <a:lnTo>
                  <a:pt x="135203" y="272"/>
                </a:lnTo>
                <a:lnTo>
                  <a:pt x="126227" y="57"/>
                </a:lnTo>
                <a:lnTo>
                  <a:pt x="121167" y="0"/>
                </a:lnTo>
                <a:lnTo>
                  <a:pt x="115888" y="914"/>
                </a:lnTo>
                <a:lnTo>
                  <a:pt x="110464" y="2476"/>
                </a:lnTo>
                <a:lnTo>
                  <a:pt x="104942" y="4469"/>
                </a:lnTo>
                <a:lnTo>
                  <a:pt x="99357" y="5798"/>
                </a:lnTo>
                <a:lnTo>
                  <a:pt x="93728" y="6685"/>
                </a:lnTo>
                <a:lnTo>
                  <a:pt x="88071" y="7276"/>
                </a:lnTo>
                <a:lnTo>
                  <a:pt x="82394" y="8622"/>
                </a:lnTo>
                <a:lnTo>
                  <a:pt x="76704" y="10472"/>
                </a:lnTo>
                <a:lnTo>
                  <a:pt x="71006" y="12658"/>
                </a:lnTo>
                <a:lnTo>
                  <a:pt x="65303" y="14115"/>
                </a:lnTo>
                <a:lnTo>
                  <a:pt x="59595" y="15087"/>
                </a:lnTo>
                <a:lnTo>
                  <a:pt x="53886" y="15734"/>
                </a:lnTo>
                <a:lnTo>
                  <a:pt x="48174" y="17119"/>
                </a:lnTo>
                <a:lnTo>
                  <a:pt x="42461" y="18994"/>
                </a:lnTo>
                <a:lnTo>
                  <a:pt x="36747" y="21196"/>
                </a:lnTo>
                <a:lnTo>
                  <a:pt x="31986" y="22665"/>
                </a:lnTo>
                <a:lnTo>
                  <a:pt x="27859" y="23644"/>
                </a:lnTo>
                <a:lnTo>
                  <a:pt x="16748" y="25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84"/>
          <p:cNvSpPr/>
          <p:nvPr/>
        </p:nvSpPr>
        <p:spPr>
          <a:xfrm>
            <a:off x="3003232" y="4877752"/>
            <a:ext cx="51436" cy="197169"/>
          </a:xfrm>
          <a:custGeom>
            <a:avLst/>
            <a:gdLst/>
            <a:ahLst/>
            <a:cxnLst/>
            <a:rect l="0" t="0" r="0" b="0"/>
            <a:pathLst>
              <a:path w="51436" h="197169">
                <a:moveTo>
                  <a:pt x="0" y="0"/>
                </a:moveTo>
                <a:lnTo>
                  <a:pt x="8219" y="8219"/>
                </a:lnTo>
                <a:lnTo>
                  <a:pt x="8468" y="13019"/>
                </a:lnTo>
                <a:lnTo>
                  <a:pt x="9455" y="15347"/>
                </a:lnTo>
                <a:lnTo>
                  <a:pt x="11066" y="17851"/>
                </a:lnTo>
                <a:lnTo>
                  <a:pt x="13092" y="20473"/>
                </a:lnTo>
                <a:lnTo>
                  <a:pt x="14443" y="23174"/>
                </a:lnTo>
                <a:lnTo>
                  <a:pt x="15944" y="28715"/>
                </a:lnTo>
                <a:lnTo>
                  <a:pt x="16611" y="34352"/>
                </a:lnTo>
                <a:lnTo>
                  <a:pt x="16908" y="40033"/>
                </a:lnTo>
                <a:lnTo>
                  <a:pt x="17040" y="45733"/>
                </a:lnTo>
                <a:lnTo>
                  <a:pt x="18027" y="49538"/>
                </a:lnTo>
                <a:lnTo>
                  <a:pt x="19638" y="53981"/>
                </a:lnTo>
                <a:lnTo>
                  <a:pt x="21665" y="58847"/>
                </a:lnTo>
                <a:lnTo>
                  <a:pt x="23016" y="63044"/>
                </a:lnTo>
                <a:lnTo>
                  <a:pt x="23916" y="66794"/>
                </a:lnTo>
                <a:lnTo>
                  <a:pt x="24517" y="70247"/>
                </a:lnTo>
                <a:lnTo>
                  <a:pt x="25869" y="74454"/>
                </a:lnTo>
                <a:lnTo>
                  <a:pt x="27724" y="79163"/>
                </a:lnTo>
                <a:lnTo>
                  <a:pt x="29913" y="84208"/>
                </a:lnTo>
                <a:lnTo>
                  <a:pt x="31372" y="89476"/>
                </a:lnTo>
                <a:lnTo>
                  <a:pt x="32345" y="94894"/>
                </a:lnTo>
                <a:lnTo>
                  <a:pt x="32993" y="100410"/>
                </a:lnTo>
                <a:lnTo>
                  <a:pt x="33425" y="105040"/>
                </a:lnTo>
                <a:lnTo>
                  <a:pt x="33714" y="109079"/>
                </a:lnTo>
                <a:lnTo>
                  <a:pt x="33906" y="112725"/>
                </a:lnTo>
                <a:lnTo>
                  <a:pt x="34119" y="121855"/>
                </a:lnTo>
                <a:lnTo>
                  <a:pt x="34256" y="138688"/>
                </a:lnTo>
                <a:lnTo>
                  <a:pt x="35220" y="141988"/>
                </a:lnTo>
                <a:lnTo>
                  <a:pt x="36815" y="145142"/>
                </a:lnTo>
                <a:lnTo>
                  <a:pt x="38831" y="148196"/>
                </a:lnTo>
                <a:lnTo>
                  <a:pt x="40175" y="152137"/>
                </a:lnTo>
                <a:lnTo>
                  <a:pt x="41071" y="156670"/>
                </a:lnTo>
                <a:lnTo>
                  <a:pt x="41668" y="161597"/>
                </a:lnTo>
                <a:lnTo>
                  <a:pt x="42066" y="165834"/>
                </a:lnTo>
                <a:lnTo>
                  <a:pt x="42332" y="169611"/>
                </a:lnTo>
                <a:lnTo>
                  <a:pt x="42758" y="177966"/>
                </a:lnTo>
                <a:lnTo>
                  <a:pt x="42832" y="183964"/>
                </a:lnTo>
                <a:lnTo>
                  <a:pt x="42853" y="187223"/>
                </a:lnTo>
                <a:lnTo>
                  <a:pt x="43809" y="187681"/>
                </a:lnTo>
                <a:lnTo>
                  <a:pt x="45398" y="187986"/>
                </a:lnTo>
                <a:lnTo>
                  <a:pt x="47411" y="188189"/>
                </a:lnTo>
                <a:lnTo>
                  <a:pt x="48752" y="189277"/>
                </a:lnTo>
                <a:lnTo>
                  <a:pt x="49647" y="190954"/>
                </a:lnTo>
                <a:lnTo>
                  <a:pt x="51435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85"/>
          <p:cNvSpPr/>
          <p:nvPr/>
        </p:nvSpPr>
        <p:spPr>
          <a:xfrm>
            <a:off x="2968955" y="5290468"/>
            <a:ext cx="274308" cy="264512"/>
          </a:xfrm>
          <a:custGeom>
            <a:avLst/>
            <a:gdLst/>
            <a:ahLst/>
            <a:cxnLst/>
            <a:rect l="0" t="0" r="0" b="0"/>
            <a:pathLst>
              <a:path w="274308" h="264512">
                <a:moveTo>
                  <a:pt x="17132" y="75917"/>
                </a:moveTo>
                <a:lnTo>
                  <a:pt x="12581" y="75917"/>
                </a:lnTo>
                <a:lnTo>
                  <a:pt x="11240" y="74964"/>
                </a:lnTo>
                <a:lnTo>
                  <a:pt x="10347" y="73377"/>
                </a:lnTo>
                <a:lnTo>
                  <a:pt x="8912" y="68535"/>
                </a:lnTo>
                <a:lnTo>
                  <a:pt x="9747" y="68139"/>
                </a:lnTo>
                <a:lnTo>
                  <a:pt x="13215" y="67697"/>
                </a:lnTo>
                <a:lnTo>
                  <a:pt x="14521" y="66627"/>
                </a:lnTo>
                <a:lnTo>
                  <a:pt x="15391" y="64961"/>
                </a:lnTo>
                <a:lnTo>
                  <a:pt x="16358" y="60570"/>
                </a:lnTo>
                <a:lnTo>
                  <a:pt x="16788" y="55443"/>
                </a:lnTo>
                <a:lnTo>
                  <a:pt x="17855" y="52743"/>
                </a:lnTo>
                <a:lnTo>
                  <a:pt x="21581" y="47202"/>
                </a:lnTo>
                <a:lnTo>
                  <a:pt x="26412" y="41565"/>
                </a:lnTo>
                <a:lnTo>
                  <a:pt x="31734" y="35884"/>
                </a:lnTo>
                <a:lnTo>
                  <a:pt x="45749" y="21620"/>
                </a:lnTo>
                <a:lnTo>
                  <a:pt x="47640" y="18764"/>
                </a:lnTo>
                <a:lnTo>
                  <a:pt x="49741" y="13051"/>
                </a:lnTo>
                <a:lnTo>
                  <a:pt x="51254" y="11146"/>
                </a:lnTo>
                <a:lnTo>
                  <a:pt x="53215" y="9876"/>
                </a:lnTo>
                <a:lnTo>
                  <a:pt x="57934" y="8466"/>
                </a:lnTo>
                <a:lnTo>
                  <a:pt x="63206" y="7838"/>
                </a:lnTo>
                <a:lnTo>
                  <a:pt x="71264" y="5020"/>
                </a:lnTo>
                <a:lnTo>
                  <a:pt x="82858" y="0"/>
                </a:lnTo>
                <a:lnTo>
                  <a:pt x="84762" y="540"/>
                </a:lnTo>
                <a:lnTo>
                  <a:pt x="91992" y="4899"/>
                </a:lnTo>
                <a:lnTo>
                  <a:pt x="100429" y="6855"/>
                </a:lnTo>
                <a:lnTo>
                  <a:pt x="101238" y="7016"/>
                </a:lnTo>
                <a:lnTo>
                  <a:pt x="106928" y="11792"/>
                </a:lnTo>
                <a:lnTo>
                  <a:pt x="108429" y="14117"/>
                </a:lnTo>
                <a:lnTo>
                  <a:pt x="110096" y="19240"/>
                </a:lnTo>
                <a:lnTo>
                  <a:pt x="111493" y="20988"/>
                </a:lnTo>
                <a:lnTo>
                  <a:pt x="113377" y="22152"/>
                </a:lnTo>
                <a:lnTo>
                  <a:pt x="115585" y="22928"/>
                </a:lnTo>
                <a:lnTo>
                  <a:pt x="117057" y="25351"/>
                </a:lnTo>
                <a:lnTo>
                  <a:pt x="118693" y="33123"/>
                </a:lnTo>
                <a:lnTo>
                  <a:pt x="119420" y="40388"/>
                </a:lnTo>
                <a:lnTo>
                  <a:pt x="119744" y="47743"/>
                </a:lnTo>
                <a:lnTo>
                  <a:pt x="119887" y="57362"/>
                </a:lnTo>
                <a:lnTo>
                  <a:pt x="118973" y="61642"/>
                </a:lnTo>
                <a:lnTo>
                  <a:pt x="115417" y="68937"/>
                </a:lnTo>
                <a:lnTo>
                  <a:pt x="114088" y="73169"/>
                </a:lnTo>
                <a:lnTo>
                  <a:pt x="113202" y="77895"/>
                </a:lnTo>
                <a:lnTo>
                  <a:pt x="112611" y="82950"/>
                </a:lnTo>
                <a:lnTo>
                  <a:pt x="111265" y="87273"/>
                </a:lnTo>
                <a:lnTo>
                  <a:pt x="107229" y="94617"/>
                </a:lnTo>
                <a:lnTo>
                  <a:pt x="104819" y="98861"/>
                </a:lnTo>
                <a:lnTo>
                  <a:pt x="99602" y="108657"/>
                </a:lnTo>
                <a:lnTo>
                  <a:pt x="97829" y="113936"/>
                </a:lnTo>
                <a:lnTo>
                  <a:pt x="96647" y="119360"/>
                </a:lnTo>
                <a:lnTo>
                  <a:pt x="95860" y="124882"/>
                </a:lnTo>
                <a:lnTo>
                  <a:pt x="94382" y="129515"/>
                </a:lnTo>
                <a:lnTo>
                  <a:pt x="90200" y="137203"/>
                </a:lnTo>
                <a:lnTo>
                  <a:pt x="86799" y="141539"/>
                </a:lnTo>
                <a:lnTo>
                  <a:pt x="82627" y="146335"/>
                </a:lnTo>
                <a:lnTo>
                  <a:pt x="77940" y="151437"/>
                </a:lnTo>
                <a:lnTo>
                  <a:pt x="72733" y="159647"/>
                </a:lnTo>
                <a:lnTo>
                  <a:pt x="69466" y="166470"/>
                </a:lnTo>
                <a:lnTo>
                  <a:pt x="64839" y="172677"/>
                </a:lnTo>
                <a:lnTo>
                  <a:pt x="62272" y="176619"/>
                </a:lnTo>
                <a:lnTo>
                  <a:pt x="59608" y="181151"/>
                </a:lnTo>
                <a:lnTo>
                  <a:pt x="56879" y="186078"/>
                </a:lnTo>
                <a:lnTo>
                  <a:pt x="51307" y="194092"/>
                </a:lnTo>
                <a:lnTo>
                  <a:pt x="45656" y="200829"/>
                </a:lnTo>
                <a:lnTo>
                  <a:pt x="39969" y="206998"/>
                </a:lnTo>
                <a:lnTo>
                  <a:pt x="31727" y="212915"/>
                </a:lnTo>
                <a:lnTo>
                  <a:pt x="26862" y="215827"/>
                </a:lnTo>
                <a:lnTo>
                  <a:pt x="23619" y="218720"/>
                </a:lnTo>
                <a:lnTo>
                  <a:pt x="21456" y="221602"/>
                </a:lnTo>
                <a:lnTo>
                  <a:pt x="20015" y="224474"/>
                </a:lnTo>
                <a:lnTo>
                  <a:pt x="18102" y="226390"/>
                </a:lnTo>
                <a:lnTo>
                  <a:pt x="15873" y="227668"/>
                </a:lnTo>
                <a:lnTo>
                  <a:pt x="13435" y="228519"/>
                </a:lnTo>
                <a:lnTo>
                  <a:pt x="8187" y="232005"/>
                </a:lnTo>
                <a:lnTo>
                  <a:pt x="467" y="238397"/>
                </a:lnTo>
                <a:lnTo>
                  <a:pt x="15" y="246549"/>
                </a:lnTo>
                <a:lnTo>
                  <a:pt x="0" y="247004"/>
                </a:lnTo>
                <a:lnTo>
                  <a:pt x="6833" y="254139"/>
                </a:lnTo>
                <a:lnTo>
                  <a:pt x="11920" y="259266"/>
                </a:lnTo>
                <a:lnTo>
                  <a:pt x="14610" y="261015"/>
                </a:lnTo>
                <a:lnTo>
                  <a:pt x="20138" y="262958"/>
                </a:lnTo>
                <a:lnTo>
                  <a:pt x="28606" y="264051"/>
                </a:lnTo>
                <a:lnTo>
                  <a:pt x="37148" y="264375"/>
                </a:lnTo>
                <a:lnTo>
                  <a:pt x="117157" y="264511"/>
                </a:lnTo>
                <a:lnTo>
                  <a:pt x="123821" y="263559"/>
                </a:lnTo>
                <a:lnTo>
                  <a:pt x="131120" y="261971"/>
                </a:lnTo>
                <a:lnTo>
                  <a:pt x="138844" y="259961"/>
                </a:lnTo>
                <a:lnTo>
                  <a:pt x="145898" y="258620"/>
                </a:lnTo>
                <a:lnTo>
                  <a:pt x="152506" y="257727"/>
                </a:lnTo>
                <a:lnTo>
                  <a:pt x="158817" y="257130"/>
                </a:lnTo>
                <a:lnTo>
                  <a:pt x="164928" y="256733"/>
                </a:lnTo>
                <a:lnTo>
                  <a:pt x="170908" y="256469"/>
                </a:lnTo>
                <a:lnTo>
                  <a:pt x="183584" y="256175"/>
                </a:lnTo>
                <a:lnTo>
                  <a:pt x="274307" y="2559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/>
          <p:cNvGrpSpPr/>
          <p:nvPr/>
        </p:nvGrpSpPr>
        <p:grpSpPr>
          <a:xfrm>
            <a:off x="4289116" y="2254570"/>
            <a:ext cx="3729029" cy="1954528"/>
            <a:chOff x="4289116" y="2254570"/>
            <a:chExt cx="3729029" cy="1954528"/>
          </a:xfrm>
        </p:grpSpPr>
        <p:sp>
          <p:nvSpPr>
            <p:cNvPr id="70" name="SMARTPenAnnotation686"/>
            <p:cNvSpPr/>
            <p:nvPr/>
          </p:nvSpPr>
          <p:spPr>
            <a:xfrm>
              <a:off x="5678237" y="3746185"/>
              <a:ext cx="51041" cy="51423"/>
            </a:xfrm>
            <a:custGeom>
              <a:avLst/>
              <a:gdLst/>
              <a:ahLst/>
              <a:cxnLst/>
              <a:rect l="0" t="0" r="0" b="0"/>
              <a:pathLst>
                <a:path w="51041" h="51423">
                  <a:moveTo>
                    <a:pt x="8188" y="17142"/>
                  </a:moveTo>
                  <a:lnTo>
                    <a:pt x="16407" y="17142"/>
                  </a:lnTo>
                  <a:lnTo>
                    <a:pt x="17477" y="18094"/>
                  </a:lnTo>
                  <a:lnTo>
                    <a:pt x="24110" y="24523"/>
                  </a:lnTo>
                  <a:lnTo>
                    <a:pt x="25470" y="24920"/>
                  </a:lnTo>
                  <a:lnTo>
                    <a:pt x="27329" y="25185"/>
                  </a:lnTo>
                  <a:lnTo>
                    <a:pt x="29521" y="25362"/>
                  </a:lnTo>
                  <a:lnTo>
                    <a:pt x="30982" y="26432"/>
                  </a:lnTo>
                  <a:lnTo>
                    <a:pt x="31957" y="28098"/>
                  </a:lnTo>
                  <a:lnTo>
                    <a:pt x="32606" y="30161"/>
                  </a:lnTo>
                  <a:lnTo>
                    <a:pt x="33992" y="31536"/>
                  </a:lnTo>
                  <a:lnTo>
                    <a:pt x="35868" y="32453"/>
                  </a:lnTo>
                  <a:lnTo>
                    <a:pt x="41172" y="33925"/>
                  </a:lnTo>
                  <a:lnTo>
                    <a:pt x="41607" y="34998"/>
                  </a:lnTo>
                  <a:lnTo>
                    <a:pt x="41897" y="36666"/>
                  </a:lnTo>
                  <a:lnTo>
                    <a:pt x="42363" y="41636"/>
                  </a:lnTo>
                  <a:lnTo>
                    <a:pt x="42401" y="42997"/>
                  </a:lnTo>
                  <a:lnTo>
                    <a:pt x="42444" y="47048"/>
                  </a:lnTo>
                  <a:lnTo>
                    <a:pt x="41502" y="48509"/>
                  </a:lnTo>
                  <a:lnTo>
                    <a:pt x="39923" y="49484"/>
                  </a:lnTo>
                  <a:lnTo>
                    <a:pt x="37917" y="50133"/>
                  </a:lnTo>
                  <a:lnTo>
                    <a:pt x="35627" y="50566"/>
                  </a:lnTo>
                  <a:lnTo>
                    <a:pt x="33148" y="50855"/>
                  </a:lnTo>
                  <a:lnTo>
                    <a:pt x="26877" y="51318"/>
                  </a:lnTo>
                  <a:lnTo>
                    <a:pt x="23479" y="51381"/>
                  </a:lnTo>
                  <a:lnTo>
                    <a:pt x="18087" y="51422"/>
                  </a:lnTo>
                  <a:lnTo>
                    <a:pt x="17645" y="50473"/>
                  </a:lnTo>
                  <a:lnTo>
                    <a:pt x="17350" y="48888"/>
                  </a:lnTo>
                  <a:lnTo>
                    <a:pt x="17154" y="46878"/>
                  </a:lnTo>
                  <a:lnTo>
                    <a:pt x="16070" y="45539"/>
                  </a:lnTo>
                  <a:lnTo>
                    <a:pt x="14395" y="44646"/>
                  </a:lnTo>
                  <a:lnTo>
                    <a:pt x="12326" y="44051"/>
                  </a:lnTo>
                  <a:lnTo>
                    <a:pt x="10947" y="42701"/>
                  </a:lnTo>
                  <a:lnTo>
                    <a:pt x="10027" y="40849"/>
                  </a:lnTo>
                  <a:lnTo>
                    <a:pt x="9413" y="38661"/>
                  </a:lnTo>
                  <a:lnTo>
                    <a:pt x="8053" y="37203"/>
                  </a:lnTo>
                  <a:lnTo>
                    <a:pt x="6192" y="36231"/>
                  </a:lnTo>
                  <a:lnTo>
                    <a:pt x="4000" y="35583"/>
                  </a:lnTo>
                  <a:lnTo>
                    <a:pt x="2538" y="34198"/>
                  </a:lnTo>
                  <a:lnTo>
                    <a:pt x="1564" y="32323"/>
                  </a:lnTo>
                  <a:lnTo>
                    <a:pt x="914" y="30120"/>
                  </a:lnTo>
                  <a:lnTo>
                    <a:pt x="481" y="27699"/>
                  </a:lnTo>
                  <a:lnTo>
                    <a:pt x="193" y="25133"/>
                  </a:lnTo>
                  <a:lnTo>
                    <a:pt x="0" y="22469"/>
                  </a:lnTo>
                  <a:lnTo>
                    <a:pt x="824" y="19741"/>
                  </a:lnTo>
                  <a:lnTo>
                    <a:pt x="2326" y="16970"/>
                  </a:lnTo>
                  <a:lnTo>
                    <a:pt x="7845" y="9061"/>
                  </a:lnTo>
                  <a:lnTo>
                    <a:pt x="10575" y="6248"/>
                  </a:lnTo>
                  <a:lnTo>
                    <a:pt x="15538" y="1232"/>
                  </a:lnTo>
                  <a:lnTo>
                    <a:pt x="16898" y="820"/>
                  </a:lnTo>
                  <a:lnTo>
                    <a:pt x="18757" y="546"/>
                  </a:lnTo>
                  <a:lnTo>
                    <a:pt x="24034" y="105"/>
                  </a:lnTo>
                  <a:lnTo>
                    <a:pt x="25419" y="1022"/>
                  </a:lnTo>
                  <a:lnTo>
                    <a:pt x="27295" y="2585"/>
                  </a:lnTo>
                  <a:lnTo>
                    <a:pt x="29498" y="4580"/>
                  </a:lnTo>
                  <a:lnTo>
                    <a:pt x="31920" y="5910"/>
                  </a:lnTo>
                  <a:lnTo>
                    <a:pt x="34487" y="6797"/>
                  </a:lnTo>
                  <a:lnTo>
                    <a:pt x="40899" y="8219"/>
                  </a:lnTo>
                  <a:lnTo>
                    <a:pt x="42378" y="9289"/>
                  </a:lnTo>
                  <a:lnTo>
                    <a:pt x="44316" y="10954"/>
                  </a:lnTo>
                  <a:lnTo>
                    <a:pt x="49720" y="15920"/>
                  </a:lnTo>
                  <a:lnTo>
                    <a:pt x="50163" y="17280"/>
                  </a:lnTo>
                  <a:lnTo>
                    <a:pt x="50459" y="19139"/>
                  </a:lnTo>
                  <a:lnTo>
                    <a:pt x="50656" y="21331"/>
                  </a:lnTo>
                  <a:lnTo>
                    <a:pt x="50787" y="23744"/>
                  </a:lnTo>
                  <a:lnTo>
                    <a:pt x="51016" y="32711"/>
                  </a:lnTo>
                  <a:lnTo>
                    <a:pt x="51040" y="38371"/>
                  </a:lnTo>
                  <a:lnTo>
                    <a:pt x="50091" y="39867"/>
                  </a:lnTo>
                  <a:lnTo>
                    <a:pt x="48506" y="40864"/>
                  </a:lnTo>
                  <a:lnTo>
                    <a:pt x="46496" y="41529"/>
                  </a:lnTo>
                  <a:lnTo>
                    <a:pt x="45157" y="42925"/>
                  </a:lnTo>
                  <a:lnTo>
                    <a:pt x="44264" y="44809"/>
                  </a:lnTo>
                  <a:lnTo>
                    <a:pt x="43668" y="47016"/>
                  </a:lnTo>
                  <a:lnTo>
                    <a:pt x="42319" y="48488"/>
                  </a:lnTo>
                  <a:lnTo>
                    <a:pt x="40467" y="49470"/>
                  </a:lnTo>
                  <a:lnTo>
                    <a:pt x="38280" y="50124"/>
                  </a:lnTo>
                  <a:lnTo>
                    <a:pt x="35869" y="49607"/>
                  </a:lnTo>
                  <a:lnTo>
                    <a:pt x="33310" y="48311"/>
                  </a:lnTo>
                  <a:lnTo>
                    <a:pt x="30650" y="46493"/>
                  </a:lnTo>
                  <a:lnTo>
                    <a:pt x="27925" y="45282"/>
                  </a:lnTo>
                  <a:lnTo>
                    <a:pt x="25156" y="44475"/>
                  </a:lnTo>
                  <a:lnTo>
                    <a:pt x="22358" y="43936"/>
                  </a:lnTo>
                  <a:lnTo>
                    <a:pt x="20492" y="42625"/>
                  </a:lnTo>
                  <a:lnTo>
                    <a:pt x="19248" y="40798"/>
                  </a:lnTo>
                  <a:lnTo>
                    <a:pt x="18419" y="38628"/>
                  </a:lnTo>
                  <a:lnTo>
                    <a:pt x="16913" y="37181"/>
                  </a:lnTo>
                  <a:lnTo>
                    <a:pt x="14957" y="36217"/>
                  </a:lnTo>
                  <a:lnTo>
                    <a:pt x="12701" y="35573"/>
                  </a:lnTo>
                  <a:lnTo>
                    <a:pt x="11197" y="34192"/>
                  </a:lnTo>
                  <a:lnTo>
                    <a:pt x="10194" y="32319"/>
                  </a:lnTo>
                  <a:lnTo>
                    <a:pt x="8584" y="27019"/>
                  </a:lnTo>
                  <a:lnTo>
                    <a:pt x="7500" y="25632"/>
                  </a:lnTo>
                  <a:lnTo>
                    <a:pt x="5824" y="23754"/>
                  </a:lnTo>
                  <a:lnTo>
                    <a:pt x="3754" y="21550"/>
                  </a:lnTo>
                  <a:lnTo>
                    <a:pt x="2374" y="19128"/>
                  </a:lnTo>
                  <a:lnTo>
                    <a:pt x="1455" y="16561"/>
                  </a:lnTo>
                  <a:lnTo>
                    <a:pt x="841" y="13897"/>
                  </a:lnTo>
                  <a:lnTo>
                    <a:pt x="1385" y="12122"/>
                  </a:lnTo>
                  <a:lnTo>
                    <a:pt x="2700" y="10937"/>
                  </a:lnTo>
                  <a:lnTo>
                    <a:pt x="4529" y="10148"/>
                  </a:lnTo>
                  <a:lnTo>
                    <a:pt x="5749" y="8669"/>
                  </a:lnTo>
                  <a:lnTo>
                    <a:pt x="6562" y="6731"/>
                  </a:lnTo>
                  <a:lnTo>
                    <a:pt x="7866" y="1327"/>
                  </a:lnTo>
                  <a:lnTo>
                    <a:pt x="8926" y="884"/>
                  </a:lnTo>
                  <a:lnTo>
                    <a:pt x="10585" y="588"/>
                  </a:lnTo>
                  <a:lnTo>
                    <a:pt x="15541" y="114"/>
                  </a:lnTo>
                  <a:lnTo>
                    <a:pt x="16899" y="75"/>
                  </a:lnTo>
                  <a:lnTo>
                    <a:pt x="29499" y="0"/>
                  </a:lnTo>
                  <a:lnTo>
                    <a:pt x="31920" y="952"/>
                  </a:lnTo>
                  <a:lnTo>
                    <a:pt x="34487" y="2539"/>
                  </a:lnTo>
                  <a:lnTo>
                    <a:pt x="40899" y="7378"/>
                  </a:lnTo>
                  <a:lnTo>
                    <a:pt x="42378" y="8728"/>
                  </a:lnTo>
                  <a:lnTo>
                    <a:pt x="46561" y="12767"/>
                  </a:lnTo>
                  <a:lnTo>
                    <a:pt x="48057" y="15178"/>
                  </a:lnTo>
                  <a:lnTo>
                    <a:pt x="49055" y="17738"/>
                  </a:lnTo>
                  <a:lnTo>
                    <a:pt x="49720" y="20397"/>
                  </a:lnTo>
                  <a:lnTo>
                    <a:pt x="50163" y="23122"/>
                  </a:lnTo>
                  <a:lnTo>
                    <a:pt x="50459" y="25891"/>
                  </a:lnTo>
                  <a:lnTo>
                    <a:pt x="50933" y="32629"/>
                  </a:lnTo>
                  <a:lnTo>
                    <a:pt x="50998" y="36090"/>
                  </a:lnTo>
                  <a:lnTo>
                    <a:pt x="51016" y="38347"/>
                  </a:lnTo>
                  <a:lnTo>
                    <a:pt x="50075" y="39851"/>
                  </a:lnTo>
                  <a:lnTo>
                    <a:pt x="48495" y="40854"/>
                  </a:lnTo>
                  <a:lnTo>
                    <a:pt x="42830" y="42743"/>
                  </a:lnTo>
                  <a:lnTo>
                    <a:pt x="41759" y="42781"/>
                  </a:lnTo>
                  <a:lnTo>
                    <a:pt x="30577" y="42850"/>
                  </a:lnTo>
                  <a:lnTo>
                    <a:pt x="28828" y="41900"/>
                  </a:lnTo>
                  <a:lnTo>
                    <a:pt x="27663" y="40315"/>
                  </a:lnTo>
                  <a:lnTo>
                    <a:pt x="25793" y="35478"/>
                  </a:lnTo>
                  <a:lnTo>
                    <a:pt x="25640" y="34129"/>
                  </a:lnTo>
                  <a:lnTo>
                    <a:pt x="25537" y="32277"/>
                  </a:lnTo>
                  <a:lnTo>
                    <a:pt x="25333" y="25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87"/>
            <p:cNvSpPr/>
            <p:nvPr/>
          </p:nvSpPr>
          <p:spPr>
            <a:xfrm>
              <a:off x="5858269" y="3927431"/>
              <a:ext cx="66856" cy="58779"/>
            </a:xfrm>
            <a:custGeom>
              <a:avLst/>
              <a:gdLst/>
              <a:ahLst/>
              <a:cxnLst/>
              <a:rect l="0" t="0" r="0" b="0"/>
              <a:pathLst>
                <a:path w="66856" h="58779">
                  <a:moveTo>
                    <a:pt x="16751" y="33064"/>
                  </a:moveTo>
                  <a:lnTo>
                    <a:pt x="21301" y="33064"/>
                  </a:lnTo>
                  <a:lnTo>
                    <a:pt x="22642" y="34016"/>
                  </a:lnTo>
                  <a:lnTo>
                    <a:pt x="23536" y="35604"/>
                  </a:lnTo>
                  <a:lnTo>
                    <a:pt x="24970" y="40445"/>
                  </a:lnTo>
                  <a:lnTo>
                    <a:pt x="26040" y="40842"/>
                  </a:lnTo>
                  <a:lnTo>
                    <a:pt x="27706" y="41106"/>
                  </a:lnTo>
                  <a:lnTo>
                    <a:pt x="32673" y="41532"/>
                  </a:lnTo>
                  <a:lnTo>
                    <a:pt x="35892" y="41590"/>
                  </a:lnTo>
                  <a:lnTo>
                    <a:pt x="38084" y="41605"/>
                  </a:lnTo>
                  <a:lnTo>
                    <a:pt x="39545" y="42568"/>
                  </a:lnTo>
                  <a:lnTo>
                    <a:pt x="40520" y="44163"/>
                  </a:lnTo>
                  <a:lnTo>
                    <a:pt x="42458" y="50178"/>
                  </a:lnTo>
                  <a:lnTo>
                    <a:pt x="42467" y="57587"/>
                  </a:lnTo>
                  <a:lnTo>
                    <a:pt x="41515" y="57985"/>
                  </a:lnTo>
                  <a:lnTo>
                    <a:pt x="39928" y="58250"/>
                  </a:lnTo>
                  <a:lnTo>
                    <a:pt x="35087" y="58676"/>
                  </a:lnTo>
                  <a:lnTo>
                    <a:pt x="31885" y="58734"/>
                  </a:lnTo>
                  <a:lnTo>
                    <a:pt x="29698" y="58750"/>
                  </a:lnTo>
                  <a:lnTo>
                    <a:pt x="28239" y="57808"/>
                  </a:lnTo>
                  <a:lnTo>
                    <a:pt x="27267" y="56228"/>
                  </a:lnTo>
                  <a:lnTo>
                    <a:pt x="26619" y="54221"/>
                  </a:lnTo>
                  <a:lnTo>
                    <a:pt x="25235" y="52884"/>
                  </a:lnTo>
                  <a:lnTo>
                    <a:pt x="23359" y="51992"/>
                  </a:lnTo>
                  <a:lnTo>
                    <a:pt x="21157" y="51397"/>
                  </a:lnTo>
                  <a:lnTo>
                    <a:pt x="18735" y="50049"/>
                  </a:lnTo>
                  <a:lnTo>
                    <a:pt x="16169" y="48197"/>
                  </a:lnTo>
                  <a:lnTo>
                    <a:pt x="13505" y="46010"/>
                  </a:lnTo>
                  <a:lnTo>
                    <a:pt x="11730" y="43599"/>
                  </a:lnTo>
                  <a:lnTo>
                    <a:pt x="10546" y="41040"/>
                  </a:lnTo>
                  <a:lnTo>
                    <a:pt x="9756" y="38381"/>
                  </a:lnTo>
                  <a:lnTo>
                    <a:pt x="8278" y="35656"/>
                  </a:lnTo>
                  <a:lnTo>
                    <a:pt x="6340" y="32887"/>
                  </a:lnTo>
                  <a:lnTo>
                    <a:pt x="4095" y="30089"/>
                  </a:lnTo>
                  <a:lnTo>
                    <a:pt x="3551" y="27270"/>
                  </a:lnTo>
                  <a:lnTo>
                    <a:pt x="4141" y="24439"/>
                  </a:lnTo>
                  <a:lnTo>
                    <a:pt x="7381" y="17601"/>
                  </a:lnTo>
                  <a:lnTo>
                    <a:pt x="8599" y="16088"/>
                  </a:lnTo>
                  <a:lnTo>
                    <a:pt x="10363" y="14126"/>
                  </a:lnTo>
                  <a:lnTo>
                    <a:pt x="15489" y="8686"/>
                  </a:lnTo>
                  <a:lnTo>
                    <a:pt x="16862" y="8239"/>
                  </a:lnTo>
                  <a:lnTo>
                    <a:pt x="18730" y="7941"/>
                  </a:lnTo>
                  <a:lnTo>
                    <a:pt x="20928" y="7743"/>
                  </a:lnTo>
                  <a:lnTo>
                    <a:pt x="22393" y="6658"/>
                  </a:lnTo>
                  <a:lnTo>
                    <a:pt x="23370" y="4982"/>
                  </a:lnTo>
                  <a:lnTo>
                    <a:pt x="24021" y="2913"/>
                  </a:lnTo>
                  <a:lnTo>
                    <a:pt x="25407" y="1533"/>
                  </a:lnTo>
                  <a:lnTo>
                    <a:pt x="27284" y="613"/>
                  </a:lnTo>
                  <a:lnTo>
                    <a:pt x="29488" y="0"/>
                  </a:lnTo>
                  <a:lnTo>
                    <a:pt x="31910" y="544"/>
                  </a:lnTo>
                  <a:lnTo>
                    <a:pt x="34477" y="1859"/>
                  </a:lnTo>
                  <a:lnTo>
                    <a:pt x="40889" y="6262"/>
                  </a:lnTo>
                  <a:lnTo>
                    <a:pt x="42368" y="7576"/>
                  </a:lnTo>
                  <a:lnTo>
                    <a:pt x="46551" y="11576"/>
                  </a:lnTo>
                  <a:lnTo>
                    <a:pt x="49000" y="13024"/>
                  </a:lnTo>
                  <a:lnTo>
                    <a:pt x="51585" y="13989"/>
                  </a:lnTo>
                  <a:lnTo>
                    <a:pt x="54261" y="14632"/>
                  </a:lnTo>
                  <a:lnTo>
                    <a:pt x="56045" y="16013"/>
                  </a:lnTo>
                  <a:lnTo>
                    <a:pt x="57235" y="17887"/>
                  </a:lnTo>
                  <a:lnTo>
                    <a:pt x="58028" y="20088"/>
                  </a:lnTo>
                  <a:lnTo>
                    <a:pt x="59508" y="21556"/>
                  </a:lnTo>
                  <a:lnTo>
                    <a:pt x="61449" y="22534"/>
                  </a:lnTo>
                  <a:lnTo>
                    <a:pt x="63694" y="23187"/>
                  </a:lnTo>
                  <a:lnTo>
                    <a:pt x="65191" y="24574"/>
                  </a:lnTo>
                  <a:lnTo>
                    <a:pt x="66189" y="26451"/>
                  </a:lnTo>
                  <a:lnTo>
                    <a:pt x="66855" y="28655"/>
                  </a:lnTo>
                  <a:lnTo>
                    <a:pt x="66346" y="31077"/>
                  </a:lnTo>
                  <a:lnTo>
                    <a:pt x="65054" y="33644"/>
                  </a:lnTo>
                  <a:lnTo>
                    <a:pt x="63240" y="36308"/>
                  </a:lnTo>
                  <a:lnTo>
                    <a:pt x="62031" y="39037"/>
                  </a:lnTo>
                  <a:lnTo>
                    <a:pt x="61225" y="41808"/>
                  </a:lnTo>
                  <a:lnTo>
                    <a:pt x="59932" y="48549"/>
                  </a:lnTo>
                  <a:lnTo>
                    <a:pt x="58873" y="50055"/>
                  </a:lnTo>
                  <a:lnTo>
                    <a:pt x="57214" y="52011"/>
                  </a:lnTo>
                  <a:lnTo>
                    <a:pt x="55157" y="54268"/>
                  </a:lnTo>
                  <a:lnTo>
                    <a:pt x="52832" y="55772"/>
                  </a:lnTo>
                  <a:lnTo>
                    <a:pt x="50330" y="56775"/>
                  </a:lnTo>
                  <a:lnTo>
                    <a:pt x="44021" y="58385"/>
                  </a:lnTo>
                  <a:lnTo>
                    <a:pt x="42551" y="58517"/>
                  </a:lnTo>
                  <a:lnTo>
                    <a:pt x="40619" y="58605"/>
                  </a:lnTo>
                  <a:lnTo>
                    <a:pt x="35931" y="58703"/>
                  </a:lnTo>
                  <a:lnTo>
                    <a:pt x="21242" y="58778"/>
                  </a:lnTo>
                  <a:lnTo>
                    <a:pt x="18792" y="57826"/>
                  </a:lnTo>
                  <a:lnTo>
                    <a:pt x="16207" y="56240"/>
                  </a:lnTo>
                  <a:lnTo>
                    <a:pt x="9764" y="51400"/>
                  </a:lnTo>
                  <a:lnTo>
                    <a:pt x="8282" y="50050"/>
                  </a:lnTo>
                  <a:lnTo>
                    <a:pt x="4097" y="46011"/>
                  </a:lnTo>
                  <a:lnTo>
                    <a:pt x="2600" y="43600"/>
                  </a:lnTo>
                  <a:lnTo>
                    <a:pt x="1602" y="41040"/>
                  </a:lnTo>
                  <a:lnTo>
                    <a:pt x="0" y="34639"/>
                  </a:lnTo>
                  <a:lnTo>
                    <a:pt x="821" y="34114"/>
                  </a:lnTo>
                  <a:lnTo>
                    <a:pt x="2321" y="33764"/>
                  </a:lnTo>
                  <a:lnTo>
                    <a:pt x="4273" y="33531"/>
                  </a:lnTo>
                  <a:lnTo>
                    <a:pt x="5575" y="32423"/>
                  </a:lnTo>
                  <a:lnTo>
                    <a:pt x="6442" y="30731"/>
                  </a:lnTo>
                  <a:lnTo>
                    <a:pt x="7021" y="28651"/>
                  </a:lnTo>
                  <a:lnTo>
                    <a:pt x="8360" y="27264"/>
                  </a:lnTo>
                  <a:lnTo>
                    <a:pt x="10204" y="26340"/>
                  </a:lnTo>
                  <a:lnTo>
                    <a:pt x="12386" y="25724"/>
                  </a:lnTo>
                  <a:lnTo>
                    <a:pt x="14794" y="25313"/>
                  </a:lnTo>
                  <a:lnTo>
                    <a:pt x="17351" y="25039"/>
                  </a:lnTo>
                  <a:lnTo>
                    <a:pt x="23748" y="24599"/>
                  </a:lnTo>
                  <a:lnTo>
                    <a:pt x="27163" y="24539"/>
                  </a:lnTo>
                  <a:lnTo>
                    <a:pt x="37117" y="24501"/>
                  </a:lnTo>
                  <a:lnTo>
                    <a:pt x="38901" y="25450"/>
                  </a:lnTo>
                  <a:lnTo>
                    <a:pt x="40090" y="27036"/>
                  </a:lnTo>
                  <a:lnTo>
                    <a:pt x="41998" y="31873"/>
                  </a:lnTo>
                  <a:lnTo>
                    <a:pt x="43107" y="33222"/>
                  </a:lnTo>
                  <a:lnTo>
                    <a:pt x="44800" y="35075"/>
                  </a:lnTo>
                  <a:lnTo>
                    <a:pt x="46880" y="37262"/>
                  </a:lnTo>
                  <a:lnTo>
                    <a:pt x="48267" y="39672"/>
                  </a:lnTo>
                  <a:lnTo>
                    <a:pt x="49191" y="42232"/>
                  </a:lnTo>
                  <a:lnTo>
                    <a:pt x="50675" y="48633"/>
                  </a:lnTo>
                  <a:lnTo>
                    <a:pt x="50797" y="50111"/>
                  </a:lnTo>
                  <a:lnTo>
                    <a:pt x="50878" y="52048"/>
                  </a:lnTo>
                  <a:lnTo>
                    <a:pt x="51009" y="57451"/>
                  </a:lnTo>
                  <a:lnTo>
                    <a:pt x="50067" y="57895"/>
                  </a:lnTo>
                  <a:lnTo>
                    <a:pt x="48487" y="58190"/>
                  </a:lnTo>
                  <a:lnTo>
                    <a:pt x="42820" y="58746"/>
                  </a:lnTo>
                  <a:lnTo>
                    <a:pt x="38022" y="58771"/>
                  </a:lnTo>
                  <a:lnTo>
                    <a:pt x="36646" y="57822"/>
                  </a:lnTo>
                  <a:lnTo>
                    <a:pt x="35729" y="56237"/>
                  </a:lnTo>
                  <a:lnTo>
                    <a:pt x="35118" y="54227"/>
                  </a:lnTo>
                  <a:lnTo>
                    <a:pt x="33758" y="51935"/>
                  </a:lnTo>
                  <a:lnTo>
                    <a:pt x="31899" y="49454"/>
                  </a:lnTo>
                  <a:lnTo>
                    <a:pt x="26622" y="43181"/>
                  </a:lnTo>
                  <a:lnTo>
                    <a:pt x="26189" y="41713"/>
                  </a:lnTo>
                  <a:lnTo>
                    <a:pt x="25900" y="39783"/>
                  </a:lnTo>
                  <a:lnTo>
                    <a:pt x="25323" y="330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88"/>
            <p:cNvSpPr/>
            <p:nvPr/>
          </p:nvSpPr>
          <p:spPr>
            <a:xfrm>
              <a:off x="6029325" y="4114946"/>
              <a:ext cx="68571" cy="94152"/>
            </a:xfrm>
            <a:custGeom>
              <a:avLst/>
              <a:gdLst/>
              <a:ahLst/>
              <a:cxnLst/>
              <a:rect l="0" t="0" r="0" b="0"/>
              <a:pathLst>
                <a:path w="68571" h="94152">
                  <a:moveTo>
                    <a:pt x="0" y="94151"/>
                  </a:moveTo>
                  <a:lnTo>
                    <a:pt x="0" y="86770"/>
                  </a:lnTo>
                  <a:lnTo>
                    <a:pt x="952" y="86373"/>
                  </a:lnTo>
                  <a:lnTo>
                    <a:pt x="2540" y="86108"/>
                  </a:lnTo>
                  <a:lnTo>
                    <a:pt x="4550" y="85932"/>
                  </a:lnTo>
                  <a:lnTo>
                    <a:pt x="6843" y="84861"/>
                  </a:lnTo>
                  <a:lnTo>
                    <a:pt x="9325" y="83196"/>
                  </a:lnTo>
                  <a:lnTo>
                    <a:pt x="15600" y="78229"/>
                  </a:lnTo>
                  <a:lnTo>
                    <a:pt x="18020" y="77821"/>
                  </a:lnTo>
                  <a:lnTo>
                    <a:pt x="21538" y="77550"/>
                  </a:lnTo>
                  <a:lnTo>
                    <a:pt x="25789" y="77368"/>
                  </a:lnTo>
                  <a:lnTo>
                    <a:pt x="28623" y="76295"/>
                  </a:lnTo>
                  <a:lnTo>
                    <a:pt x="30511" y="74627"/>
                  </a:lnTo>
                  <a:lnTo>
                    <a:pt x="31771" y="72563"/>
                  </a:lnTo>
                  <a:lnTo>
                    <a:pt x="33563" y="71186"/>
                  </a:lnTo>
                  <a:lnTo>
                    <a:pt x="35710" y="70269"/>
                  </a:lnTo>
                  <a:lnTo>
                    <a:pt x="38094" y="69657"/>
                  </a:lnTo>
                  <a:lnTo>
                    <a:pt x="40636" y="69249"/>
                  </a:lnTo>
                  <a:lnTo>
                    <a:pt x="43283" y="68978"/>
                  </a:lnTo>
                  <a:lnTo>
                    <a:pt x="49824" y="68541"/>
                  </a:lnTo>
                  <a:lnTo>
                    <a:pt x="51314" y="69457"/>
                  </a:lnTo>
                  <a:lnTo>
                    <a:pt x="53259" y="71021"/>
                  </a:lnTo>
                  <a:lnTo>
                    <a:pt x="58674" y="75824"/>
                  </a:lnTo>
                  <a:lnTo>
                    <a:pt x="60071" y="76218"/>
                  </a:lnTo>
                  <a:lnTo>
                    <a:pt x="61954" y="76481"/>
                  </a:lnTo>
                  <a:lnTo>
                    <a:pt x="64163" y="76656"/>
                  </a:lnTo>
                  <a:lnTo>
                    <a:pt x="65635" y="77725"/>
                  </a:lnTo>
                  <a:lnTo>
                    <a:pt x="66617" y="79391"/>
                  </a:lnTo>
                  <a:lnTo>
                    <a:pt x="68192" y="84356"/>
                  </a:lnTo>
                  <a:lnTo>
                    <a:pt x="68321" y="85716"/>
                  </a:lnTo>
                  <a:lnTo>
                    <a:pt x="68407" y="87575"/>
                  </a:lnTo>
                  <a:lnTo>
                    <a:pt x="68570" y="93766"/>
                  </a:lnTo>
                  <a:lnTo>
                    <a:pt x="67621" y="93895"/>
                  </a:lnTo>
                  <a:lnTo>
                    <a:pt x="66035" y="93980"/>
                  </a:lnTo>
                  <a:lnTo>
                    <a:pt x="61198" y="94118"/>
                  </a:lnTo>
                  <a:lnTo>
                    <a:pt x="47268" y="94150"/>
                  </a:lnTo>
                  <a:lnTo>
                    <a:pt x="45799" y="93198"/>
                  </a:lnTo>
                  <a:lnTo>
                    <a:pt x="44820" y="91611"/>
                  </a:lnTo>
                  <a:lnTo>
                    <a:pt x="44167" y="89600"/>
                  </a:lnTo>
                  <a:lnTo>
                    <a:pt x="42780" y="87307"/>
                  </a:lnTo>
                  <a:lnTo>
                    <a:pt x="40902" y="84826"/>
                  </a:lnTo>
                  <a:lnTo>
                    <a:pt x="35596" y="78551"/>
                  </a:lnTo>
                  <a:lnTo>
                    <a:pt x="35160" y="77084"/>
                  </a:lnTo>
                  <a:lnTo>
                    <a:pt x="34870" y="75152"/>
                  </a:lnTo>
                  <a:lnTo>
                    <a:pt x="34677" y="72913"/>
                  </a:lnTo>
                  <a:lnTo>
                    <a:pt x="34547" y="70467"/>
                  </a:lnTo>
                  <a:lnTo>
                    <a:pt x="34323" y="61446"/>
                  </a:lnTo>
                  <a:lnTo>
                    <a:pt x="35265" y="59965"/>
                  </a:lnTo>
                  <a:lnTo>
                    <a:pt x="36845" y="58026"/>
                  </a:lnTo>
                  <a:lnTo>
                    <a:pt x="42510" y="51683"/>
                  </a:lnTo>
                  <a:lnTo>
                    <a:pt x="43580" y="51552"/>
                  </a:lnTo>
                  <a:lnTo>
                    <a:pt x="45246" y="51464"/>
                  </a:lnTo>
                  <a:lnTo>
                    <a:pt x="51327" y="51292"/>
                  </a:lnTo>
                  <a:lnTo>
                    <a:pt x="58806" y="51289"/>
                  </a:lnTo>
                  <a:lnTo>
                    <a:pt x="60159" y="52241"/>
                  </a:lnTo>
                  <a:lnTo>
                    <a:pt x="62014" y="53829"/>
                  </a:lnTo>
                  <a:lnTo>
                    <a:pt x="68546" y="59830"/>
                  </a:lnTo>
                  <a:lnTo>
                    <a:pt x="44167" y="59861"/>
                  </a:lnTo>
                  <a:lnTo>
                    <a:pt x="42780" y="58908"/>
                  </a:lnTo>
                  <a:lnTo>
                    <a:pt x="40902" y="57321"/>
                  </a:lnTo>
                  <a:lnTo>
                    <a:pt x="38698" y="55310"/>
                  </a:lnTo>
                  <a:lnTo>
                    <a:pt x="37229" y="53017"/>
                  </a:lnTo>
                  <a:lnTo>
                    <a:pt x="36249" y="50536"/>
                  </a:lnTo>
                  <a:lnTo>
                    <a:pt x="35596" y="47930"/>
                  </a:lnTo>
                  <a:lnTo>
                    <a:pt x="35160" y="45239"/>
                  </a:lnTo>
                  <a:lnTo>
                    <a:pt x="34870" y="42493"/>
                  </a:lnTo>
                  <a:lnTo>
                    <a:pt x="34404" y="35793"/>
                  </a:lnTo>
                  <a:lnTo>
                    <a:pt x="34341" y="32337"/>
                  </a:lnTo>
                  <a:lnTo>
                    <a:pt x="34290" y="12587"/>
                  </a:lnTo>
                  <a:lnTo>
                    <a:pt x="35242" y="11200"/>
                  </a:lnTo>
                  <a:lnTo>
                    <a:pt x="36830" y="10275"/>
                  </a:lnTo>
                  <a:lnTo>
                    <a:pt x="38841" y="9659"/>
                  </a:lnTo>
                  <a:lnTo>
                    <a:pt x="40181" y="10201"/>
                  </a:lnTo>
                  <a:lnTo>
                    <a:pt x="41075" y="11514"/>
                  </a:lnTo>
                  <a:lnTo>
                    <a:pt x="42509" y="15915"/>
                  </a:lnTo>
                  <a:lnTo>
                    <a:pt x="43579" y="16276"/>
                  </a:lnTo>
                  <a:lnTo>
                    <a:pt x="45245" y="16517"/>
                  </a:lnTo>
                  <a:lnTo>
                    <a:pt x="47308" y="16678"/>
                  </a:lnTo>
                  <a:lnTo>
                    <a:pt x="48684" y="17737"/>
                  </a:lnTo>
                  <a:lnTo>
                    <a:pt x="49601" y="19396"/>
                  </a:lnTo>
                  <a:lnTo>
                    <a:pt x="50212" y="21455"/>
                  </a:lnTo>
                  <a:lnTo>
                    <a:pt x="50619" y="23779"/>
                  </a:lnTo>
                  <a:lnTo>
                    <a:pt x="50891" y="26282"/>
                  </a:lnTo>
                  <a:lnTo>
                    <a:pt x="51072" y="28902"/>
                  </a:lnTo>
                  <a:lnTo>
                    <a:pt x="51193" y="31602"/>
                  </a:lnTo>
                  <a:lnTo>
                    <a:pt x="51327" y="37142"/>
                  </a:lnTo>
                  <a:lnTo>
                    <a:pt x="51434" y="80703"/>
                  </a:lnTo>
                  <a:lnTo>
                    <a:pt x="50482" y="83281"/>
                  </a:lnTo>
                  <a:lnTo>
                    <a:pt x="48894" y="85952"/>
                  </a:lnTo>
                  <a:lnTo>
                    <a:pt x="44053" y="92532"/>
                  </a:lnTo>
                  <a:lnTo>
                    <a:pt x="42704" y="93071"/>
                  </a:lnTo>
                  <a:lnTo>
                    <a:pt x="40852" y="93432"/>
                  </a:lnTo>
                  <a:lnTo>
                    <a:pt x="35586" y="94009"/>
                  </a:lnTo>
                  <a:lnTo>
                    <a:pt x="34201" y="93104"/>
                  </a:lnTo>
                  <a:lnTo>
                    <a:pt x="32326" y="91548"/>
                  </a:lnTo>
                  <a:lnTo>
                    <a:pt x="30123" y="89558"/>
                  </a:lnTo>
                  <a:lnTo>
                    <a:pt x="25135" y="84807"/>
                  </a:lnTo>
                  <a:lnTo>
                    <a:pt x="14172" y="73997"/>
                  </a:lnTo>
                  <a:lnTo>
                    <a:pt x="12305" y="71190"/>
                  </a:lnTo>
                  <a:lnTo>
                    <a:pt x="11061" y="68366"/>
                  </a:lnTo>
                  <a:lnTo>
                    <a:pt x="10232" y="65531"/>
                  </a:lnTo>
                  <a:lnTo>
                    <a:pt x="9678" y="62688"/>
                  </a:lnTo>
                  <a:lnTo>
                    <a:pt x="9310" y="59841"/>
                  </a:lnTo>
                  <a:lnTo>
                    <a:pt x="9064" y="56990"/>
                  </a:lnTo>
                  <a:lnTo>
                    <a:pt x="8900" y="53185"/>
                  </a:lnTo>
                  <a:lnTo>
                    <a:pt x="8669" y="39679"/>
                  </a:lnTo>
                  <a:lnTo>
                    <a:pt x="8576" y="21627"/>
                  </a:lnTo>
                  <a:lnTo>
                    <a:pt x="9527" y="19131"/>
                  </a:lnTo>
                  <a:lnTo>
                    <a:pt x="11114" y="16515"/>
                  </a:lnTo>
                  <a:lnTo>
                    <a:pt x="13124" y="13819"/>
                  </a:lnTo>
                  <a:lnTo>
                    <a:pt x="15417" y="11069"/>
                  </a:lnTo>
                  <a:lnTo>
                    <a:pt x="17898" y="8283"/>
                  </a:lnTo>
                  <a:lnTo>
                    <a:pt x="20504" y="5473"/>
                  </a:lnTo>
                  <a:lnTo>
                    <a:pt x="23194" y="3600"/>
                  </a:lnTo>
                  <a:lnTo>
                    <a:pt x="25941" y="2351"/>
                  </a:lnTo>
                  <a:lnTo>
                    <a:pt x="28723" y="1519"/>
                  </a:lnTo>
                  <a:lnTo>
                    <a:pt x="31531" y="964"/>
                  </a:lnTo>
                  <a:lnTo>
                    <a:pt x="34356" y="594"/>
                  </a:lnTo>
                  <a:lnTo>
                    <a:pt x="41182" y="0"/>
                  </a:lnTo>
                  <a:lnTo>
                    <a:pt x="42695" y="903"/>
                  </a:lnTo>
                  <a:lnTo>
                    <a:pt x="44655" y="2458"/>
                  </a:lnTo>
                  <a:lnTo>
                    <a:pt x="46915" y="4448"/>
                  </a:lnTo>
                  <a:lnTo>
                    <a:pt x="49374" y="6726"/>
                  </a:lnTo>
                  <a:lnTo>
                    <a:pt x="58418" y="15458"/>
                  </a:lnTo>
                  <a:lnTo>
                    <a:pt x="64087" y="21093"/>
                  </a:lnTo>
                  <a:lnTo>
                    <a:pt x="65585" y="23538"/>
                  </a:lnTo>
                  <a:lnTo>
                    <a:pt x="66583" y="26121"/>
                  </a:lnTo>
                  <a:lnTo>
                    <a:pt x="67248" y="28795"/>
                  </a:lnTo>
                  <a:lnTo>
                    <a:pt x="67692" y="31530"/>
                  </a:lnTo>
                  <a:lnTo>
                    <a:pt x="67988" y="34306"/>
                  </a:lnTo>
                  <a:lnTo>
                    <a:pt x="68185" y="37110"/>
                  </a:lnTo>
                  <a:lnTo>
                    <a:pt x="68317" y="39931"/>
                  </a:lnTo>
                  <a:lnTo>
                    <a:pt x="68463" y="45606"/>
                  </a:lnTo>
                  <a:lnTo>
                    <a:pt x="67549" y="48453"/>
                  </a:lnTo>
                  <a:lnTo>
                    <a:pt x="65987" y="51303"/>
                  </a:lnTo>
                  <a:lnTo>
                    <a:pt x="61188" y="58170"/>
                  </a:lnTo>
                  <a:lnTo>
                    <a:pt x="59842" y="59687"/>
                  </a:lnTo>
                  <a:lnTo>
                    <a:pt x="55807" y="63911"/>
                  </a:lnTo>
                  <a:lnTo>
                    <a:pt x="53397" y="65418"/>
                  </a:lnTo>
                  <a:lnTo>
                    <a:pt x="50837" y="66423"/>
                  </a:lnTo>
                  <a:lnTo>
                    <a:pt x="44437" y="68037"/>
                  </a:lnTo>
                  <a:lnTo>
                    <a:pt x="42960" y="68169"/>
                  </a:lnTo>
                  <a:lnTo>
                    <a:pt x="41022" y="68257"/>
                  </a:lnTo>
                  <a:lnTo>
                    <a:pt x="36329" y="68356"/>
                  </a:lnTo>
                  <a:lnTo>
                    <a:pt x="31069" y="68399"/>
                  </a:lnTo>
                  <a:lnTo>
                    <a:pt x="28332" y="67458"/>
                  </a:lnTo>
                  <a:lnTo>
                    <a:pt x="25556" y="65878"/>
                  </a:lnTo>
                  <a:lnTo>
                    <a:pt x="22752" y="63872"/>
                  </a:lnTo>
                  <a:lnTo>
                    <a:pt x="19930" y="62536"/>
                  </a:lnTo>
                  <a:lnTo>
                    <a:pt x="17097" y="61644"/>
                  </a:lnTo>
                  <a:lnTo>
                    <a:pt x="10256" y="60213"/>
                  </a:lnTo>
                  <a:lnTo>
                    <a:pt x="9695" y="59143"/>
                  </a:lnTo>
                  <a:lnTo>
                    <a:pt x="9321" y="57478"/>
                  </a:lnTo>
                  <a:lnTo>
                    <a:pt x="8572" y="512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89"/>
            <p:cNvSpPr/>
            <p:nvPr/>
          </p:nvSpPr>
          <p:spPr>
            <a:xfrm>
              <a:off x="6243647" y="3943350"/>
              <a:ext cx="85716" cy="76765"/>
            </a:xfrm>
            <a:custGeom>
              <a:avLst/>
              <a:gdLst/>
              <a:ahLst/>
              <a:cxnLst/>
              <a:rect l="0" t="0" r="0" b="0"/>
              <a:pathLst>
                <a:path w="85716" h="76765">
                  <a:moveTo>
                    <a:pt x="8562" y="25717"/>
                  </a:moveTo>
                  <a:lnTo>
                    <a:pt x="8562" y="21166"/>
                  </a:lnTo>
                  <a:lnTo>
                    <a:pt x="9515" y="19826"/>
                  </a:lnTo>
                  <a:lnTo>
                    <a:pt x="11103" y="18932"/>
                  </a:lnTo>
                  <a:lnTo>
                    <a:pt x="15944" y="17498"/>
                  </a:lnTo>
                  <a:lnTo>
                    <a:pt x="17293" y="17380"/>
                  </a:lnTo>
                  <a:lnTo>
                    <a:pt x="19146" y="17302"/>
                  </a:lnTo>
                  <a:lnTo>
                    <a:pt x="24411" y="17176"/>
                  </a:lnTo>
                  <a:lnTo>
                    <a:pt x="29875" y="17154"/>
                  </a:lnTo>
                  <a:lnTo>
                    <a:pt x="31343" y="18103"/>
                  </a:lnTo>
                  <a:lnTo>
                    <a:pt x="32322" y="19689"/>
                  </a:lnTo>
                  <a:lnTo>
                    <a:pt x="34165" y="25364"/>
                  </a:lnTo>
                  <a:lnTo>
                    <a:pt x="34204" y="26434"/>
                  </a:lnTo>
                  <a:lnTo>
                    <a:pt x="34277" y="41308"/>
                  </a:lnTo>
                  <a:lnTo>
                    <a:pt x="33326" y="42779"/>
                  </a:lnTo>
                  <a:lnTo>
                    <a:pt x="31739" y="44711"/>
                  </a:lnTo>
                  <a:lnTo>
                    <a:pt x="26899" y="50107"/>
                  </a:lnTo>
                  <a:lnTo>
                    <a:pt x="25549" y="50549"/>
                  </a:lnTo>
                  <a:lnTo>
                    <a:pt x="23697" y="50844"/>
                  </a:lnTo>
                  <a:lnTo>
                    <a:pt x="21510" y="51041"/>
                  </a:lnTo>
                  <a:lnTo>
                    <a:pt x="19099" y="51172"/>
                  </a:lnTo>
                  <a:lnTo>
                    <a:pt x="10139" y="51400"/>
                  </a:lnTo>
                  <a:lnTo>
                    <a:pt x="1320" y="51431"/>
                  </a:lnTo>
                  <a:lnTo>
                    <a:pt x="877" y="50480"/>
                  </a:lnTo>
                  <a:lnTo>
                    <a:pt x="581" y="48893"/>
                  </a:lnTo>
                  <a:lnTo>
                    <a:pt x="107" y="44053"/>
                  </a:lnTo>
                  <a:lnTo>
                    <a:pt x="68" y="42704"/>
                  </a:lnTo>
                  <a:lnTo>
                    <a:pt x="0" y="31035"/>
                  </a:lnTo>
                  <a:lnTo>
                    <a:pt x="950" y="29262"/>
                  </a:lnTo>
                  <a:lnTo>
                    <a:pt x="2534" y="28080"/>
                  </a:lnTo>
                  <a:lnTo>
                    <a:pt x="4544" y="27293"/>
                  </a:lnTo>
                  <a:lnTo>
                    <a:pt x="5883" y="25815"/>
                  </a:lnTo>
                  <a:lnTo>
                    <a:pt x="6777" y="23877"/>
                  </a:lnTo>
                  <a:lnTo>
                    <a:pt x="7372" y="21633"/>
                  </a:lnTo>
                  <a:lnTo>
                    <a:pt x="8722" y="20137"/>
                  </a:lnTo>
                  <a:lnTo>
                    <a:pt x="10573" y="19140"/>
                  </a:lnTo>
                  <a:lnTo>
                    <a:pt x="12761" y="18475"/>
                  </a:lnTo>
                  <a:lnTo>
                    <a:pt x="15171" y="18031"/>
                  </a:lnTo>
                  <a:lnTo>
                    <a:pt x="17731" y="17736"/>
                  </a:lnTo>
                  <a:lnTo>
                    <a:pt x="24132" y="17262"/>
                  </a:lnTo>
                  <a:lnTo>
                    <a:pt x="27547" y="17197"/>
                  </a:lnTo>
                  <a:lnTo>
                    <a:pt x="41267" y="17148"/>
                  </a:lnTo>
                  <a:lnTo>
                    <a:pt x="42748" y="18099"/>
                  </a:lnTo>
                  <a:lnTo>
                    <a:pt x="44688" y="19686"/>
                  </a:lnTo>
                  <a:lnTo>
                    <a:pt x="46934" y="21696"/>
                  </a:lnTo>
                  <a:lnTo>
                    <a:pt x="48430" y="23989"/>
                  </a:lnTo>
                  <a:lnTo>
                    <a:pt x="49429" y="26470"/>
                  </a:lnTo>
                  <a:lnTo>
                    <a:pt x="50094" y="29077"/>
                  </a:lnTo>
                  <a:lnTo>
                    <a:pt x="50538" y="31767"/>
                  </a:lnTo>
                  <a:lnTo>
                    <a:pt x="50834" y="34513"/>
                  </a:lnTo>
                  <a:lnTo>
                    <a:pt x="51031" y="37296"/>
                  </a:lnTo>
                  <a:lnTo>
                    <a:pt x="51162" y="40104"/>
                  </a:lnTo>
                  <a:lnTo>
                    <a:pt x="51308" y="45764"/>
                  </a:lnTo>
                  <a:lnTo>
                    <a:pt x="50395" y="48607"/>
                  </a:lnTo>
                  <a:lnTo>
                    <a:pt x="48833" y="51454"/>
                  </a:lnTo>
                  <a:lnTo>
                    <a:pt x="44034" y="58318"/>
                  </a:lnTo>
                  <a:lnTo>
                    <a:pt x="43640" y="59833"/>
                  </a:lnTo>
                  <a:lnTo>
                    <a:pt x="43378" y="61796"/>
                  </a:lnTo>
                  <a:lnTo>
                    <a:pt x="43202" y="64057"/>
                  </a:lnTo>
                  <a:lnTo>
                    <a:pt x="42134" y="65565"/>
                  </a:lnTo>
                  <a:lnTo>
                    <a:pt x="40468" y="66570"/>
                  </a:lnTo>
                  <a:lnTo>
                    <a:pt x="38405" y="67240"/>
                  </a:lnTo>
                  <a:lnTo>
                    <a:pt x="36078" y="68639"/>
                  </a:lnTo>
                  <a:lnTo>
                    <a:pt x="33574" y="70524"/>
                  </a:lnTo>
                  <a:lnTo>
                    <a:pt x="27262" y="75843"/>
                  </a:lnTo>
                  <a:lnTo>
                    <a:pt x="25791" y="76279"/>
                  </a:lnTo>
                  <a:lnTo>
                    <a:pt x="23858" y="76570"/>
                  </a:lnTo>
                  <a:lnTo>
                    <a:pt x="21617" y="76764"/>
                  </a:lnTo>
                  <a:lnTo>
                    <a:pt x="20123" y="75941"/>
                  </a:lnTo>
                  <a:lnTo>
                    <a:pt x="19128" y="74440"/>
                  </a:lnTo>
                  <a:lnTo>
                    <a:pt x="18463" y="72486"/>
                  </a:lnTo>
                  <a:lnTo>
                    <a:pt x="17068" y="71184"/>
                  </a:lnTo>
                  <a:lnTo>
                    <a:pt x="15186" y="70316"/>
                  </a:lnTo>
                  <a:lnTo>
                    <a:pt x="12978" y="69737"/>
                  </a:lnTo>
                  <a:lnTo>
                    <a:pt x="11506" y="68399"/>
                  </a:lnTo>
                  <a:lnTo>
                    <a:pt x="10525" y="66554"/>
                  </a:lnTo>
                  <a:lnTo>
                    <a:pt x="8950" y="61300"/>
                  </a:lnTo>
                  <a:lnTo>
                    <a:pt x="8821" y="59917"/>
                  </a:lnTo>
                  <a:lnTo>
                    <a:pt x="8735" y="58042"/>
                  </a:lnTo>
                  <a:lnTo>
                    <a:pt x="8677" y="55840"/>
                  </a:lnTo>
                  <a:lnTo>
                    <a:pt x="9592" y="53419"/>
                  </a:lnTo>
                  <a:lnTo>
                    <a:pt x="11154" y="50853"/>
                  </a:lnTo>
                  <a:lnTo>
                    <a:pt x="13147" y="48189"/>
                  </a:lnTo>
                  <a:lnTo>
                    <a:pt x="14476" y="45461"/>
                  </a:lnTo>
                  <a:lnTo>
                    <a:pt x="15363" y="42690"/>
                  </a:lnTo>
                  <a:lnTo>
                    <a:pt x="15954" y="39890"/>
                  </a:lnTo>
                  <a:lnTo>
                    <a:pt x="17300" y="37070"/>
                  </a:lnTo>
                  <a:lnTo>
                    <a:pt x="19150" y="34238"/>
                  </a:lnTo>
                  <a:lnTo>
                    <a:pt x="21336" y="31398"/>
                  </a:lnTo>
                  <a:lnTo>
                    <a:pt x="23746" y="28552"/>
                  </a:lnTo>
                  <a:lnTo>
                    <a:pt x="26305" y="25702"/>
                  </a:lnTo>
                  <a:lnTo>
                    <a:pt x="31688" y="19995"/>
                  </a:lnTo>
                  <a:lnTo>
                    <a:pt x="37256" y="14284"/>
                  </a:lnTo>
                  <a:lnTo>
                    <a:pt x="40074" y="12380"/>
                  </a:lnTo>
                  <a:lnTo>
                    <a:pt x="42905" y="11111"/>
                  </a:lnTo>
                  <a:lnTo>
                    <a:pt x="45745" y="10264"/>
                  </a:lnTo>
                  <a:lnTo>
                    <a:pt x="48591" y="8748"/>
                  </a:lnTo>
                  <a:lnTo>
                    <a:pt x="51441" y="6784"/>
                  </a:lnTo>
                  <a:lnTo>
                    <a:pt x="54293" y="4523"/>
                  </a:lnTo>
                  <a:lnTo>
                    <a:pt x="57147" y="3015"/>
                  </a:lnTo>
                  <a:lnTo>
                    <a:pt x="60002" y="2010"/>
                  </a:lnTo>
                  <a:lnTo>
                    <a:pt x="66878" y="397"/>
                  </a:lnTo>
                  <a:lnTo>
                    <a:pt x="68394" y="264"/>
                  </a:lnTo>
                  <a:lnTo>
                    <a:pt x="70358" y="176"/>
                  </a:lnTo>
                  <a:lnTo>
                    <a:pt x="75802" y="35"/>
                  </a:lnTo>
                  <a:lnTo>
                    <a:pt x="8571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90"/>
            <p:cNvSpPr/>
            <p:nvPr/>
          </p:nvSpPr>
          <p:spPr>
            <a:xfrm>
              <a:off x="6440804" y="3746195"/>
              <a:ext cx="59621" cy="59961"/>
            </a:xfrm>
            <a:custGeom>
              <a:avLst/>
              <a:gdLst/>
              <a:ahLst/>
              <a:cxnLst/>
              <a:rect l="0" t="0" r="0" b="0"/>
              <a:pathLst>
                <a:path w="59621" h="59961">
                  <a:moveTo>
                    <a:pt x="0" y="51422"/>
                  </a:moveTo>
                  <a:lnTo>
                    <a:pt x="0" y="38652"/>
                  </a:lnTo>
                  <a:lnTo>
                    <a:pt x="953" y="36241"/>
                  </a:lnTo>
                  <a:lnTo>
                    <a:pt x="2541" y="33682"/>
                  </a:lnTo>
                  <a:lnTo>
                    <a:pt x="4552" y="31023"/>
                  </a:lnTo>
                  <a:lnTo>
                    <a:pt x="6844" y="29250"/>
                  </a:lnTo>
                  <a:lnTo>
                    <a:pt x="9325" y="28068"/>
                  </a:lnTo>
                  <a:lnTo>
                    <a:pt x="11932" y="27280"/>
                  </a:lnTo>
                  <a:lnTo>
                    <a:pt x="14622" y="25803"/>
                  </a:lnTo>
                  <a:lnTo>
                    <a:pt x="17368" y="23865"/>
                  </a:lnTo>
                  <a:lnTo>
                    <a:pt x="24069" y="18462"/>
                  </a:lnTo>
                  <a:lnTo>
                    <a:pt x="25571" y="18019"/>
                  </a:lnTo>
                  <a:lnTo>
                    <a:pt x="27525" y="17723"/>
                  </a:lnTo>
                  <a:lnTo>
                    <a:pt x="29780" y="17526"/>
                  </a:lnTo>
                  <a:lnTo>
                    <a:pt x="32236" y="17395"/>
                  </a:lnTo>
                  <a:lnTo>
                    <a:pt x="37505" y="17249"/>
                  </a:lnTo>
                  <a:lnTo>
                    <a:pt x="39291" y="18162"/>
                  </a:lnTo>
                  <a:lnTo>
                    <a:pt x="40482" y="19724"/>
                  </a:lnTo>
                  <a:lnTo>
                    <a:pt x="41275" y="21718"/>
                  </a:lnTo>
                  <a:lnTo>
                    <a:pt x="41804" y="23999"/>
                  </a:lnTo>
                  <a:lnTo>
                    <a:pt x="42158" y="26473"/>
                  </a:lnTo>
                  <a:lnTo>
                    <a:pt x="42393" y="29074"/>
                  </a:lnTo>
                  <a:lnTo>
                    <a:pt x="43502" y="30808"/>
                  </a:lnTo>
                  <a:lnTo>
                    <a:pt x="45194" y="31965"/>
                  </a:lnTo>
                  <a:lnTo>
                    <a:pt x="47275" y="32735"/>
                  </a:lnTo>
                  <a:lnTo>
                    <a:pt x="47709" y="34202"/>
                  </a:lnTo>
                  <a:lnTo>
                    <a:pt x="47046" y="36132"/>
                  </a:lnTo>
                  <a:lnTo>
                    <a:pt x="45652" y="38371"/>
                  </a:lnTo>
                  <a:lnTo>
                    <a:pt x="44722" y="40816"/>
                  </a:lnTo>
                  <a:lnTo>
                    <a:pt x="44102" y="43399"/>
                  </a:lnTo>
                  <a:lnTo>
                    <a:pt x="43108" y="49838"/>
                  </a:lnTo>
                  <a:lnTo>
                    <a:pt x="42074" y="51318"/>
                  </a:lnTo>
                  <a:lnTo>
                    <a:pt x="40432" y="53258"/>
                  </a:lnTo>
                  <a:lnTo>
                    <a:pt x="38385" y="55503"/>
                  </a:lnTo>
                  <a:lnTo>
                    <a:pt x="36067" y="57000"/>
                  </a:lnTo>
                  <a:lnTo>
                    <a:pt x="33570" y="57999"/>
                  </a:lnTo>
                  <a:lnTo>
                    <a:pt x="27269" y="59600"/>
                  </a:lnTo>
                  <a:lnTo>
                    <a:pt x="25800" y="59731"/>
                  </a:lnTo>
                  <a:lnTo>
                    <a:pt x="23867" y="59819"/>
                  </a:lnTo>
                  <a:lnTo>
                    <a:pt x="18473" y="59960"/>
                  </a:lnTo>
                  <a:lnTo>
                    <a:pt x="17078" y="59019"/>
                  </a:lnTo>
                  <a:lnTo>
                    <a:pt x="15196" y="57439"/>
                  </a:lnTo>
                  <a:lnTo>
                    <a:pt x="12988" y="55433"/>
                  </a:lnTo>
                  <a:lnTo>
                    <a:pt x="10564" y="54096"/>
                  </a:lnTo>
                  <a:lnTo>
                    <a:pt x="7995" y="53205"/>
                  </a:lnTo>
                  <a:lnTo>
                    <a:pt x="5331" y="52611"/>
                  </a:lnTo>
                  <a:lnTo>
                    <a:pt x="3554" y="51262"/>
                  </a:lnTo>
                  <a:lnTo>
                    <a:pt x="2370" y="49410"/>
                  </a:lnTo>
                  <a:lnTo>
                    <a:pt x="1580" y="47223"/>
                  </a:lnTo>
                  <a:lnTo>
                    <a:pt x="1053" y="44813"/>
                  </a:lnTo>
                  <a:lnTo>
                    <a:pt x="703" y="42253"/>
                  </a:lnTo>
                  <a:lnTo>
                    <a:pt x="468" y="39595"/>
                  </a:lnTo>
                  <a:lnTo>
                    <a:pt x="1265" y="36870"/>
                  </a:lnTo>
                  <a:lnTo>
                    <a:pt x="2748" y="34100"/>
                  </a:lnTo>
                  <a:lnTo>
                    <a:pt x="4690" y="31302"/>
                  </a:lnTo>
                  <a:lnTo>
                    <a:pt x="5985" y="28484"/>
                  </a:lnTo>
                  <a:lnTo>
                    <a:pt x="6847" y="25652"/>
                  </a:lnTo>
                  <a:lnTo>
                    <a:pt x="7423" y="22812"/>
                  </a:lnTo>
                  <a:lnTo>
                    <a:pt x="8759" y="19966"/>
                  </a:lnTo>
                  <a:lnTo>
                    <a:pt x="10602" y="17117"/>
                  </a:lnTo>
                  <a:lnTo>
                    <a:pt x="12783" y="14264"/>
                  </a:lnTo>
                  <a:lnTo>
                    <a:pt x="15190" y="11410"/>
                  </a:lnTo>
                  <a:lnTo>
                    <a:pt x="17747" y="8555"/>
                  </a:lnTo>
                  <a:lnTo>
                    <a:pt x="20404" y="5699"/>
                  </a:lnTo>
                  <a:lnTo>
                    <a:pt x="23128" y="3795"/>
                  </a:lnTo>
                  <a:lnTo>
                    <a:pt x="25897" y="2526"/>
                  </a:lnTo>
                  <a:lnTo>
                    <a:pt x="28694" y="1680"/>
                  </a:lnTo>
                  <a:lnTo>
                    <a:pt x="31512" y="1115"/>
                  </a:lnTo>
                  <a:lnTo>
                    <a:pt x="34343" y="739"/>
                  </a:lnTo>
                  <a:lnTo>
                    <a:pt x="41180" y="136"/>
                  </a:lnTo>
                  <a:lnTo>
                    <a:pt x="42694" y="86"/>
                  </a:lnTo>
                  <a:lnTo>
                    <a:pt x="50096" y="0"/>
                  </a:lnTo>
                  <a:lnTo>
                    <a:pt x="51495" y="948"/>
                  </a:lnTo>
                  <a:lnTo>
                    <a:pt x="53380" y="2533"/>
                  </a:lnTo>
                  <a:lnTo>
                    <a:pt x="55589" y="4542"/>
                  </a:lnTo>
                  <a:lnTo>
                    <a:pt x="57062" y="6834"/>
                  </a:lnTo>
                  <a:lnTo>
                    <a:pt x="58044" y="9314"/>
                  </a:lnTo>
                  <a:lnTo>
                    <a:pt x="58699" y="11920"/>
                  </a:lnTo>
                  <a:lnTo>
                    <a:pt x="59135" y="14610"/>
                  </a:lnTo>
                  <a:lnTo>
                    <a:pt x="59426" y="17356"/>
                  </a:lnTo>
                  <a:lnTo>
                    <a:pt x="59620" y="20139"/>
                  </a:lnTo>
                  <a:lnTo>
                    <a:pt x="58797" y="22947"/>
                  </a:lnTo>
                  <a:lnTo>
                    <a:pt x="57296" y="25771"/>
                  </a:lnTo>
                  <a:lnTo>
                    <a:pt x="52593" y="32597"/>
                  </a:lnTo>
                  <a:lnTo>
                    <a:pt x="51255" y="34109"/>
                  </a:lnTo>
                  <a:lnTo>
                    <a:pt x="47228" y="38330"/>
                  </a:lnTo>
                  <a:lnTo>
                    <a:pt x="44821" y="39837"/>
                  </a:lnTo>
                  <a:lnTo>
                    <a:pt x="42263" y="40841"/>
                  </a:lnTo>
                  <a:lnTo>
                    <a:pt x="39605" y="41511"/>
                  </a:lnTo>
                  <a:lnTo>
                    <a:pt x="36882" y="41957"/>
                  </a:lnTo>
                  <a:lnTo>
                    <a:pt x="34113" y="42254"/>
                  </a:lnTo>
                  <a:lnTo>
                    <a:pt x="25718" y="428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691"/>
            <p:cNvSpPr/>
            <p:nvPr/>
          </p:nvSpPr>
          <p:spPr>
            <a:xfrm>
              <a:off x="6466522" y="378904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692"/>
            <p:cNvSpPr/>
            <p:nvPr/>
          </p:nvSpPr>
          <p:spPr>
            <a:xfrm>
              <a:off x="6063615" y="2297534"/>
              <a:ext cx="1885951" cy="1860129"/>
            </a:xfrm>
            <a:custGeom>
              <a:avLst/>
              <a:gdLst/>
              <a:ahLst/>
              <a:cxnLst/>
              <a:rect l="0" t="0" r="0" b="0"/>
              <a:pathLst>
                <a:path w="1885951" h="1860129">
                  <a:moveTo>
                    <a:pt x="0" y="1860128"/>
                  </a:moveTo>
                  <a:lnTo>
                    <a:pt x="0" y="1852747"/>
                  </a:lnTo>
                  <a:lnTo>
                    <a:pt x="952" y="1852350"/>
                  </a:lnTo>
                  <a:lnTo>
                    <a:pt x="4551" y="1851909"/>
                  </a:lnTo>
                  <a:lnTo>
                    <a:pt x="6843" y="1850839"/>
                  </a:lnTo>
                  <a:lnTo>
                    <a:pt x="15600" y="1844206"/>
                  </a:lnTo>
                  <a:lnTo>
                    <a:pt x="21238" y="1838794"/>
                  </a:lnTo>
                  <a:lnTo>
                    <a:pt x="23683" y="1837333"/>
                  </a:lnTo>
                  <a:lnTo>
                    <a:pt x="31676" y="1834324"/>
                  </a:lnTo>
                  <a:lnTo>
                    <a:pt x="42910" y="1825256"/>
                  </a:lnTo>
                  <a:lnTo>
                    <a:pt x="54302" y="1814294"/>
                  </a:lnTo>
                  <a:lnTo>
                    <a:pt x="56204" y="1810522"/>
                  </a:lnTo>
                  <a:lnTo>
                    <a:pt x="59833" y="1797064"/>
                  </a:lnTo>
                  <a:lnTo>
                    <a:pt x="64057" y="1789872"/>
                  </a:lnTo>
                  <a:lnTo>
                    <a:pt x="71791" y="1780468"/>
                  </a:lnTo>
                  <a:lnTo>
                    <a:pt x="74530" y="1778447"/>
                  </a:lnTo>
                  <a:lnTo>
                    <a:pt x="82937" y="1774649"/>
                  </a:lnTo>
                  <a:lnTo>
                    <a:pt x="97164" y="1762629"/>
                  </a:lnTo>
                  <a:lnTo>
                    <a:pt x="99066" y="1759886"/>
                  </a:lnTo>
                  <a:lnTo>
                    <a:pt x="101179" y="1754299"/>
                  </a:lnTo>
                  <a:lnTo>
                    <a:pt x="103648" y="1751475"/>
                  </a:lnTo>
                  <a:lnTo>
                    <a:pt x="114318" y="1742951"/>
                  </a:lnTo>
                  <a:lnTo>
                    <a:pt x="116217" y="1740100"/>
                  </a:lnTo>
                  <a:lnTo>
                    <a:pt x="117483" y="1737247"/>
                  </a:lnTo>
                  <a:lnTo>
                    <a:pt x="119279" y="1735345"/>
                  </a:lnTo>
                  <a:lnTo>
                    <a:pt x="121429" y="1734077"/>
                  </a:lnTo>
                  <a:lnTo>
                    <a:pt x="123815" y="1733231"/>
                  </a:lnTo>
                  <a:lnTo>
                    <a:pt x="129006" y="1729752"/>
                  </a:lnTo>
                  <a:lnTo>
                    <a:pt x="151463" y="1709563"/>
                  </a:lnTo>
                  <a:lnTo>
                    <a:pt x="160024" y="1705979"/>
                  </a:lnTo>
                  <a:lnTo>
                    <a:pt x="168594" y="1700260"/>
                  </a:lnTo>
                  <a:lnTo>
                    <a:pt x="174308" y="1698588"/>
                  </a:lnTo>
                  <a:lnTo>
                    <a:pt x="176213" y="1697190"/>
                  </a:lnTo>
                  <a:lnTo>
                    <a:pt x="177482" y="1695305"/>
                  </a:lnTo>
                  <a:lnTo>
                    <a:pt x="178329" y="1693096"/>
                  </a:lnTo>
                  <a:lnTo>
                    <a:pt x="184071" y="1685436"/>
                  </a:lnTo>
                  <a:lnTo>
                    <a:pt x="191805" y="1677134"/>
                  </a:lnTo>
                  <a:lnTo>
                    <a:pt x="194545" y="1675267"/>
                  </a:lnTo>
                  <a:lnTo>
                    <a:pt x="202952" y="1671687"/>
                  </a:lnTo>
                  <a:lnTo>
                    <a:pt x="208628" y="1667474"/>
                  </a:lnTo>
                  <a:lnTo>
                    <a:pt x="210523" y="1665017"/>
                  </a:lnTo>
                  <a:lnTo>
                    <a:pt x="211786" y="1662427"/>
                  </a:lnTo>
                  <a:lnTo>
                    <a:pt x="212628" y="1659747"/>
                  </a:lnTo>
                  <a:lnTo>
                    <a:pt x="214142" y="1657961"/>
                  </a:lnTo>
                  <a:lnTo>
                    <a:pt x="216104" y="1656770"/>
                  </a:lnTo>
                  <a:lnTo>
                    <a:pt x="218364" y="1655976"/>
                  </a:lnTo>
                  <a:lnTo>
                    <a:pt x="223415" y="1652554"/>
                  </a:lnTo>
                  <a:lnTo>
                    <a:pt x="237242" y="1640812"/>
                  </a:lnTo>
                  <a:lnTo>
                    <a:pt x="245765" y="1637348"/>
                  </a:lnTo>
                  <a:lnTo>
                    <a:pt x="257179" y="1628127"/>
                  </a:lnTo>
                  <a:lnTo>
                    <a:pt x="277530" y="1608306"/>
                  </a:lnTo>
                  <a:lnTo>
                    <a:pt x="280270" y="1606521"/>
                  </a:lnTo>
                  <a:lnTo>
                    <a:pt x="288677" y="1603058"/>
                  </a:lnTo>
                  <a:lnTo>
                    <a:pt x="294353" y="1598872"/>
                  </a:lnTo>
                  <a:lnTo>
                    <a:pt x="296248" y="1596422"/>
                  </a:lnTo>
                  <a:lnTo>
                    <a:pt x="297511" y="1593837"/>
                  </a:lnTo>
                  <a:lnTo>
                    <a:pt x="298353" y="1591161"/>
                  </a:lnTo>
                  <a:lnTo>
                    <a:pt x="299867" y="1589376"/>
                  </a:lnTo>
                  <a:lnTo>
                    <a:pt x="301829" y="1588187"/>
                  </a:lnTo>
                  <a:lnTo>
                    <a:pt x="304089" y="1587394"/>
                  </a:lnTo>
                  <a:lnTo>
                    <a:pt x="309140" y="1583973"/>
                  </a:lnTo>
                  <a:lnTo>
                    <a:pt x="331490" y="1563829"/>
                  </a:lnTo>
                  <a:lnTo>
                    <a:pt x="337194" y="1561752"/>
                  </a:lnTo>
                  <a:lnTo>
                    <a:pt x="339096" y="1560246"/>
                  </a:lnTo>
                  <a:lnTo>
                    <a:pt x="340364" y="1558289"/>
                  </a:lnTo>
                  <a:lnTo>
                    <a:pt x="341209" y="1556032"/>
                  </a:lnTo>
                  <a:lnTo>
                    <a:pt x="342725" y="1554527"/>
                  </a:lnTo>
                  <a:lnTo>
                    <a:pt x="344688" y="1553524"/>
                  </a:lnTo>
                  <a:lnTo>
                    <a:pt x="346950" y="1552855"/>
                  </a:lnTo>
                  <a:lnTo>
                    <a:pt x="352002" y="1549573"/>
                  </a:lnTo>
                  <a:lnTo>
                    <a:pt x="374353" y="1529535"/>
                  </a:lnTo>
                  <a:lnTo>
                    <a:pt x="380056" y="1527460"/>
                  </a:lnTo>
                  <a:lnTo>
                    <a:pt x="381958" y="1525954"/>
                  </a:lnTo>
                  <a:lnTo>
                    <a:pt x="383227" y="1523998"/>
                  </a:lnTo>
                  <a:lnTo>
                    <a:pt x="384072" y="1521741"/>
                  </a:lnTo>
                  <a:lnTo>
                    <a:pt x="387551" y="1516694"/>
                  </a:lnTo>
                  <a:lnTo>
                    <a:pt x="433408" y="1468630"/>
                  </a:lnTo>
                  <a:lnTo>
                    <a:pt x="435513" y="1462926"/>
                  </a:lnTo>
                  <a:lnTo>
                    <a:pt x="437027" y="1461024"/>
                  </a:lnTo>
                  <a:lnTo>
                    <a:pt x="438988" y="1459757"/>
                  </a:lnTo>
                  <a:lnTo>
                    <a:pt x="441249" y="1458911"/>
                  </a:lnTo>
                  <a:lnTo>
                    <a:pt x="446300" y="1455432"/>
                  </a:lnTo>
                  <a:lnTo>
                    <a:pt x="457304" y="1445437"/>
                  </a:lnTo>
                  <a:lnTo>
                    <a:pt x="459175" y="1442697"/>
                  </a:lnTo>
                  <a:lnTo>
                    <a:pt x="462759" y="1434291"/>
                  </a:lnTo>
                  <a:lnTo>
                    <a:pt x="472020" y="1422917"/>
                  </a:lnTo>
                  <a:lnTo>
                    <a:pt x="509836" y="1384583"/>
                  </a:lnTo>
                  <a:lnTo>
                    <a:pt x="511341" y="1382125"/>
                  </a:lnTo>
                  <a:lnTo>
                    <a:pt x="514411" y="1374116"/>
                  </a:lnTo>
                  <a:lnTo>
                    <a:pt x="518504" y="1368532"/>
                  </a:lnTo>
                  <a:lnTo>
                    <a:pt x="520930" y="1366663"/>
                  </a:lnTo>
                  <a:lnTo>
                    <a:pt x="523499" y="1365416"/>
                  </a:lnTo>
                  <a:lnTo>
                    <a:pt x="526164" y="1364585"/>
                  </a:lnTo>
                  <a:lnTo>
                    <a:pt x="527941" y="1363079"/>
                  </a:lnTo>
                  <a:lnTo>
                    <a:pt x="529125" y="1361122"/>
                  </a:lnTo>
                  <a:lnTo>
                    <a:pt x="529915" y="1358865"/>
                  </a:lnTo>
                  <a:lnTo>
                    <a:pt x="531394" y="1357360"/>
                  </a:lnTo>
                  <a:lnTo>
                    <a:pt x="533332" y="1356357"/>
                  </a:lnTo>
                  <a:lnTo>
                    <a:pt x="535577" y="1355688"/>
                  </a:lnTo>
                  <a:lnTo>
                    <a:pt x="540612" y="1352405"/>
                  </a:lnTo>
                  <a:lnTo>
                    <a:pt x="580889" y="1314481"/>
                  </a:lnTo>
                  <a:lnTo>
                    <a:pt x="586150" y="1312818"/>
                  </a:lnTo>
                  <a:lnTo>
                    <a:pt x="587934" y="1311422"/>
                  </a:lnTo>
                  <a:lnTo>
                    <a:pt x="589123" y="1309539"/>
                  </a:lnTo>
                  <a:lnTo>
                    <a:pt x="589916" y="1307332"/>
                  </a:lnTo>
                  <a:lnTo>
                    <a:pt x="593338" y="1302338"/>
                  </a:lnTo>
                  <a:lnTo>
                    <a:pt x="604231" y="1290260"/>
                  </a:lnTo>
                  <a:lnTo>
                    <a:pt x="606656" y="1288764"/>
                  </a:lnTo>
                  <a:lnTo>
                    <a:pt x="611889" y="1287101"/>
                  </a:lnTo>
                  <a:lnTo>
                    <a:pt x="613666" y="1285705"/>
                  </a:lnTo>
                  <a:lnTo>
                    <a:pt x="614850" y="1283822"/>
                  </a:lnTo>
                  <a:lnTo>
                    <a:pt x="615640" y="1281614"/>
                  </a:lnTo>
                  <a:lnTo>
                    <a:pt x="619057" y="1276621"/>
                  </a:lnTo>
                  <a:lnTo>
                    <a:pt x="621302" y="1273956"/>
                  </a:lnTo>
                  <a:lnTo>
                    <a:pt x="623752" y="1272179"/>
                  </a:lnTo>
                  <a:lnTo>
                    <a:pt x="629012" y="1270205"/>
                  </a:lnTo>
                  <a:lnTo>
                    <a:pt x="630797" y="1268726"/>
                  </a:lnTo>
                  <a:lnTo>
                    <a:pt x="631986" y="1266787"/>
                  </a:lnTo>
                  <a:lnTo>
                    <a:pt x="632779" y="1264543"/>
                  </a:lnTo>
                  <a:lnTo>
                    <a:pt x="636200" y="1259508"/>
                  </a:lnTo>
                  <a:lnTo>
                    <a:pt x="638446" y="1256833"/>
                  </a:lnTo>
                  <a:lnTo>
                    <a:pt x="640895" y="1255048"/>
                  </a:lnTo>
                  <a:lnTo>
                    <a:pt x="646157" y="1253067"/>
                  </a:lnTo>
                  <a:lnTo>
                    <a:pt x="647942" y="1251585"/>
                  </a:lnTo>
                  <a:lnTo>
                    <a:pt x="649131" y="1249645"/>
                  </a:lnTo>
                  <a:lnTo>
                    <a:pt x="649924" y="1247400"/>
                  </a:lnTo>
                  <a:lnTo>
                    <a:pt x="653345" y="1242365"/>
                  </a:lnTo>
                  <a:lnTo>
                    <a:pt x="664238" y="1230255"/>
                  </a:lnTo>
                  <a:lnTo>
                    <a:pt x="666663" y="1228758"/>
                  </a:lnTo>
                  <a:lnTo>
                    <a:pt x="674626" y="1225698"/>
                  </a:lnTo>
                  <a:lnTo>
                    <a:pt x="684140" y="1218499"/>
                  </a:lnTo>
                  <a:lnTo>
                    <a:pt x="727356" y="1175634"/>
                  </a:lnTo>
                  <a:lnTo>
                    <a:pt x="728744" y="1175199"/>
                  </a:lnTo>
                  <a:lnTo>
                    <a:pt x="732825" y="1174715"/>
                  </a:lnTo>
                  <a:lnTo>
                    <a:pt x="734296" y="1173634"/>
                  </a:lnTo>
                  <a:lnTo>
                    <a:pt x="735275" y="1171960"/>
                  </a:lnTo>
                  <a:lnTo>
                    <a:pt x="736848" y="1166981"/>
                  </a:lnTo>
                  <a:lnTo>
                    <a:pt x="741671" y="1161568"/>
                  </a:lnTo>
                  <a:lnTo>
                    <a:pt x="744002" y="1160106"/>
                  </a:lnTo>
                  <a:lnTo>
                    <a:pt x="749133" y="1158482"/>
                  </a:lnTo>
                  <a:lnTo>
                    <a:pt x="750881" y="1157097"/>
                  </a:lnTo>
                  <a:lnTo>
                    <a:pt x="752048" y="1155221"/>
                  </a:lnTo>
                  <a:lnTo>
                    <a:pt x="752825" y="1153017"/>
                  </a:lnTo>
                  <a:lnTo>
                    <a:pt x="756229" y="1148029"/>
                  </a:lnTo>
                  <a:lnTo>
                    <a:pt x="761624" y="1141617"/>
                  </a:lnTo>
                  <a:lnTo>
                    <a:pt x="762362" y="1138200"/>
                  </a:lnTo>
                  <a:lnTo>
                    <a:pt x="762559" y="1135955"/>
                  </a:lnTo>
                  <a:lnTo>
                    <a:pt x="763642" y="1134458"/>
                  </a:lnTo>
                  <a:lnTo>
                    <a:pt x="765317" y="1133461"/>
                  </a:lnTo>
                  <a:lnTo>
                    <a:pt x="770298" y="1131860"/>
                  </a:lnTo>
                  <a:lnTo>
                    <a:pt x="769754" y="1130776"/>
                  </a:lnTo>
                  <a:lnTo>
                    <a:pt x="766610" y="1127032"/>
                  </a:lnTo>
                  <a:lnTo>
                    <a:pt x="766344" y="1124700"/>
                  </a:lnTo>
                  <a:lnTo>
                    <a:pt x="767118" y="1122192"/>
                  </a:lnTo>
                  <a:lnTo>
                    <a:pt x="770654" y="1115876"/>
                  </a:lnTo>
                  <a:lnTo>
                    <a:pt x="792834" y="1093012"/>
                  </a:lnTo>
                  <a:lnTo>
                    <a:pt x="794304" y="1090590"/>
                  </a:lnTo>
                  <a:lnTo>
                    <a:pt x="795936" y="1085359"/>
                  </a:lnTo>
                  <a:lnTo>
                    <a:pt x="797324" y="1083583"/>
                  </a:lnTo>
                  <a:lnTo>
                    <a:pt x="799201" y="1082399"/>
                  </a:lnTo>
                  <a:lnTo>
                    <a:pt x="801406" y="1081609"/>
                  </a:lnTo>
                  <a:lnTo>
                    <a:pt x="806395" y="1078192"/>
                  </a:lnTo>
                  <a:lnTo>
                    <a:pt x="809059" y="1075948"/>
                  </a:lnTo>
                  <a:lnTo>
                    <a:pt x="810835" y="1073498"/>
                  </a:lnTo>
                  <a:lnTo>
                    <a:pt x="812808" y="1068238"/>
                  </a:lnTo>
                  <a:lnTo>
                    <a:pt x="814287" y="1066454"/>
                  </a:lnTo>
                  <a:lnTo>
                    <a:pt x="816226" y="1065264"/>
                  </a:lnTo>
                  <a:lnTo>
                    <a:pt x="818471" y="1064472"/>
                  </a:lnTo>
                  <a:lnTo>
                    <a:pt x="819967" y="1062990"/>
                  </a:lnTo>
                  <a:lnTo>
                    <a:pt x="820964" y="1061050"/>
                  </a:lnTo>
                  <a:lnTo>
                    <a:pt x="821629" y="1058805"/>
                  </a:lnTo>
                  <a:lnTo>
                    <a:pt x="823025" y="1057308"/>
                  </a:lnTo>
                  <a:lnTo>
                    <a:pt x="824908" y="1056309"/>
                  </a:lnTo>
                  <a:lnTo>
                    <a:pt x="827116" y="1055644"/>
                  </a:lnTo>
                  <a:lnTo>
                    <a:pt x="832109" y="1052365"/>
                  </a:lnTo>
                  <a:lnTo>
                    <a:pt x="889499" y="997298"/>
                  </a:lnTo>
                  <a:lnTo>
                    <a:pt x="897497" y="994240"/>
                  </a:lnTo>
                  <a:lnTo>
                    <a:pt x="907023" y="987042"/>
                  </a:lnTo>
                  <a:lnTo>
                    <a:pt x="963341" y="931078"/>
                  </a:lnTo>
                  <a:lnTo>
                    <a:pt x="966077" y="929293"/>
                  </a:lnTo>
                  <a:lnTo>
                    <a:pt x="971657" y="927311"/>
                  </a:lnTo>
                  <a:lnTo>
                    <a:pt x="973526" y="925830"/>
                  </a:lnTo>
                  <a:lnTo>
                    <a:pt x="974773" y="923890"/>
                  </a:lnTo>
                  <a:lnTo>
                    <a:pt x="975603" y="921645"/>
                  </a:lnTo>
                  <a:lnTo>
                    <a:pt x="977110" y="920147"/>
                  </a:lnTo>
                  <a:lnTo>
                    <a:pt x="979066" y="919149"/>
                  </a:lnTo>
                  <a:lnTo>
                    <a:pt x="981323" y="918484"/>
                  </a:lnTo>
                  <a:lnTo>
                    <a:pt x="986371" y="915204"/>
                  </a:lnTo>
                  <a:lnTo>
                    <a:pt x="989051" y="912996"/>
                  </a:lnTo>
                  <a:lnTo>
                    <a:pt x="990837" y="910572"/>
                  </a:lnTo>
                  <a:lnTo>
                    <a:pt x="992821" y="905338"/>
                  </a:lnTo>
                  <a:lnTo>
                    <a:pt x="994303" y="903562"/>
                  </a:lnTo>
                  <a:lnTo>
                    <a:pt x="996244" y="902377"/>
                  </a:lnTo>
                  <a:lnTo>
                    <a:pt x="998490" y="901587"/>
                  </a:lnTo>
                  <a:lnTo>
                    <a:pt x="1003526" y="898170"/>
                  </a:lnTo>
                  <a:lnTo>
                    <a:pt x="1024186" y="878782"/>
                  </a:lnTo>
                  <a:lnTo>
                    <a:pt x="1026642" y="877285"/>
                  </a:lnTo>
                  <a:lnTo>
                    <a:pt x="1031913" y="875621"/>
                  </a:lnTo>
                  <a:lnTo>
                    <a:pt x="1033699" y="874225"/>
                  </a:lnTo>
                  <a:lnTo>
                    <a:pt x="1034890" y="872342"/>
                  </a:lnTo>
                  <a:lnTo>
                    <a:pt x="1035684" y="870134"/>
                  </a:lnTo>
                  <a:lnTo>
                    <a:pt x="1039107" y="865141"/>
                  </a:lnTo>
                  <a:lnTo>
                    <a:pt x="1061410" y="841586"/>
                  </a:lnTo>
                  <a:lnTo>
                    <a:pt x="1062889" y="841058"/>
                  </a:lnTo>
                  <a:lnTo>
                    <a:pt x="1067073" y="840470"/>
                  </a:lnTo>
                  <a:lnTo>
                    <a:pt x="1069521" y="839361"/>
                  </a:lnTo>
                  <a:lnTo>
                    <a:pt x="1077519" y="833250"/>
                  </a:lnTo>
                  <a:lnTo>
                    <a:pt x="1136402" y="775160"/>
                  </a:lnTo>
                  <a:lnTo>
                    <a:pt x="1204230" y="707333"/>
                  </a:lnTo>
                  <a:lnTo>
                    <a:pt x="1205727" y="704883"/>
                  </a:lnTo>
                  <a:lnTo>
                    <a:pt x="1207392" y="699621"/>
                  </a:lnTo>
                  <a:lnTo>
                    <a:pt x="1208787" y="697837"/>
                  </a:lnTo>
                  <a:lnTo>
                    <a:pt x="1210671" y="696647"/>
                  </a:lnTo>
                  <a:lnTo>
                    <a:pt x="1212878" y="695854"/>
                  </a:lnTo>
                  <a:lnTo>
                    <a:pt x="1217872" y="692433"/>
                  </a:lnTo>
                  <a:lnTo>
                    <a:pt x="1220537" y="690187"/>
                  </a:lnTo>
                  <a:lnTo>
                    <a:pt x="1222314" y="687737"/>
                  </a:lnTo>
                  <a:lnTo>
                    <a:pt x="1224288" y="682476"/>
                  </a:lnTo>
                  <a:lnTo>
                    <a:pt x="1225767" y="680691"/>
                  </a:lnTo>
                  <a:lnTo>
                    <a:pt x="1227705" y="679502"/>
                  </a:lnTo>
                  <a:lnTo>
                    <a:pt x="1229949" y="678709"/>
                  </a:lnTo>
                  <a:lnTo>
                    <a:pt x="1234984" y="675288"/>
                  </a:lnTo>
                  <a:lnTo>
                    <a:pt x="1249923" y="661564"/>
                  </a:lnTo>
                  <a:lnTo>
                    <a:pt x="1250477" y="660083"/>
                  </a:lnTo>
                  <a:lnTo>
                    <a:pt x="1251092" y="655897"/>
                  </a:lnTo>
                  <a:lnTo>
                    <a:pt x="1252208" y="654400"/>
                  </a:lnTo>
                  <a:lnTo>
                    <a:pt x="1253906" y="653402"/>
                  </a:lnTo>
                  <a:lnTo>
                    <a:pt x="1255989" y="652736"/>
                  </a:lnTo>
                  <a:lnTo>
                    <a:pt x="1260844" y="649457"/>
                  </a:lnTo>
                  <a:lnTo>
                    <a:pt x="1263473" y="647249"/>
                  </a:lnTo>
                  <a:lnTo>
                    <a:pt x="1265225" y="644825"/>
                  </a:lnTo>
                  <a:lnTo>
                    <a:pt x="1267172" y="639591"/>
                  </a:lnTo>
                  <a:lnTo>
                    <a:pt x="1268644" y="637814"/>
                  </a:lnTo>
                  <a:lnTo>
                    <a:pt x="1270578" y="636629"/>
                  </a:lnTo>
                  <a:lnTo>
                    <a:pt x="1272819" y="635840"/>
                  </a:lnTo>
                  <a:lnTo>
                    <a:pt x="1274313" y="634361"/>
                  </a:lnTo>
                  <a:lnTo>
                    <a:pt x="1275309" y="632423"/>
                  </a:lnTo>
                  <a:lnTo>
                    <a:pt x="1275974" y="630178"/>
                  </a:lnTo>
                  <a:lnTo>
                    <a:pt x="1277369" y="628681"/>
                  </a:lnTo>
                  <a:lnTo>
                    <a:pt x="1279252" y="627683"/>
                  </a:lnTo>
                  <a:lnTo>
                    <a:pt x="1281459" y="627018"/>
                  </a:lnTo>
                  <a:lnTo>
                    <a:pt x="1286452" y="623739"/>
                  </a:lnTo>
                  <a:lnTo>
                    <a:pt x="1289117" y="621531"/>
                  </a:lnTo>
                  <a:lnTo>
                    <a:pt x="1290894" y="619107"/>
                  </a:lnTo>
                  <a:lnTo>
                    <a:pt x="1292867" y="613873"/>
                  </a:lnTo>
                  <a:lnTo>
                    <a:pt x="1294346" y="612097"/>
                  </a:lnTo>
                  <a:lnTo>
                    <a:pt x="1296285" y="610912"/>
                  </a:lnTo>
                  <a:lnTo>
                    <a:pt x="1298530" y="610122"/>
                  </a:lnTo>
                  <a:lnTo>
                    <a:pt x="1300027" y="608644"/>
                  </a:lnTo>
                  <a:lnTo>
                    <a:pt x="1301024" y="606705"/>
                  </a:lnTo>
                  <a:lnTo>
                    <a:pt x="1301689" y="604460"/>
                  </a:lnTo>
                  <a:lnTo>
                    <a:pt x="1303085" y="602964"/>
                  </a:lnTo>
                  <a:lnTo>
                    <a:pt x="1304969" y="601966"/>
                  </a:lnTo>
                  <a:lnTo>
                    <a:pt x="1307176" y="601301"/>
                  </a:lnTo>
                  <a:lnTo>
                    <a:pt x="1312170" y="598022"/>
                  </a:lnTo>
                  <a:lnTo>
                    <a:pt x="1314834" y="595814"/>
                  </a:lnTo>
                  <a:lnTo>
                    <a:pt x="1316612" y="593389"/>
                  </a:lnTo>
                  <a:lnTo>
                    <a:pt x="1318585" y="588156"/>
                  </a:lnTo>
                  <a:lnTo>
                    <a:pt x="1320064" y="586379"/>
                  </a:lnTo>
                  <a:lnTo>
                    <a:pt x="1322003" y="585194"/>
                  </a:lnTo>
                  <a:lnTo>
                    <a:pt x="1324248" y="584405"/>
                  </a:lnTo>
                  <a:lnTo>
                    <a:pt x="1329282" y="580987"/>
                  </a:lnTo>
                  <a:lnTo>
                    <a:pt x="1331958" y="578743"/>
                  </a:lnTo>
                  <a:lnTo>
                    <a:pt x="1333742" y="576294"/>
                  </a:lnTo>
                  <a:lnTo>
                    <a:pt x="1335724" y="571033"/>
                  </a:lnTo>
                  <a:lnTo>
                    <a:pt x="1337205" y="569248"/>
                  </a:lnTo>
                  <a:lnTo>
                    <a:pt x="1339145" y="568059"/>
                  </a:lnTo>
                  <a:lnTo>
                    <a:pt x="1341391" y="567266"/>
                  </a:lnTo>
                  <a:lnTo>
                    <a:pt x="1346426" y="563845"/>
                  </a:lnTo>
                  <a:lnTo>
                    <a:pt x="1349103" y="561600"/>
                  </a:lnTo>
                  <a:lnTo>
                    <a:pt x="1351839" y="560103"/>
                  </a:lnTo>
                  <a:lnTo>
                    <a:pt x="1357419" y="558439"/>
                  </a:lnTo>
                  <a:lnTo>
                    <a:pt x="1359289" y="557043"/>
                  </a:lnTo>
                  <a:lnTo>
                    <a:pt x="1360535" y="555160"/>
                  </a:lnTo>
                  <a:lnTo>
                    <a:pt x="1361366" y="552952"/>
                  </a:lnTo>
                  <a:lnTo>
                    <a:pt x="1370263" y="541542"/>
                  </a:lnTo>
                  <a:lnTo>
                    <a:pt x="1383414" y="528170"/>
                  </a:lnTo>
                  <a:lnTo>
                    <a:pt x="1385191" y="525434"/>
                  </a:lnTo>
                  <a:lnTo>
                    <a:pt x="1387165" y="519853"/>
                  </a:lnTo>
                  <a:lnTo>
                    <a:pt x="1389597" y="517984"/>
                  </a:lnTo>
                  <a:lnTo>
                    <a:pt x="1401168" y="514401"/>
                  </a:lnTo>
                  <a:lnTo>
                    <a:pt x="1407918" y="510187"/>
                  </a:lnTo>
                  <a:lnTo>
                    <a:pt x="1410100" y="507730"/>
                  </a:lnTo>
                  <a:lnTo>
                    <a:pt x="1411554" y="505139"/>
                  </a:lnTo>
                  <a:lnTo>
                    <a:pt x="1412524" y="502460"/>
                  </a:lnTo>
                  <a:lnTo>
                    <a:pt x="1416140" y="496943"/>
                  </a:lnTo>
                  <a:lnTo>
                    <a:pt x="1436624" y="474003"/>
                  </a:lnTo>
                  <a:lnTo>
                    <a:pt x="1440078" y="465598"/>
                  </a:lnTo>
                  <a:lnTo>
                    <a:pt x="1444262" y="459922"/>
                  </a:lnTo>
                  <a:lnTo>
                    <a:pt x="1446711" y="458027"/>
                  </a:lnTo>
                  <a:lnTo>
                    <a:pt x="1449296" y="456764"/>
                  </a:lnTo>
                  <a:lnTo>
                    <a:pt x="1451973" y="455922"/>
                  </a:lnTo>
                  <a:lnTo>
                    <a:pt x="1453757" y="454408"/>
                  </a:lnTo>
                  <a:lnTo>
                    <a:pt x="1454946" y="452446"/>
                  </a:lnTo>
                  <a:lnTo>
                    <a:pt x="1455739" y="450186"/>
                  </a:lnTo>
                  <a:lnTo>
                    <a:pt x="1459160" y="445135"/>
                  </a:lnTo>
                  <a:lnTo>
                    <a:pt x="1461406" y="442454"/>
                  </a:lnTo>
                  <a:lnTo>
                    <a:pt x="1463855" y="440667"/>
                  </a:lnTo>
                  <a:lnTo>
                    <a:pt x="1471854" y="437200"/>
                  </a:lnTo>
                  <a:lnTo>
                    <a:pt x="1477434" y="433013"/>
                  </a:lnTo>
                  <a:lnTo>
                    <a:pt x="1479304" y="430563"/>
                  </a:lnTo>
                  <a:lnTo>
                    <a:pt x="1480550" y="427977"/>
                  </a:lnTo>
                  <a:lnTo>
                    <a:pt x="1481381" y="425301"/>
                  </a:lnTo>
                  <a:lnTo>
                    <a:pt x="1482887" y="423516"/>
                  </a:lnTo>
                  <a:lnTo>
                    <a:pt x="1484844" y="422327"/>
                  </a:lnTo>
                  <a:lnTo>
                    <a:pt x="1487100" y="421534"/>
                  </a:lnTo>
                  <a:lnTo>
                    <a:pt x="1488606" y="420053"/>
                  </a:lnTo>
                  <a:lnTo>
                    <a:pt x="1489609" y="418113"/>
                  </a:lnTo>
                  <a:lnTo>
                    <a:pt x="1490277" y="415867"/>
                  </a:lnTo>
                  <a:lnTo>
                    <a:pt x="1491675" y="414370"/>
                  </a:lnTo>
                  <a:lnTo>
                    <a:pt x="1493560" y="413372"/>
                  </a:lnTo>
                  <a:lnTo>
                    <a:pt x="1495770" y="412706"/>
                  </a:lnTo>
                  <a:lnTo>
                    <a:pt x="1497242" y="411310"/>
                  </a:lnTo>
                  <a:lnTo>
                    <a:pt x="1498224" y="409427"/>
                  </a:lnTo>
                  <a:lnTo>
                    <a:pt x="1499800" y="404112"/>
                  </a:lnTo>
                  <a:lnTo>
                    <a:pt x="1506002" y="396218"/>
                  </a:lnTo>
                  <a:lnTo>
                    <a:pt x="1508397" y="387237"/>
                  </a:lnTo>
                  <a:lnTo>
                    <a:pt x="1518036" y="376541"/>
                  </a:lnTo>
                  <a:lnTo>
                    <a:pt x="1550042" y="344375"/>
                  </a:lnTo>
                  <a:lnTo>
                    <a:pt x="1550569" y="342896"/>
                  </a:lnTo>
                  <a:lnTo>
                    <a:pt x="1551154" y="338713"/>
                  </a:lnTo>
                  <a:lnTo>
                    <a:pt x="1552262" y="337216"/>
                  </a:lnTo>
                  <a:lnTo>
                    <a:pt x="1553954" y="336218"/>
                  </a:lnTo>
                  <a:lnTo>
                    <a:pt x="1556034" y="335553"/>
                  </a:lnTo>
                  <a:lnTo>
                    <a:pt x="1560886" y="332274"/>
                  </a:lnTo>
                  <a:lnTo>
                    <a:pt x="1571761" y="322408"/>
                  </a:lnTo>
                  <a:lnTo>
                    <a:pt x="1573621" y="319679"/>
                  </a:lnTo>
                  <a:lnTo>
                    <a:pt x="1575687" y="314106"/>
                  </a:lnTo>
                  <a:lnTo>
                    <a:pt x="1577190" y="312240"/>
                  </a:lnTo>
                  <a:lnTo>
                    <a:pt x="1579145" y="310995"/>
                  </a:lnTo>
                  <a:lnTo>
                    <a:pt x="1581401" y="310165"/>
                  </a:lnTo>
                  <a:lnTo>
                    <a:pt x="1586447" y="306703"/>
                  </a:lnTo>
                  <a:lnTo>
                    <a:pt x="1592897" y="301270"/>
                  </a:lnTo>
                  <a:lnTo>
                    <a:pt x="1593426" y="299872"/>
                  </a:lnTo>
                  <a:lnTo>
                    <a:pt x="1594015" y="295778"/>
                  </a:lnTo>
                  <a:lnTo>
                    <a:pt x="1595124" y="293353"/>
                  </a:lnTo>
                  <a:lnTo>
                    <a:pt x="1601824" y="284367"/>
                  </a:lnTo>
                  <a:lnTo>
                    <a:pt x="1607243" y="278705"/>
                  </a:lnTo>
                  <a:lnTo>
                    <a:pt x="1609657" y="277209"/>
                  </a:lnTo>
                  <a:lnTo>
                    <a:pt x="1614881" y="275546"/>
                  </a:lnTo>
                  <a:lnTo>
                    <a:pt x="1616654" y="274150"/>
                  </a:lnTo>
                  <a:lnTo>
                    <a:pt x="1617837" y="272267"/>
                  </a:lnTo>
                  <a:lnTo>
                    <a:pt x="1618626" y="270059"/>
                  </a:lnTo>
                  <a:lnTo>
                    <a:pt x="1622042" y="265066"/>
                  </a:lnTo>
                  <a:lnTo>
                    <a:pt x="1624287" y="262401"/>
                  </a:lnTo>
                  <a:lnTo>
                    <a:pt x="1626735" y="260624"/>
                  </a:lnTo>
                  <a:lnTo>
                    <a:pt x="1631995" y="258650"/>
                  </a:lnTo>
                  <a:lnTo>
                    <a:pt x="1633779" y="257171"/>
                  </a:lnTo>
                  <a:lnTo>
                    <a:pt x="1634968" y="255233"/>
                  </a:lnTo>
                  <a:lnTo>
                    <a:pt x="1635762" y="252988"/>
                  </a:lnTo>
                  <a:lnTo>
                    <a:pt x="1637242" y="251491"/>
                  </a:lnTo>
                  <a:lnTo>
                    <a:pt x="1639183" y="250493"/>
                  </a:lnTo>
                  <a:lnTo>
                    <a:pt x="1641428" y="249828"/>
                  </a:lnTo>
                  <a:lnTo>
                    <a:pt x="1642925" y="248432"/>
                  </a:lnTo>
                  <a:lnTo>
                    <a:pt x="1643923" y="246549"/>
                  </a:lnTo>
                  <a:lnTo>
                    <a:pt x="1644589" y="244341"/>
                  </a:lnTo>
                  <a:lnTo>
                    <a:pt x="1647868" y="239348"/>
                  </a:lnTo>
                  <a:lnTo>
                    <a:pt x="1658655" y="227270"/>
                  </a:lnTo>
                  <a:lnTo>
                    <a:pt x="1660125" y="224821"/>
                  </a:lnTo>
                  <a:lnTo>
                    <a:pt x="1661758" y="219560"/>
                  </a:lnTo>
                  <a:lnTo>
                    <a:pt x="1663146" y="217776"/>
                  </a:lnTo>
                  <a:lnTo>
                    <a:pt x="1665024" y="216587"/>
                  </a:lnTo>
                  <a:lnTo>
                    <a:pt x="1667228" y="215794"/>
                  </a:lnTo>
                  <a:lnTo>
                    <a:pt x="1668698" y="214313"/>
                  </a:lnTo>
                  <a:lnTo>
                    <a:pt x="1669678" y="212373"/>
                  </a:lnTo>
                  <a:lnTo>
                    <a:pt x="1670330" y="210127"/>
                  </a:lnTo>
                  <a:lnTo>
                    <a:pt x="1671719" y="208630"/>
                  </a:lnTo>
                  <a:lnTo>
                    <a:pt x="1673597" y="207632"/>
                  </a:lnTo>
                  <a:lnTo>
                    <a:pt x="1675800" y="206966"/>
                  </a:lnTo>
                  <a:lnTo>
                    <a:pt x="1680790" y="203687"/>
                  </a:lnTo>
                  <a:lnTo>
                    <a:pt x="1683454" y="201479"/>
                  </a:lnTo>
                  <a:lnTo>
                    <a:pt x="1685230" y="199055"/>
                  </a:lnTo>
                  <a:lnTo>
                    <a:pt x="1687204" y="193821"/>
                  </a:lnTo>
                  <a:lnTo>
                    <a:pt x="1688682" y="192044"/>
                  </a:lnTo>
                  <a:lnTo>
                    <a:pt x="1690620" y="190859"/>
                  </a:lnTo>
                  <a:lnTo>
                    <a:pt x="1692865" y="190070"/>
                  </a:lnTo>
                  <a:lnTo>
                    <a:pt x="1694361" y="188591"/>
                  </a:lnTo>
                  <a:lnTo>
                    <a:pt x="1695360" y="186652"/>
                  </a:lnTo>
                  <a:lnTo>
                    <a:pt x="1696025" y="184408"/>
                  </a:lnTo>
                  <a:lnTo>
                    <a:pt x="1699304" y="179373"/>
                  </a:lnTo>
                  <a:lnTo>
                    <a:pt x="1701511" y="176698"/>
                  </a:lnTo>
                  <a:lnTo>
                    <a:pt x="1703936" y="174913"/>
                  </a:lnTo>
                  <a:lnTo>
                    <a:pt x="1709170" y="172931"/>
                  </a:lnTo>
                  <a:lnTo>
                    <a:pt x="1710946" y="171450"/>
                  </a:lnTo>
                  <a:lnTo>
                    <a:pt x="1712131" y="169510"/>
                  </a:lnTo>
                  <a:lnTo>
                    <a:pt x="1712920" y="167265"/>
                  </a:lnTo>
                  <a:lnTo>
                    <a:pt x="1716338" y="162230"/>
                  </a:lnTo>
                  <a:lnTo>
                    <a:pt x="1735808" y="141471"/>
                  </a:lnTo>
                  <a:lnTo>
                    <a:pt x="1738230" y="139999"/>
                  </a:lnTo>
                  <a:lnTo>
                    <a:pt x="1743461" y="138364"/>
                  </a:lnTo>
                  <a:lnTo>
                    <a:pt x="1745237" y="136975"/>
                  </a:lnTo>
                  <a:lnTo>
                    <a:pt x="1746422" y="135097"/>
                  </a:lnTo>
                  <a:lnTo>
                    <a:pt x="1747211" y="132893"/>
                  </a:lnTo>
                  <a:lnTo>
                    <a:pt x="1748690" y="131422"/>
                  </a:lnTo>
                  <a:lnTo>
                    <a:pt x="1750628" y="130443"/>
                  </a:lnTo>
                  <a:lnTo>
                    <a:pt x="1757245" y="128517"/>
                  </a:lnTo>
                  <a:lnTo>
                    <a:pt x="1773305" y="112539"/>
                  </a:lnTo>
                  <a:lnTo>
                    <a:pt x="1776513" y="111872"/>
                  </a:lnTo>
                  <a:lnTo>
                    <a:pt x="1778702" y="111694"/>
                  </a:lnTo>
                  <a:lnTo>
                    <a:pt x="1780162" y="110623"/>
                  </a:lnTo>
                  <a:lnTo>
                    <a:pt x="1781134" y="108956"/>
                  </a:lnTo>
                  <a:lnTo>
                    <a:pt x="1782695" y="103988"/>
                  </a:lnTo>
                  <a:lnTo>
                    <a:pt x="1782966" y="98577"/>
                  </a:lnTo>
                  <a:lnTo>
                    <a:pt x="1783957" y="97116"/>
                  </a:lnTo>
                  <a:lnTo>
                    <a:pt x="1785569" y="96141"/>
                  </a:lnTo>
                  <a:lnTo>
                    <a:pt x="1790451" y="94578"/>
                  </a:lnTo>
                  <a:lnTo>
                    <a:pt x="1790852" y="93497"/>
                  </a:lnTo>
                  <a:lnTo>
                    <a:pt x="1791297" y="89756"/>
                  </a:lnTo>
                  <a:lnTo>
                    <a:pt x="1792367" y="88378"/>
                  </a:lnTo>
                  <a:lnTo>
                    <a:pt x="1794034" y="87459"/>
                  </a:lnTo>
                  <a:lnTo>
                    <a:pt x="1796098" y="86846"/>
                  </a:lnTo>
                  <a:lnTo>
                    <a:pt x="1797474" y="85485"/>
                  </a:lnTo>
                  <a:lnTo>
                    <a:pt x="1798391" y="83625"/>
                  </a:lnTo>
                  <a:lnTo>
                    <a:pt x="1799001" y="81433"/>
                  </a:lnTo>
                  <a:lnTo>
                    <a:pt x="1800362" y="79971"/>
                  </a:lnTo>
                  <a:lnTo>
                    <a:pt x="1802221" y="78997"/>
                  </a:lnTo>
                  <a:lnTo>
                    <a:pt x="1804413" y="78347"/>
                  </a:lnTo>
                  <a:lnTo>
                    <a:pt x="1805874" y="76962"/>
                  </a:lnTo>
                  <a:lnTo>
                    <a:pt x="1806848" y="75085"/>
                  </a:lnTo>
                  <a:lnTo>
                    <a:pt x="1808412" y="69781"/>
                  </a:lnTo>
                  <a:lnTo>
                    <a:pt x="1808683" y="64312"/>
                  </a:lnTo>
                  <a:lnTo>
                    <a:pt x="1809674" y="62842"/>
                  </a:lnTo>
                  <a:lnTo>
                    <a:pt x="1811287" y="61863"/>
                  </a:lnTo>
                  <a:lnTo>
                    <a:pt x="1815619" y="60774"/>
                  </a:lnTo>
                  <a:lnTo>
                    <a:pt x="1820720" y="60290"/>
                  </a:lnTo>
                  <a:lnTo>
                    <a:pt x="1822460" y="59209"/>
                  </a:lnTo>
                  <a:lnTo>
                    <a:pt x="1823621" y="57535"/>
                  </a:lnTo>
                  <a:lnTo>
                    <a:pt x="1825484" y="52556"/>
                  </a:lnTo>
                  <a:lnTo>
                    <a:pt x="1838701" y="38592"/>
                  </a:lnTo>
                  <a:lnTo>
                    <a:pt x="1841115" y="37123"/>
                  </a:lnTo>
                  <a:lnTo>
                    <a:pt x="1850084" y="34572"/>
                  </a:lnTo>
                  <a:lnTo>
                    <a:pt x="1850609" y="33491"/>
                  </a:lnTo>
                  <a:lnTo>
                    <a:pt x="1851618" y="25976"/>
                  </a:lnTo>
                  <a:lnTo>
                    <a:pt x="1859878" y="17403"/>
                  </a:lnTo>
                  <a:lnTo>
                    <a:pt x="1868698" y="17043"/>
                  </a:lnTo>
                  <a:lnTo>
                    <a:pt x="1868803" y="8573"/>
                  </a:lnTo>
                  <a:lnTo>
                    <a:pt x="1877273" y="8469"/>
                  </a:lnTo>
                  <a:lnTo>
                    <a:pt x="1877346" y="3918"/>
                  </a:lnTo>
                  <a:lnTo>
                    <a:pt x="1878309" y="2577"/>
                  </a:lnTo>
                  <a:lnTo>
                    <a:pt x="1879904" y="1683"/>
                  </a:lnTo>
                  <a:lnTo>
                    <a:pt x="1885596" y="0"/>
                  </a:lnTo>
                  <a:lnTo>
                    <a:pt x="1885950" y="8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693"/>
            <p:cNvSpPr/>
            <p:nvPr/>
          </p:nvSpPr>
          <p:spPr>
            <a:xfrm>
              <a:off x="7898130" y="2254570"/>
              <a:ext cx="120015" cy="111441"/>
            </a:xfrm>
            <a:custGeom>
              <a:avLst/>
              <a:gdLst/>
              <a:ahLst/>
              <a:cxnLst/>
              <a:rect l="0" t="0" r="0" b="0"/>
              <a:pathLst>
                <a:path w="120015" h="111441">
                  <a:moveTo>
                    <a:pt x="0" y="25715"/>
                  </a:moveTo>
                  <a:lnTo>
                    <a:pt x="15849" y="25715"/>
                  </a:lnTo>
                  <a:lnTo>
                    <a:pt x="19109" y="23175"/>
                  </a:lnTo>
                  <a:lnTo>
                    <a:pt x="24412" y="18334"/>
                  </a:lnTo>
                  <a:lnTo>
                    <a:pt x="26752" y="17937"/>
                  </a:lnTo>
                  <a:lnTo>
                    <a:pt x="30217" y="17672"/>
                  </a:lnTo>
                  <a:lnTo>
                    <a:pt x="40364" y="17247"/>
                  </a:lnTo>
                  <a:lnTo>
                    <a:pt x="43102" y="16259"/>
                  </a:lnTo>
                  <a:lnTo>
                    <a:pt x="46833" y="14649"/>
                  </a:lnTo>
                  <a:lnTo>
                    <a:pt x="57405" y="9770"/>
                  </a:lnTo>
                  <a:lnTo>
                    <a:pt x="59224" y="9370"/>
                  </a:lnTo>
                  <a:lnTo>
                    <a:pt x="61391" y="9103"/>
                  </a:lnTo>
                  <a:lnTo>
                    <a:pt x="63787" y="8925"/>
                  </a:lnTo>
                  <a:lnTo>
                    <a:pt x="67290" y="8807"/>
                  </a:lnTo>
                  <a:lnTo>
                    <a:pt x="76262" y="8675"/>
                  </a:lnTo>
                  <a:lnTo>
                    <a:pt x="79415" y="7687"/>
                  </a:lnTo>
                  <a:lnTo>
                    <a:pt x="81519" y="6076"/>
                  </a:lnTo>
                  <a:lnTo>
                    <a:pt x="82920" y="4050"/>
                  </a:lnTo>
                  <a:lnTo>
                    <a:pt x="84808" y="2699"/>
                  </a:lnTo>
                  <a:lnTo>
                    <a:pt x="87018" y="1799"/>
                  </a:lnTo>
                  <a:lnTo>
                    <a:pt x="89445" y="1198"/>
                  </a:lnTo>
                  <a:lnTo>
                    <a:pt x="92014" y="798"/>
                  </a:lnTo>
                  <a:lnTo>
                    <a:pt x="94680" y="531"/>
                  </a:lnTo>
                  <a:lnTo>
                    <a:pt x="97410" y="353"/>
                  </a:lnTo>
                  <a:lnTo>
                    <a:pt x="100182" y="234"/>
                  </a:lnTo>
                  <a:lnTo>
                    <a:pt x="111295" y="0"/>
                  </a:lnTo>
                  <a:lnTo>
                    <a:pt x="111378" y="2538"/>
                  </a:lnTo>
                  <a:lnTo>
                    <a:pt x="111429" y="7378"/>
                  </a:lnTo>
                  <a:lnTo>
                    <a:pt x="112386" y="7775"/>
                  </a:lnTo>
                  <a:lnTo>
                    <a:pt x="115990" y="8217"/>
                  </a:lnTo>
                  <a:lnTo>
                    <a:pt x="118823" y="8465"/>
                  </a:lnTo>
                  <a:lnTo>
                    <a:pt x="119219" y="9452"/>
                  </a:lnTo>
                  <a:lnTo>
                    <a:pt x="119485" y="11063"/>
                  </a:lnTo>
                  <a:lnTo>
                    <a:pt x="119910" y="15941"/>
                  </a:lnTo>
                  <a:lnTo>
                    <a:pt x="119968" y="19148"/>
                  </a:lnTo>
                  <a:lnTo>
                    <a:pt x="120014" y="46943"/>
                  </a:lnTo>
                  <a:lnTo>
                    <a:pt x="119062" y="49392"/>
                  </a:lnTo>
                  <a:lnTo>
                    <a:pt x="117475" y="51977"/>
                  </a:lnTo>
                  <a:lnTo>
                    <a:pt x="115463" y="54653"/>
                  </a:lnTo>
                  <a:lnTo>
                    <a:pt x="114123" y="57389"/>
                  </a:lnTo>
                  <a:lnTo>
                    <a:pt x="113229" y="60166"/>
                  </a:lnTo>
                  <a:lnTo>
                    <a:pt x="112634" y="62970"/>
                  </a:lnTo>
                  <a:lnTo>
                    <a:pt x="111284" y="65791"/>
                  </a:lnTo>
                  <a:lnTo>
                    <a:pt x="109432" y="68625"/>
                  </a:lnTo>
                  <a:lnTo>
                    <a:pt x="104166" y="75466"/>
                  </a:lnTo>
                  <a:lnTo>
                    <a:pt x="100905" y="78941"/>
                  </a:lnTo>
                  <a:lnTo>
                    <a:pt x="91052" y="88934"/>
                  </a:lnTo>
                  <a:lnTo>
                    <a:pt x="89277" y="91673"/>
                  </a:lnTo>
                  <a:lnTo>
                    <a:pt x="88093" y="94452"/>
                  </a:lnTo>
                  <a:lnTo>
                    <a:pt x="85863" y="102374"/>
                  </a:lnTo>
                  <a:lnTo>
                    <a:pt x="83247" y="105188"/>
                  </a:lnTo>
                  <a:lnTo>
                    <a:pt x="81214" y="107272"/>
                  </a:lnTo>
                  <a:lnTo>
                    <a:pt x="80813" y="108661"/>
                  </a:lnTo>
                  <a:lnTo>
                    <a:pt x="81498" y="109587"/>
                  </a:lnTo>
                  <a:lnTo>
                    <a:pt x="84889" y="111074"/>
                  </a:lnTo>
                  <a:lnTo>
                    <a:pt x="87894" y="111277"/>
                  </a:lnTo>
                  <a:lnTo>
                    <a:pt x="94297" y="1114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694"/>
            <p:cNvSpPr/>
            <p:nvPr/>
          </p:nvSpPr>
          <p:spPr>
            <a:xfrm>
              <a:off x="4331970" y="2451735"/>
              <a:ext cx="1705928" cy="1688783"/>
            </a:xfrm>
            <a:custGeom>
              <a:avLst/>
              <a:gdLst/>
              <a:ahLst/>
              <a:cxnLst/>
              <a:rect l="0" t="0" r="0" b="0"/>
              <a:pathLst>
                <a:path w="1705928" h="1688783">
                  <a:moveTo>
                    <a:pt x="1705927" y="1688782"/>
                  </a:moveTo>
                  <a:lnTo>
                    <a:pt x="1705927" y="1681401"/>
                  </a:lnTo>
                  <a:lnTo>
                    <a:pt x="1700035" y="1673601"/>
                  </a:lnTo>
                  <a:lnTo>
                    <a:pt x="1698546" y="1668382"/>
                  </a:lnTo>
                  <a:lnTo>
                    <a:pt x="1697708" y="1660089"/>
                  </a:lnTo>
                  <a:lnTo>
                    <a:pt x="1696637" y="1657271"/>
                  </a:lnTo>
                  <a:lnTo>
                    <a:pt x="1691533" y="1648754"/>
                  </a:lnTo>
                  <a:lnTo>
                    <a:pt x="1690005" y="1643052"/>
                  </a:lnTo>
                  <a:lnTo>
                    <a:pt x="1689144" y="1634487"/>
                  </a:lnTo>
                  <a:lnTo>
                    <a:pt x="1688071" y="1631630"/>
                  </a:lnTo>
                  <a:lnTo>
                    <a:pt x="1681433" y="1621895"/>
                  </a:lnTo>
                  <a:lnTo>
                    <a:pt x="1676021" y="1616153"/>
                  </a:lnTo>
                  <a:lnTo>
                    <a:pt x="1674560" y="1613693"/>
                  </a:lnTo>
                  <a:lnTo>
                    <a:pt x="1672022" y="1604646"/>
                  </a:lnTo>
                  <a:lnTo>
                    <a:pt x="1657990" y="1588528"/>
                  </a:lnTo>
                  <a:lnTo>
                    <a:pt x="1654953" y="1579001"/>
                  </a:lnTo>
                  <a:lnTo>
                    <a:pt x="1647152" y="1570105"/>
                  </a:lnTo>
                  <a:lnTo>
                    <a:pt x="1646467" y="1566822"/>
                  </a:lnTo>
                  <a:lnTo>
                    <a:pt x="1646285" y="1564613"/>
                  </a:lnTo>
                  <a:lnTo>
                    <a:pt x="1645210" y="1563140"/>
                  </a:lnTo>
                  <a:lnTo>
                    <a:pt x="1643542" y="1562158"/>
                  </a:lnTo>
                  <a:lnTo>
                    <a:pt x="1641477" y="1561504"/>
                  </a:lnTo>
                  <a:lnTo>
                    <a:pt x="1636643" y="1558236"/>
                  </a:lnTo>
                  <a:lnTo>
                    <a:pt x="1630329" y="1552929"/>
                  </a:lnTo>
                  <a:lnTo>
                    <a:pt x="1629811" y="1551541"/>
                  </a:lnTo>
                  <a:lnTo>
                    <a:pt x="1629235" y="1547458"/>
                  </a:lnTo>
                  <a:lnTo>
                    <a:pt x="1628129" y="1545989"/>
                  </a:lnTo>
                  <a:lnTo>
                    <a:pt x="1626439" y="1545009"/>
                  </a:lnTo>
                  <a:lnTo>
                    <a:pt x="1624360" y="1544356"/>
                  </a:lnTo>
                  <a:lnTo>
                    <a:pt x="1622974" y="1542968"/>
                  </a:lnTo>
                  <a:lnTo>
                    <a:pt x="1622050" y="1541090"/>
                  </a:lnTo>
                  <a:lnTo>
                    <a:pt x="1621434" y="1538886"/>
                  </a:lnTo>
                  <a:lnTo>
                    <a:pt x="1620071" y="1537416"/>
                  </a:lnTo>
                  <a:lnTo>
                    <a:pt x="1618210" y="1536437"/>
                  </a:lnTo>
                  <a:lnTo>
                    <a:pt x="1616016" y="1535783"/>
                  </a:lnTo>
                  <a:lnTo>
                    <a:pt x="1614554" y="1534396"/>
                  </a:lnTo>
                  <a:lnTo>
                    <a:pt x="1613579" y="1532517"/>
                  </a:lnTo>
                  <a:lnTo>
                    <a:pt x="1612015" y="1527211"/>
                  </a:lnTo>
                  <a:lnTo>
                    <a:pt x="1607193" y="1521741"/>
                  </a:lnTo>
                  <a:lnTo>
                    <a:pt x="1604862" y="1520271"/>
                  </a:lnTo>
                  <a:lnTo>
                    <a:pt x="1596039" y="1517719"/>
                  </a:lnTo>
                  <a:lnTo>
                    <a:pt x="1587240" y="1509985"/>
                  </a:lnTo>
                  <a:lnTo>
                    <a:pt x="1586797" y="1508624"/>
                  </a:lnTo>
                  <a:lnTo>
                    <a:pt x="1586305" y="1504572"/>
                  </a:lnTo>
                  <a:lnTo>
                    <a:pt x="1585222" y="1503110"/>
                  </a:lnTo>
                  <a:lnTo>
                    <a:pt x="1583547" y="1502136"/>
                  </a:lnTo>
                  <a:lnTo>
                    <a:pt x="1581478" y="1501486"/>
                  </a:lnTo>
                  <a:lnTo>
                    <a:pt x="1576639" y="1498225"/>
                  </a:lnTo>
                  <a:lnTo>
                    <a:pt x="1570322" y="1492920"/>
                  </a:lnTo>
                  <a:lnTo>
                    <a:pt x="1569803" y="1491532"/>
                  </a:lnTo>
                  <a:lnTo>
                    <a:pt x="1569228" y="1487450"/>
                  </a:lnTo>
                  <a:lnTo>
                    <a:pt x="1568122" y="1485981"/>
                  </a:lnTo>
                  <a:lnTo>
                    <a:pt x="1566432" y="1485002"/>
                  </a:lnTo>
                  <a:lnTo>
                    <a:pt x="1561427" y="1483429"/>
                  </a:lnTo>
                  <a:lnTo>
                    <a:pt x="1552922" y="1475695"/>
                  </a:lnTo>
                  <a:lnTo>
                    <a:pt x="1549660" y="1475014"/>
                  </a:lnTo>
                  <a:lnTo>
                    <a:pt x="1547457" y="1474833"/>
                  </a:lnTo>
                  <a:lnTo>
                    <a:pt x="1545035" y="1473759"/>
                  </a:lnTo>
                  <a:lnTo>
                    <a:pt x="1536055" y="1467121"/>
                  </a:lnTo>
                  <a:lnTo>
                    <a:pt x="1521748" y="1453159"/>
                  </a:lnTo>
                  <a:lnTo>
                    <a:pt x="1519324" y="1451690"/>
                  </a:lnTo>
                  <a:lnTo>
                    <a:pt x="1514090" y="1450058"/>
                  </a:lnTo>
                  <a:lnTo>
                    <a:pt x="1512313" y="1448670"/>
                  </a:lnTo>
                  <a:lnTo>
                    <a:pt x="1511129" y="1446792"/>
                  </a:lnTo>
                  <a:lnTo>
                    <a:pt x="1509227" y="1441486"/>
                  </a:lnTo>
                  <a:lnTo>
                    <a:pt x="1504348" y="1436016"/>
                  </a:lnTo>
                  <a:lnTo>
                    <a:pt x="1502008" y="1434546"/>
                  </a:lnTo>
                  <a:lnTo>
                    <a:pt x="1496869" y="1432913"/>
                  </a:lnTo>
                  <a:lnTo>
                    <a:pt x="1495118" y="1431526"/>
                  </a:lnTo>
                  <a:lnTo>
                    <a:pt x="1493949" y="1429648"/>
                  </a:lnTo>
                  <a:lnTo>
                    <a:pt x="1493172" y="1427443"/>
                  </a:lnTo>
                  <a:lnTo>
                    <a:pt x="1491700" y="1425974"/>
                  </a:lnTo>
                  <a:lnTo>
                    <a:pt x="1489766" y="1424994"/>
                  </a:lnTo>
                  <a:lnTo>
                    <a:pt x="1487525" y="1424341"/>
                  </a:lnTo>
                  <a:lnTo>
                    <a:pt x="1486031" y="1422953"/>
                  </a:lnTo>
                  <a:lnTo>
                    <a:pt x="1485035" y="1421075"/>
                  </a:lnTo>
                  <a:lnTo>
                    <a:pt x="1484371" y="1418871"/>
                  </a:lnTo>
                  <a:lnTo>
                    <a:pt x="1482975" y="1417401"/>
                  </a:lnTo>
                  <a:lnTo>
                    <a:pt x="1481093" y="1416421"/>
                  </a:lnTo>
                  <a:lnTo>
                    <a:pt x="1478885" y="1415768"/>
                  </a:lnTo>
                  <a:lnTo>
                    <a:pt x="1477413" y="1414380"/>
                  </a:lnTo>
                  <a:lnTo>
                    <a:pt x="1476432" y="1412503"/>
                  </a:lnTo>
                  <a:lnTo>
                    <a:pt x="1475778" y="1410298"/>
                  </a:lnTo>
                  <a:lnTo>
                    <a:pt x="1474389" y="1408829"/>
                  </a:lnTo>
                  <a:lnTo>
                    <a:pt x="1472511" y="1407849"/>
                  </a:lnTo>
                  <a:lnTo>
                    <a:pt x="1470306" y="1407196"/>
                  </a:lnTo>
                  <a:lnTo>
                    <a:pt x="1468836" y="1405808"/>
                  </a:lnTo>
                  <a:lnTo>
                    <a:pt x="1467857" y="1403930"/>
                  </a:lnTo>
                  <a:lnTo>
                    <a:pt x="1467203" y="1401726"/>
                  </a:lnTo>
                  <a:lnTo>
                    <a:pt x="1463938" y="1396737"/>
                  </a:lnTo>
                  <a:lnTo>
                    <a:pt x="1461733" y="1394072"/>
                  </a:lnTo>
                  <a:lnTo>
                    <a:pt x="1459311" y="1392297"/>
                  </a:lnTo>
                  <a:lnTo>
                    <a:pt x="1454080" y="1390323"/>
                  </a:lnTo>
                  <a:lnTo>
                    <a:pt x="1452304" y="1388844"/>
                  </a:lnTo>
                  <a:lnTo>
                    <a:pt x="1451120" y="1386906"/>
                  </a:lnTo>
                  <a:lnTo>
                    <a:pt x="1450331" y="1384662"/>
                  </a:lnTo>
                  <a:lnTo>
                    <a:pt x="1446914" y="1379628"/>
                  </a:lnTo>
                  <a:lnTo>
                    <a:pt x="1441510" y="1373185"/>
                  </a:lnTo>
                  <a:lnTo>
                    <a:pt x="1440114" y="1372657"/>
                  </a:lnTo>
                  <a:lnTo>
                    <a:pt x="1436023" y="1372069"/>
                  </a:lnTo>
                  <a:lnTo>
                    <a:pt x="1434551" y="1370961"/>
                  </a:lnTo>
                  <a:lnTo>
                    <a:pt x="1433569" y="1369268"/>
                  </a:lnTo>
                  <a:lnTo>
                    <a:pt x="1432916" y="1367188"/>
                  </a:lnTo>
                  <a:lnTo>
                    <a:pt x="1429649" y="1362336"/>
                  </a:lnTo>
                  <a:lnTo>
                    <a:pt x="1418871" y="1350365"/>
                  </a:lnTo>
                  <a:lnTo>
                    <a:pt x="1416449" y="1348871"/>
                  </a:lnTo>
                  <a:lnTo>
                    <a:pt x="1411217" y="1347210"/>
                  </a:lnTo>
                  <a:lnTo>
                    <a:pt x="1409442" y="1345815"/>
                  </a:lnTo>
                  <a:lnTo>
                    <a:pt x="1408257" y="1343932"/>
                  </a:lnTo>
                  <a:lnTo>
                    <a:pt x="1407469" y="1341725"/>
                  </a:lnTo>
                  <a:lnTo>
                    <a:pt x="1405989" y="1340253"/>
                  </a:lnTo>
                  <a:lnTo>
                    <a:pt x="1404051" y="1339272"/>
                  </a:lnTo>
                  <a:lnTo>
                    <a:pt x="1401807" y="1338618"/>
                  </a:lnTo>
                  <a:lnTo>
                    <a:pt x="1400310" y="1337229"/>
                  </a:lnTo>
                  <a:lnTo>
                    <a:pt x="1399313" y="1335351"/>
                  </a:lnTo>
                  <a:lnTo>
                    <a:pt x="1398647" y="1333147"/>
                  </a:lnTo>
                  <a:lnTo>
                    <a:pt x="1395369" y="1328157"/>
                  </a:lnTo>
                  <a:lnTo>
                    <a:pt x="1384581" y="1316081"/>
                  </a:lnTo>
                  <a:lnTo>
                    <a:pt x="1382159" y="1314585"/>
                  </a:lnTo>
                  <a:lnTo>
                    <a:pt x="1376928" y="1312922"/>
                  </a:lnTo>
                  <a:lnTo>
                    <a:pt x="1375152" y="1311526"/>
                  </a:lnTo>
                  <a:lnTo>
                    <a:pt x="1373968" y="1309643"/>
                  </a:lnTo>
                  <a:lnTo>
                    <a:pt x="1373179" y="1307435"/>
                  </a:lnTo>
                  <a:lnTo>
                    <a:pt x="1371700" y="1305963"/>
                  </a:lnTo>
                  <a:lnTo>
                    <a:pt x="1369761" y="1304982"/>
                  </a:lnTo>
                  <a:lnTo>
                    <a:pt x="1364357" y="1303407"/>
                  </a:lnTo>
                  <a:lnTo>
                    <a:pt x="1338616" y="1278608"/>
                  </a:lnTo>
                  <a:lnTo>
                    <a:pt x="1337228" y="1278172"/>
                  </a:lnTo>
                  <a:lnTo>
                    <a:pt x="1333146" y="1277689"/>
                  </a:lnTo>
                  <a:lnTo>
                    <a:pt x="1331676" y="1276607"/>
                  </a:lnTo>
                  <a:lnTo>
                    <a:pt x="1330697" y="1274934"/>
                  </a:lnTo>
                  <a:lnTo>
                    <a:pt x="1330044" y="1272866"/>
                  </a:lnTo>
                  <a:lnTo>
                    <a:pt x="1328655" y="1271487"/>
                  </a:lnTo>
                  <a:lnTo>
                    <a:pt x="1326778" y="1270568"/>
                  </a:lnTo>
                  <a:lnTo>
                    <a:pt x="1324573" y="1269955"/>
                  </a:lnTo>
                  <a:lnTo>
                    <a:pt x="1319584" y="1266734"/>
                  </a:lnTo>
                  <a:lnTo>
                    <a:pt x="1312060" y="1260542"/>
                  </a:lnTo>
                  <a:lnTo>
                    <a:pt x="1311731" y="1255720"/>
                  </a:lnTo>
                  <a:lnTo>
                    <a:pt x="1310732" y="1254342"/>
                  </a:lnTo>
                  <a:lnTo>
                    <a:pt x="1309113" y="1253423"/>
                  </a:lnTo>
                  <a:lnTo>
                    <a:pt x="1304223" y="1251948"/>
                  </a:lnTo>
                  <a:lnTo>
                    <a:pt x="1303822" y="1250874"/>
                  </a:lnTo>
                  <a:lnTo>
                    <a:pt x="1303376" y="1247141"/>
                  </a:lnTo>
                  <a:lnTo>
                    <a:pt x="1302305" y="1245765"/>
                  </a:lnTo>
                  <a:lnTo>
                    <a:pt x="1300638" y="1244847"/>
                  </a:lnTo>
                  <a:lnTo>
                    <a:pt x="1298575" y="1244236"/>
                  </a:lnTo>
                  <a:lnTo>
                    <a:pt x="1293742" y="1241016"/>
                  </a:lnTo>
                  <a:lnTo>
                    <a:pt x="1287428" y="1235739"/>
                  </a:lnTo>
                  <a:lnTo>
                    <a:pt x="1286911" y="1234353"/>
                  </a:lnTo>
                  <a:lnTo>
                    <a:pt x="1286335" y="1230273"/>
                  </a:lnTo>
                  <a:lnTo>
                    <a:pt x="1285229" y="1228805"/>
                  </a:lnTo>
                  <a:lnTo>
                    <a:pt x="1283539" y="1227826"/>
                  </a:lnTo>
                  <a:lnTo>
                    <a:pt x="1281460" y="1227173"/>
                  </a:lnTo>
                  <a:lnTo>
                    <a:pt x="1280074" y="1225785"/>
                  </a:lnTo>
                  <a:lnTo>
                    <a:pt x="1279150" y="1223907"/>
                  </a:lnTo>
                  <a:lnTo>
                    <a:pt x="1278534" y="1221703"/>
                  </a:lnTo>
                  <a:lnTo>
                    <a:pt x="1275310" y="1216714"/>
                  </a:lnTo>
                  <a:lnTo>
                    <a:pt x="1273116" y="1214050"/>
                  </a:lnTo>
                  <a:lnTo>
                    <a:pt x="1271654" y="1211322"/>
                  </a:lnTo>
                  <a:lnTo>
                    <a:pt x="1270029" y="1205750"/>
                  </a:lnTo>
                  <a:lnTo>
                    <a:pt x="1268644" y="1203883"/>
                  </a:lnTo>
                  <a:lnTo>
                    <a:pt x="1266767" y="1202639"/>
                  </a:lnTo>
                  <a:lnTo>
                    <a:pt x="1264564" y="1201809"/>
                  </a:lnTo>
                  <a:lnTo>
                    <a:pt x="1263095" y="1200303"/>
                  </a:lnTo>
                  <a:lnTo>
                    <a:pt x="1262116" y="1198347"/>
                  </a:lnTo>
                  <a:lnTo>
                    <a:pt x="1261463" y="1196090"/>
                  </a:lnTo>
                  <a:lnTo>
                    <a:pt x="1260075" y="1194586"/>
                  </a:lnTo>
                  <a:lnTo>
                    <a:pt x="1258198" y="1193583"/>
                  </a:lnTo>
                  <a:lnTo>
                    <a:pt x="1252891" y="1191973"/>
                  </a:lnTo>
                  <a:lnTo>
                    <a:pt x="1252455" y="1190889"/>
                  </a:lnTo>
                  <a:lnTo>
                    <a:pt x="1251972" y="1187144"/>
                  </a:lnTo>
                  <a:lnTo>
                    <a:pt x="1250890" y="1185764"/>
                  </a:lnTo>
                  <a:lnTo>
                    <a:pt x="1249216" y="1184844"/>
                  </a:lnTo>
                  <a:lnTo>
                    <a:pt x="1247149" y="1184231"/>
                  </a:lnTo>
                  <a:lnTo>
                    <a:pt x="1245770" y="1182870"/>
                  </a:lnTo>
                  <a:lnTo>
                    <a:pt x="1244851" y="1181010"/>
                  </a:lnTo>
                  <a:lnTo>
                    <a:pt x="1244238" y="1178817"/>
                  </a:lnTo>
                  <a:lnTo>
                    <a:pt x="1242876" y="1177355"/>
                  </a:lnTo>
                  <a:lnTo>
                    <a:pt x="1241017" y="1176381"/>
                  </a:lnTo>
                  <a:lnTo>
                    <a:pt x="1238825" y="1175731"/>
                  </a:lnTo>
                  <a:lnTo>
                    <a:pt x="1237363" y="1174346"/>
                  </a:lnTo>
                  <a:lnTo>
                    <a:pt x="1236388" y="1172470"/>
                  </a:lnTo>
                  <a:lnTo>
                    <a:pt x="1235738" y="1170266"/>
                  </a:lnTo>
                  <a:lnTo>
                    <a:pt x="1234353" y="1168797"/>
                  </a:lnTo>
                  <a:lnTo>
                    <a:pt x="1232477" y="1167818"/>
                  </a:lnTo>
                  <a:lnTo>
                    <a:pt x="1227172" y="1166246"/>
                  </a:lnTo>
                  <a:lnTo>
                    <a:pt x="1226737" y="1165165"/>
                  </a:lnTo>
                  <a:lnTo>
                    <a:pt x="1226254" y="1161423"/>
                  </a:lnTo>
                  <a:lnTo>
                    <a:pt x="1225173" y="1160045"/>
                  </a:lnTo>
                  <a:lnTo>
                    <a:pt x="1223499" y="1159125"/>
                  </a:lnTo>
                  <a:lnTo>
                    <a:pt x="1221431" y="1158513"/>
                  </a:lnTo>
                  <a:lnTo>
                    <a:pt x="1220052" y="1157152"/>
                  </a:lnTo>
                  <a:lnTo>
                    <a:pt x="1219133" y="1155292"/>
                  </a:lnTo>
                  <a:lnTo>
                    <a:pt x="1218521" y="1153100"/>
                  </a:lnTo>
                  <a:lnTo>
                    <a:pt x="1217159" y="1151638"/>
                  </a:lnTo>
                  <a:lnTo>
                    <a:pt x="1215299" y="1150663"/>
                  </a:lnTo>
                  <a:lnTo>
                    <a:pt x="1213107" y="1150014"/>
                  </a:lnTo>
                  <a:lnTo>
                    <a:pt x="1211645" y="1148628"/>
                  </a:lnTo>
                  <a:lnTo>
                    <a:pt x="1210671" y="1146752"/>
                  </a:lnTo>
                  <a:lnTo>
                    <a:pt x="1210021" y="1144549"/>
                  </a:lnTo>
                  <a:lnTo>
                    <a:pt x="1208635" y="1143080"/>
                  </a:lnTo>
                  <a:lnTo>
                    <a:pt x="1206759" y="1142101"/>
                  </a:lnTo>
                  <a:lnTo>
                    <a:pt x="1204556" y="1141448"/>
                  </a:lnTo>
                  <a:lnTo>
                    <a:pt x="1203087" y="1140060"/>
                  </a:lnTo>
                  <a:lnTo>
                    <a:pt x="1202108" y="1138182"/>
                  </a:lnTo>
                  <a:lnTo>
                    <a:pt x="1201455" y="1135978"/>
                  </a:lnTo>
                  <a:lnTo>
                    <a:pt x="1200067" y="1134508"/>
                  </a:lnTo>
                  <a:lnTo>
                    <a:pt x="1198190" y="1133529"/>
                  </a:lnTo>
                  <a:lnTo>
                    <a:pt x="1195985" y="1132876"/>
                  </a:lnTo>
                  <a:lnTo>
                    <a:pt x="1194516" y="1131488"/>
                  </a:lnTo>
                  <a:lnTo>
                    <a:pt x="1193536" y="1129610"/>
                  </a:lnTo>
                  <a:lnTo>
                    <a:pt x="1192883" y="1127406"/>
                  </a:lnTo>
                  <a:lnTo>
                    <a:pt x="1191495" y="1125936"/>
                  </a:lnTo>
                  <a:lnTo>
                    <a:pt x="1189618" y="1124957"/>
                  </a:lnTo>
                  <a:lnTo>
                    <a:pt x="1187413" y="1124303"/>
                  </a:lnTo>
                  <a:lnTo>
                    <a:pt x="1185943" y="1122915"/>
                  </a:lnTo>
                  <a:lnTo>
                    <a:pt x="1184964" y="1121038"/>
                  </a:lnTo>
                  <a:lnTo>
                    <a:pt x="1183392" y="1115731"/>
                  </a:lnTo>
                  <a:lnTo>
                    <a:pt x="1182310" y="1115296"/>
                  </a:lnTo>
                  <a:lnTo>
                    <a:pt x="1178569" y="1114812"/>
                  </a:lnTo>
                  <a:lnTo>
                    <a:pt x="1177190" y="1113730"/>
                  </a:lnTo>
                  <a:lnTo>
                    <a:pt x="1176270" y="1112057"/>
                  </a:lnTo>
                  <a:lnTo>
                    <a:pt x="1175658" y="1109989"/>
                  </a:lnTo>
                  <a:lnTo>
                    <a:pt x="1174297" y="1108610"/>
                  </a:lnTo>
                  <a:lnTo>
                    <a:pt x="1172437" y="1107690"/>
                  </a:lnTo>
                  <a:lnTo>
                    <a:pt x="1167159" y="1106216"/>
                  </a:lnTo>
                  <a:lnTo>
                    <a:pt x="1166725" y="1105142"/>
                  </a:lnTo>
                  <a:lnTo>
                    <a:pt x="1166245" y="1101409"/>
                  </a:lnTo>
                  <a:lnTo>
                    <a:pt x="1165164" y="1100033"/>
                  </a:lnTo>
                  <a:lnTo>
                    <a:pt x="1163491" y="1099115"/>
                  </a:lnTo>
                  <a:lnTo>
                    <a:pt x="1161423" y="1098503"/>
                  </a:lnTo>
                  <a:lnTo>
                    <a:pt x="1156585" y="1095284"/>
                  </a:lnTo>
                  <a:lnTo>
                    <a:pt x="1150269" y="1090006"/>
                  </a:lnTo>
                  <a:lnTo>
                    <a:pt x="1146865" y="1089284"/>
                  </a:lnTo>
                  <a:lnTo>
                    <a:pt x="1144624" y="1089092"/>
                  </a:lnTo>
                  <a:lnTo>
                    <a:pt x="1143130" y="1088011"/>
                  </a:lnTo>
                  <a:lnTo>
                    <a:pt x="1142135" y="1086338"/>
                  </a:lnTo>
                  <a:lnTo>
                    <a:pt x="1141470" y="1084270"/>
                  </a:lnTo>
                  <a:lnTo>
                    <a:pt x="1140075" y="1082892"/>
                  </a:lnTo>
                  <a:lnTo>
                    <a:pt x="1138193" y="1081973"/>
                  </a:lnTo>
                  <a:lnTo>
                    <a:pt x="1135985" y="1081360"/>
                  </a:lnTo>
                  <a:lnTo>
                    <a:pt x="1134513" y="1079999"/>
                  </a:lnTo>
                  <a:lnTo>
                    <a:pt x="1133532" y="1078139"/>
                  </a:lnTo>
                  <a:lnTo>
                    <a:pt x="1132878" y="1075947"/>
                  </a:lnTo>
                  <a:lnTo>
                    <a:pt x="1131489" y="1074485"/>
                  </a:lnTo>
                  <a:lnTo>
                    <a:pt x="1129611" y="1073511"/>
                  </a:lnTo>
                  <a:lnTo>
                    <a:pt x="1124303" y="1071947"/>
                  </a:lnTo>
                  <a:lnTo>
                    <a:pt x="1107158" y="1055716"/>
                  </a:lnTo>
                  <a:lnTo>
                    <a:pt x="1105770" y="1055283"/>
                  </a:lnTo>
                  <a:lnTo>
                    <a:pt x="1101688" y="1054802"/>
                  </a:lnTo>
                  <a:lnTo>
                    <a:pt x="1100218" y="1053721"/>
                  </a:lnTo>
                  <a:lnTo>
                    <a:pt x="1099239" y="1052048"/>
                  </a:lnTo>
                  <a:lnTo>
                    <a:pt x="1097667" y="1047070"/>
                  </a:lnTo>
                  <a:lnTo>
                    <a:pt x="1089933" y="1038571"/>
                  </a:lnTo>
                  <a:lnTo>
                    <a:pt x="1088572" y="1038138"/>
                  </a:lnTo>
                  <a:lnTo>
                    <a:pt x="1081434" y="1037386"/>
                  </a:lnTo>
                  <a:lnTo>
                    <a:pt x="1072867" y="1029901"/>
                  </a:lnTo>
                  <a:lnTo>
                    <a:pt x="1055724" y="1012860"/>
                  </a:lnTo>
                  <a:lnTo>
                    <a:pt x="1054335" y="1012425"/>
                  </a:lnTo>
                  <a:lnTo>
                    <a:pt x="1050253" y="1011941"/>
                  </a:lnTo>
                  <a:lnTo>
                    <a:pt x="1048784" y="1010860"/>
                  </a:lnTo>
                  <a:lnTo>
                    <a:pt x="1047804" y="1009187"/>
                  </a:lnTo>
                  <a:lnTo>
                    <a:pt x="1047151" y="1007118"/>
                  </a:lnTo>
                  <a:lnTo>
                    <a:pt x="1045763" y="1005740"/>
                  </a:lnTo>
                  <a:lnTo>
                    <a:pt x="1043885" y="1004821"/>
                  </a:lnTo>
                  <a:lnTo>
                    <a:pt x="1041681" y="1004208"/>
                  </a:lnTo>
                  <a:lnTo>
                    <a:pt x="1040211" y="1002847"/>
                  </a:lnTo>
                  <a:lnTo>
                    <a:pt x="1039231" y="1000987"/>
                  </a:lnTo>
                  <a:lnTo>
                    <a:pt x="1038578" y="998795"/>
                  </a:lnTo>
                  <a:lnTo>
                    <a:pt x="1037191" y="997333"/>
                  </a:lnTo>
                  <a:lnTo>
                    <a:pt x="1035312" y="996358"/>
                  </a:lnTo>
                  <a:lnTo>
                    <a:pt x="1033108" y="995709"/>
                  </a:lnTo>
                  <a:lnTo>
                    <a:pt x="1031639" y="994323"/>
                  </a:lnTo>
                  <a:lnTo>
                    <a:pt x="1030659" y="992447"/>
                  </a:lnTo>
                  <a:lnTo>
                    <a:pt x="1030006" y="990244"/>
                  </a:lnTo>
                  <a:lnTo>
                    <a:pt x="1028618" y="988775"/>
                  </a:lnTo>
                  <a:lnTo>
                    <a:pt x="1026740" y="987796"/>
                  </a:lnTo>
                  <a:lnTo>
                    <a:pt x="1021433" y="986224"/>
                  </a:lnTo>
                  <a:lnTo>
                    <a:pt x="1012861" y="978490"/>
                  </a:lnTo>
                  <a:lnTo>
                    <a:pt x="1009595" y="977809"/>
                  </a:lnTo>
                  <a:lnTo>
                    <a:pt x="1004289" y="977372"/>
                  </a:lnTo>
                  <a:lnTo>
                    <a:pt x="988335" y="969893"/>
                  </a:lnTo>
                  <a:lnTo>
                    <a:pt x="982026" y="969048"/>
                  </a:lnTo>
                  <a:lnTo>
                    <a:pt x="980439" y="967977"/>
                  </a:lnTo>
                  <a:lnTo>
                    <a:pt x="979381" y="966311"/>
                  </a:lnTo>
                  <a:lnTo>
                    <a:pt x="978675" y="964247"/>
                  </a:lnTo>
                  <a:lnTo>
                    <a:pt x="977253" y="962871"/>
                  </a:lnTo>
                  <a:lnTo>
                    <a:pt x="975352" y="961954"/>
                  </a:lnTo>
                  <a:lnTo>
                    <a:pt x="970007" y="960482"/>
                  </a:lnTo>
                  <a:lnTo>
                    <a:pt x="969569" y="959409"/>
                  </a:lnTo>
                  <a:lnTo>
                    <a:pt x="969082" y="955676"/>
                  </a:lnTo>
                  <a:lnTo>
                    <a:pt x="967999" y="954300"/>
                  </a:lnTo>
                  <a:lnTo>
                    <a:pt x="966325" y="953382"/>
                  </a:lnTo>
                  <a:lnTo>
                    <a:pt x="964257" y="952771"/>
                  </a:lnTo>
                  <a:lnTo>
                    <a:pt x="962877" y="951410"/>
                  </a:lnTo>
                  <a:lnTo>
                    <a:pt x="961958" y="949551"/>
                  </a:lnTo>
                  <a:lnTo>
                    <a:pt x="960483" y="944273"/>
                  </a:lnTo>
                  <a:lnTo>
                    <a:pt x="955676" y="938809"/>
                  </a:lnTo>
                  <a:lnTo>
                    <a:pt x="953348" y="937340"/>
                  </a:lnTo>
                  <a:lnTo>
                    <a:pt x="948220" y="935708"/>
                  </a:lnTo>
                  <a:lnTo>
                    <a:pt x="946471" y="934320"/>
                  </a:lnTo>
                  <a:lnTo>
                    <a:pt x="945306" y="932442"/>
                  </a:lnTo>
                  <a:lnTo>
                    <a:pt x="943435" y="927136"/>
                  </a:lnTo>
                  <a:lnTo>
                    <a:pt x="927129" y="909991"/>
                  </a:lnTo>
                  <a:lnTo>
                    <a:pt x="926696" y="908603"/>
                  </a:lnTo>
                  <a:lnTo>
                    <a:pt x="926215" y="904521"/>
                  </a:lnTo>
                  <a:lnTo>
                    <a:pt x="925133" y="903051"/>
                  </a:lnTo>
                  <a:lnTo>
                    <a:pt x="923461" y="902071"/>
                  </a:lnTo>
                  <a:lnTo>
                    <a:pt x="921393" y="901418"/>
                  </a:lnTo>
                  <a:lnTo>
                    <a:pt x="916555" y="898153"/>
                  </a:lnTo>
                  <a:lnTo>
                    <a:pt x="910239" y="892846"/>
                  </a:lnTo>
                  <a:lnTo>
                    <a:pt x="906835" y="892120"/>
                  </a:lnTo>
                  <a:lnTo>
                    <a:pt x="904594" y="891927"/>
                  </a:lnTo>
                  <a:lnTo>
                    <a:pt x="903100" y="890845"/>
                  </a:lnTo>
                  <a:lnTo>
                    <a:pt x="902105" y="889172"/>
                  </a:lnTo>
                  <a:lnTo>
                    <a:pt x="900997" y="884772"/>
                  </a:lnTo>
                  <a:lnTo>
                    <a:pt x="900505" y="879642"/>
                  </a:lnTo>
                  <a:lnTo>
                    <a:pt x="899422" y="877893"/>
                  </a:lnTo>
                  <a:lnTo>
                    <a:pt x="897747" y="876727"/>
                  </a:lnTo>
                  <a:lnTo>
                    <a:pt x="895678" y="875949"/>
                  </a:lnTo>
                  <a:lnTo>
                    <a:pt x="884522" y="867150"/>
                  </a:lnTo>
                  <a:lnTo>
                    <a:pt x="878877" y="861665"/>
                  </a:lnTo>
                  <a:lnTo>
                    <a:pt x="877382" y="859241"/>
                  </a:lnTo>
                  <a:lnTo>
                    <a:pt x="875723" y="854007"/>
                  </a:lnTo>
                  <a:lnTo>
                    <a:pt x="874328" y="852230"/>
                  </a:lnTo>
                  <a:lnTo>
                    <a:pt x="872445" y="851046"/>
                  </a:lnTo>
                  <a:lnTo>
                    <a:pt x="870238" y="850256"/>
                  </a:lnTo>
                  <a:lnTo>
                    <a:pt x="868766" y="848777"/>
                  </a:lnTo>
                  <a:lnTo>
                    <a:pt x="867785" y="846839"/>
                  </a:lnTo>
                  <a:lnTo>
                    <a:pt x="867130" y="844594"/>
                  </a:lnTo>
                  <a:lnTo>
                    <a:pt x="865741" y="843097"/>
                  </a:lnTo>
                  <a:lnTo>
                    <a:pt x="863864" y="842100"/>
                  </a:lnTo>
                  <a:lnTo>
                    <a:pt x="861659" y="841435"/>
                  </a:lnTo>
                  <a:lnTo>
                    <a:pt x="856669" y="838156"/>
                  </a:lnTo>
                  <a:lnTo>
                    <a:pt x="850256" y="832841"/>
                  </a:lnTo>
                  <a:lnTo>
                    <a:pt x="846839" y="832114"/>
                  </a:lnTo>
                  <a:lnTo>
                    <a:pt x="844594" y="831920"/>
                  </a:lnTo>
                  <a:lnTo>
                    <a:pt x="843098" y="830838"/>
                  </a:lnTo>
                  <a:lnTo>
                    <a:pt x="842100" y="829165"/>
                  </a:lnTo>
                  <a:lnTo>
                    <a:pt x="840499" y="824185"/>
                  </a:lnTo>
                  <a:lnTo>
                    <a:pt x="839415" y="823777"/>
                  </a:lnTo>
                  <a:lnTo>
                    <a:pt x="835670" y="823323"/>
                  </a:lnTo>
                  <a:lnTo>
                    <a:pt x="833339" y="822249"/>
                  </a:lnTo>
                  <a:lnTo>
                    <a:pt x="824514" y="815611"/>
                  </a:lnTo>
                  <a:lnTo>
                    <a:pt x="818869" y="810199"/>
                  </a:lnTo>
                  <a:lnTo>
                    <a:pt x="816423" y="808737"/>
                  </a:lnTo>
                  <a:lnTo>
                    <a:pt x="807400" y="806200"/>
                  </a:lnTo>
                  <a:lnTo>
                    <a:pt x="798573" y="798467"/>
                  </a:lnTo>
                  <a:lnTo>
                    <a:pt x="798130" y="797107"/>
                  </a:lnTo>
                  <a:lnTo>
                    <a:pt x="797359" y="789969"/>
                  </a:lnTo>
                  <a:lnTo>
                    <a:pt x="792726" y="784504"/>
                  </a:lnTo>
                  <a:lnTo>
                    <a:pt x="790421" y="783035"/>
                  </a:lnTo>
                  <a:lnTo>
                    <a:pt x="785320" y="781403"/>
                  </a:lnTo>
                  <a:lnTo>
                    <a:pt x="783580" y="780015"/>
                  </a:lnTo>
                  <a:lnTo>
                    <a:pt x="782418" y="778137"/>
                  </a:lnTo>
                  <a:lnTo>
                    <a:pt x="781645" y="775933"/>
                  </a:lnTo>
                  <a:lnTo>
                    <a:pt x="780176" y="774464"/>
                  </a:lnTo>
                  <a:lnTo>
                    <a:pt x="778245" y="773484"/>
                  </a:lnTo>
                  <a:lnTo>
                    <a:pt x="772852" y="771912"/>
                  </a:lnTo>
                  <a:lnTo>
                    <a:pt x="747106" y="747106"/>
                  </a:lnTo>
                  <a:lnTo>
                    <a:pt x="746673" y="745720"/>
                  </a:lnTo>
                  <a:lnTo>
                    <a:pt x="746192" y="741641"/>
                  </a:lnTo>
                  <a:lnTo>
                    <a:pt x="745111" y="740172"/>
                  </a:lnTo>
                  <a:lnTo>
                    <a:pt x="743438" y="739193"/>
                  </a:lnTo>
                  <a:lnTo>
                    <a:pt x="741371" y="738540"/>
                  </a:lnTo>
                  <a:lnTo>
                    <a:pt x="739992" y="737152"/>
                  </a:lnTo>
                  <a:lnTo>
                    <a:pt x="739073" y="735275"/>
                  </a:lnTo>
                  <a:lnTo>
                    <a:pt x="737598" y="729968"/>
                  </a:lnTo>
                  <a:lnTo>
                    <a:pt x="736524" y="729533"/>
                  </a:lnTo>
                  <a:lnTo>
                    <a:pt x="732791" y="729049"/>
                  </a:lnTo>
                  <a:lnTo>
                    <a:pt x="730462" y="727968"/>
                  </a:lnTo>
                  <a:lnTo>
                    <a:pt x="721644" y="721315"/>
                  </a:lnTo>
                  <a:lnTo>
                    <a:pt x="721126" y="719954"/>
                  </a:lnTo>
                  <a:lnTo>
                    <a:pt x="720550" y="715902"/>
                  </a:lnTo>
                  <a:lnTo>
                    <a:pt x="719444" y="714440"/>
                  </a:lnTo>
                  <a:lnTo>
                    <a:pt x="717754" y="713466"/>
                  </a:lnTo>
                  <a:lnTo>
                    <a:pt x="715675" y="712816"/>
                  </a:lnTo>
                  <a:lnTo>
                    <a:pt x="714289" y="711431"/>
                  </a:lnTo>
                  <a:lnTo>
                    <a:pt x="713365" y="709554"/>
                  </a:lnTo>
                  <a:lnTo>
                    <a:pt x="711882" y="704250"/>
                  </a:lnTo>
                  <a:lnTo>
                    <a:pt x="704168" y="695678"/>
                  </a:lnTo>
                  <a:lnTo>
                    <a:pt x="702808" y="695243"/>
                  </a:lnTo>
                  <a:lnTo>
                    <a:pt x="698756" y="694759"/>
                  </a:lnTo>
                  <a:lnTo>
                    <a:pt x="697295" y="693678"/>
                  </a:lnTo>
                  <a:lnTo>
                    <a:pt x="696321" y="692004"/>
                  </a:lnTo>
                  <a:lnTo>
                    <a:pt x="695671" y="689936"/>
                  </a:lnTo>
                  <a:lnTo>
                    <a:pt x="694285" y="688557"/>
                  </a:lnTo>
                  <a:lnTo>
                    <a:pt x="692409" y="687638"/>
                  </a:lnTo>
                  <a:lnTo>
                    <a:pt x="687105" y="686163"/>
                  </a:lnTo>
                  <a:lnTo>
                    <a:pt x="679214" y="679980"/>
                  </a:lnTo>
                  <a:lnTo>
                    <a:pt x="673982" y="678451"/>
                  </a:lnTo>
                  <a:lnTo>
                    <a:pt x="672207" y="677090"/>
                  </a:lnTo>
                  <a:lnTo>
                    <a:pt x="671023" y="675231"/>
                  </a:lnTo>
                  <a:lnTo>
                    <a:pt x="670233" y="673039"/>
                  </a:lnTo>
                  <a:lnTo>
                    <a:pt x="666816" y="668063"/>
                  </a:lnTo>
                  <a:lnTo>
                    <a:pt x="635693" y="635693"/>
                  </a:lnTo>
                  <a:lnTo>
                    <a:pt x="635250" y="634298"/>
                  </a:lnTo>
                  <a:lnTo>
                    <a:pt x="634758" y="630207"/>
                  </a:lnTo>
                  <a:lnTo>
                    <a:pt x="633674" y="628735"/>
                  </a:lnTo>
                  <a:lnTo>
                    <a:pt x="631999" y="627754"/>
                  </a:lnTo>
                  <a:lnTo>
                    <a:pt x="629930" y="627100"/>
                  </a:lnTo>
                  <a:lnTo>
                    <a:pt x="628551" y="625712"/>
                  </a:lnTo>
                  <a:lnTo>
                    <a:pt x="627631" y="623834"/>
                  </a:lnTo>
                  <a:lnTo>
                    <a:pt x="627018" y="621629"/>
                  </a:lnTo>
                  <a:lnTo>
                    <a:pt x="625657" y="620159"/>
                  </a:lnTo>
                  <a:lnTo>
                    <a:pt x="623797" y="619179"/>
                  </a:lnTo>
                  <a:lnTo>
                    <a:pt x="621605" y="618526"/>
                  </a:lnTo>
                  <a:lnTo>
                    <a:pt x="620143" y="617138"/>
                  </a:lnTo>
                  <a:lnTo>
                    <a:pt x="619168" y="615260"/>
                  </a:lnTo>
                  <a:lnTo>
                    <a:pt x="618519" y="613056"/>
                  </a:lnTo>
                  <a:lnTo>
                    <a:pt x="617133" y="611586"/>
                  </a:lnTo>
                  <a:lnTo>
                    <a:pt x="615257" y="610606"/>
                  </a:lnTo>
                  <a:lnTo>
                    <a:pt x="613054" y="609953"/>
                  </a:lnTo>
                  <a:lnTo>
                    <a:pt x="608066" y="606688"/>
                  </a:lnTo>
                  <a:lnTo>
                    <a:pt x="605402" y="604483"/>
                  </a:lnTo>
                  <a:lnTo>
                    <a:pt x="603626" y="602061"/>
                  </a:lnTo>
                  <a:lnTo>
                    <a:pt x="600542" y="593081"/>
                  </a:lnTo>
                  <a:lnTo>
                    <a:pt x="577295" y="567772"/>
                  </a:lnTo>
                  <a:lnTo>
                    <a:pt x="575663" y="562540"/>
                  </a:lnTo>
                  <a:lnTo>
                    <a:pt x="574275" y="560764"/>
                  </a:lnTo>
                  <a:lnTo>
                    <a:pt x="572398" y="559580"/>
                  </a:lnTo>
                  <a:lnTo>
                    <a:pt x="570193" y="558791"/>
                  </a:lnTo>
                  <a:lnTo>
                    <a:pt x="568723" y="557312"/>
                  </a:lnTo>
                  <a:lnTo>
                    <a:pt x="567744" y="555374"/>
                  </a:lnTo>
                  <a:lnTo>
                    <a:pt x="567091" y="553129"/>
                  </a:lnTo>
                  <a:lnTo>
                    <a:pt x="565703" y="551633"/>
                  </a:lnTo>
                  <a:lnTo>
                    <a:pt x="563825" y="550635"/>
                  </a:lnTo>
                  <a:lnTo>
                    <a:pt x="561621" y="549970"/>
                  </a:lnTo>
                  <a:lnTo>
                    <a:pt x="560151" y="548574"/>
                  </a:lnTo>
                  <a:lnTo>
                    <a:pt x="559171" y="546691"/>
                  </a:lnTo>
                  <a:lnTo>
                    <a:pt x="558519" y="544483"/>
                  </a:lnTo>
                  <a:lnTo>
                    <a:pt x="557130" y="543011"/>
                  </a:lnTo>
                  <a:lnTo>
                    <a:pt x="555253" y="542030"/>
                  </a:lnTo>
                  <a:lnTo>
                    <a:pt x="553048" y="541376"/>
                  </a:lnTo>
                  <a:lnTo>
                    <a:pt x="551578" y="539987"/>
                  </a:lnTo>
                  <a:lnTo>
                    <a:pt x="550599" y="538109"/>
                  </a:lnTo>
                  <a:lnTo>
                    <a:pt x="549027" y="532801"/>
                  </a:lnTo>
                  <a:lnTo>
                    <a:pt x="517289" y="499191"/>
                  </a:lnTo>
                  <a:lnTo>
                    <a:pt x="515656" y="493960"/>
                  </a:lnTo>
                  <a:lnTo>
                    <a:pt x="514268" y="492184"/>
                  </a:lnTo>
                  <a:lnTo>
                    <a:pt x="512390" y="491000"/>
                  </a:lnTo>
                  <a:lnTo>
                    <a:pt x="507764" y="489685"/>
                  </a:lnTo>
                  <a:lnTo>
                    <a:pt x="502532" y="489100"/>
                  </a:lnTo>
                  <a:lnTo>
                    <a:pt x="500757" y="487991"/>
                  </a:lnTo>
                  <a:lnTo>
                    <a:pt x="499573" y="486300"/>
                  </a:lnTo>
                  <a:lnTo>
                    <a:pt x="498257" y="481881"/>
                  </a:lnTo>
                  <a:lnTo>
                    <a:pt x="497672" y="476742"/>
                  </a:lnTo>
                  <a:lnTo>
                    <a:pt x="496564" y="474990"/>
                  </a:lnTo>
                  <a:lnTo>
                    <a:pt x="494872" y="473823"/>
                  </a:lnTo>
                  <a:lnTo>
                    <a:pt x="489865" y="471948"/>
                  </a:lnTo>
                  <a:lnTo>
                    <a:pt x="489454" y="470842"/>
                  </a:lnTo>
                  <a:lnTo>
                    <a:pt x="488997" y="467073"/>
                  </a:lnTo>
                  <a:lnTo>
                    <a:pt x="487923" y="464734"/>
                  </a:lnTo>
                  <a:lnTo>
                    <a:pt x="484189" y="459596"/>
                  </a:lnTo>
                  <a:lnTo>
                    <a:pt x="481860" y="457844"/>
                  </a:lnTo>
                  <a:lnTo>
                    <a:pt x="479355" y="456677"/>
                  </a:lnTo>
                  <a:lnTo>
                    <a:pt x="476732" y="455899"/>
                  </a:lnTo>
                  <a:lnTo>
                    <a:pt x="474984" y="454427"/>
                  </a:lnTo>
                  <a:lnTo>
                    <a:pt x="473818" y="452494"/>
                  </a:lnTo>
                  <a:lnTo>
                    <a:pt x="473042" y="450252"/>
                  </a:lnTo>
                  <a:lnTo>
                    <a:pt x="471571" y="448758"/>
                  </a:lnTo>
                  <a:lnTo>
                    <a:pt x="469638" y="447762"/>
                  </a:lnTo>
                  <a:lnTo>
                    <a:pt x="467397" y="447098"/>
                  </a:lnTo>
                  <a:lnTo>
                    <a:pt x="462367" y="443820"/>
                  </a:lnTo>
                  <a:lnTo>
                    <a:pt x="455927" y="438505"/>
                  </a:lnTo>
                  <a:lnTo>
                    <a:pt x="455399" y="437117"/>
                  </a:lnTo>
                  <a:lnTo>
                    <a:pt x="454812" y="433034"/>
                  </a:lnTo>
                  <a:lnTo>
                    <a:pt x="453703" y="431564"/>
                  </a:lnTo>
                  <a:lnTo>
                    <a:pt x="452011" y="430584"/>
                  </a:lnTo>
                  <a:lnTo>
                    <a:pt x="449931" y="429931"/>
                  </a:lnTo>
                  <a:lnTo>
                    <a:pt x="445079" y="426665"/>
                  </a:lnTo>
                  <a:lnTo>
                    <a:pt x="433108" y="415888"/>
                  </a:lnTo>
                  <a:lnTo>
                    <a:pt x="431613" y="413466"/>
                  </a:lnTo>
                  <a:lnTo>
                    <a:pt x="429953" y="408235"/>
                  </a:lnTo>
                  <a:lnTo>
                    <a:pt x="428558" y="406459"/>
                  </a:lnTo>
                  <a:lnTo>
                    <a:pt x="426675" y="405275"/>
                  </a:lnTo>
                  <a:lnTo>
                    <a:pt x="424467" y="404486"/>
                  </a:lnTo>
                  <a:lnTo>
                    <a:pt x="419474" y="401069"/>
                  </a:lnTo>
                  <a:lnTo>
                    <a:pt x="413058" y="395665"/>
                  </a:lnTo>
                  <a:lnTo>
                    <a:pt x="412532" y="394269"/>
                  </a:lnTo>
                  <a:lnTo>
                    <a:pt x="411947" y="390178"/>
                  </a:lnTo>
                  <a:lnTo>
                    <a:pt x="410839" y="387753"/>
                  </a:lnTo>
                  <a:lnTo>
                    <a:pt x="407067" y="382520"/>
                  </a:lnTo>
                  <a:lnTo>
                    <a:pt x="404728" y="380743"/>
                  </a:lnTo>
                  <a:lnTo>
                    <a:pt x="402216" y="379559"/>
                  </a:lnTo>
                  <a:lnTo>
                    <a:pt x="399589" y="378769"/>
                  </a:lnTo>
                  <a:lnTo>
                    <a:pt x="397837" y="377290"/>
                  </a:lnTo>
                  <a:lnTo>
                    <a:pt x="396670" y="375351"/>
                  </a:lnTo>
                  <a:lnTo>
                    <a:pt x="395891" y="373107"/>
                  </a:lnTo>
                  <a:lnTo>
                    <a:pt x="394420" y="371610"/>
                  </a:lnTo>
                  <a:lnTo>
                    <a:pt x="392486" y="370612"/>
                  </a:lnTo>
                  <a:lnTo>
                    <a:pt x="390245" y="369947"/>
                  </a:lnTo>
                  <a:lnTo>
                    <a:pt x="388751" y="368551"/>
                  </a:lnTo>
                  <a:lnTo>
                    <a:pt x="387755" y="366668"/>
                  </a:lnTo>
                  <a:lnTo>
                    <a:pt x="387090" y="364460"/>
                  </a:lnTo>
                  <a:lnTo>
                    <a:pt x="383813" y="359467"/>
                  </a:lnTo>
                  <a:lnTo>
                    <a:pt x="381605" y="356802"/>
                  </a:lnTo>
                  <a:lnTo>
                    <a:pt x="379180" y="355026"/>
                  </a:lnTo>
                  <a:lnTo>
                    <a:pt x="373947" y="353051"/>
                  </a:lnTo>
                  <a:lnTo>
                    <a:pt x="372170" y="351572"/>
                  </a:lnTo>
                  <a:lnTo>
                    <a:pt x="370986" y="349634"/>
                  </a:lnTo>
                  <a:lnTo>
                    <a:pt x="370196" y="347389"/>
                  </a:lnTo>
                  <a:lnTo>
                    <a:pt x="366779" y="342355"/>
                  </a:lnTo>
                  <a:lnTo>
                    <a:pt x="364534" y="339679"/>
                  </a:lnTo>
                  <a:lnTo>
                    <a:pt x="362085" y="337895"/>
                  </a:lnTo>
                  <a:lnTo>
                    <a:pt x="356824" y="335913"/>
                  </a:lnTo>
                  <a:lnTo>
                    <a:pt x="355040" y="334432"/>
                  </a:lnTo>
                  <a:lnTo>
                    <a:pt x="353850" y="332492"/>
                  </a:lnTo>
                  <a:lnTo>
                    <a:pt x="353058" y="330246"/>
                  </a:lnTo>
                  <a:lnTo>
                    <a:pt x="351577" y="328749"/>
                  </a:lnTo>
                  <a:lnTo>
                    <a:pt x="349637" y="327751"/>
                  </a:lnTo>
                  <a:lnTo>
                    <a:pt x="347391" y="327085"/>
                  </a:lnTo>
                  <a:lnTo>
                    <a:pt x="345894" y="325689"/>
                  </a:lnTo>
                  <a:lnTo>
                    <a:pt x="344896" y="323806"/>
                  </a:lnTo>
                  <a:lnTo>
                    <a:pt x="344230" y="321598"/>
                  </a:lnTo>
                  <a:lnTo>
                    <a:pt x="340951" y="316605"/>
                  </a:lnTo>
                  <a:lnTo>
                    <a:pt x="338743" y="313940"/>
                  </a:lnTo>
                  <a:lnTo>
                    <a:pt x="336318" y="312163"/>
                  </a:lnTo>
                  <a:lnTo>
                    <a:pt x="331084" y="310189"/>
                  </a:lnTo>
                  <a:lnTo>
                    <a:pt x="329308" y="308710"/>
                  </a:lnTo>
                  <a:lnTo>
                    <a:pt x="328124" y="306772"/>
                  </a:lnTo>
                  <a:lnTo>
                    <a:pt x="326808" y="302078"/>
                  </a:lnTo>
                  <a:lnTo>
                    <a:pt x="326222" y="296817"/>
                  </a:lnTo>
                  <a:lnTo>
                    <a:pt x="325114" y="295032"/>
                  </a:lnTo>
                  <a:lnTo>
                    <a:pt x="323422" y="293843"/>
                  </a:lnTo>
                  <a:lnTo>
                    <a:pt x="321342" y="293050"/>
                  </a:lnTo>
                  <a:lnTo>
                    <a:pt x="310166" y="284223"/>
                  </a:lnTo>
                  <a:lnTo>
                    <a:pt x="304520" y="278736"/>
                  </a:lnTo>
                  <a:lnTo>
                    <a:pt x="303026" y="276311"/>
                  </a:lnTo>
                  <a:lnTo>
                    <a:pt x="301365" y="271077"/>
                  </a:lnTo>
                  <a:lnTo>
                    <a:pt x="299970" y="269301"/>
                  </a:lnTo>
                  <a:lnTo>
                    <a:pt x="298088" y="268116"/>
                  </a:lnTo>
                  <a:lnTo>
                    <a:pt x="295880" y="267326"/>
                  </a:lnTo>
                  <a:lnTo>
                    <a:pt x="294408" y="265847"/>
                  </a:lnTo>
                  <a:lnTo>
                    <a:pt x="293427" y="263909"/>
                  </a:lnTo>
                  <a:lnTo>
                    <a:pt x="292772" y="261664"/>
                  </a:lnTo>
                  <a:lnTo>
                    <a:pt x="289506" y="256630"/>
                  </a:lnTo>
                  <a:lnTo>
                    <a:pt x="284199" y="250188"/>
                  </a:lnTo>
                  <a:lnTo>
                    <a:pt x="283473" y="246767"/>
                  </a:lnTo>
                  <a:lnTo>
                    <a:pt x="283279" y="244521"/>
                  </a:lnTo>
                  <a:lnTo>
                    <a:pt x="282197" y="242071"/>
                  </a:lnTo>
                  <a:lnTo>
                    <a:pt x="278456" y="236810"/>
                  </a:lnTo>
                  <a:lnTo>
                    <a:pt x="276125" y="235026"/>
                  </a:lnTo>
                  <a:lnTo>
                    <a:pt x="273618" y="233836"/>
                  </a:lnTo>
                  <a:lnTo>
                    <a:pt x="270994" y="233043"/>
                  </a:lnTo>
                  <a:lnTo>
                    <a:pt x="269245" y="231562"/>
                  </a:lnTo>
                  <a:lnTo>
                    <a:pt x="268079" y="229622"/>
                  </a:lnTo>
                  <a:lnTo>
                    <a:pt x="267302" y="227376"/>
                  </a:lnTo>
                  <a:lnTo>
                    <a:pt x="263898" y="222341"/>
                  </a:lnTo>
                  <a:lnTo>
                    <a:pt x="253017" y="210231"/>
                  </a:lnTo>
                  <a:lnTo>
                    <a:pt x="251545" y="207781"/>
                  </a:lnTo>
                  <a:lnTo>
                    <a:pt x="249910" y="202520"/>
                  </a:lnTo>
                  <a:lnTo>
                    <a:pt x="248521" y="200735"/>
                  </a:lnTo>
                  <a:lnTo>
                    <a:pt x="246643" y="199546"/>
                  </a:lnTo>
                  <a:lnTo>
                    <a:pt x="244439" y="198753"/>
                  </a:lnTo>
                  <a:lnTo>
                    <a:pt x="242969" y="197272"/>
                  </a:lnTo>
                  <a:lnTo>
                    <a:pt x="241989" y="195332"/>
                  </a:lnTo>
                  <a:lnTo>
                    <a:pt x="241336" y="193086"/>
                  </a:lnTo>
                  <a:lnTo>
                    <a:pt x="239948" y="191589"/>
                  </a:lnTo>
                  <a:lnTo>
                    <a:pt x="238070" y="190591"/>
                  </a:lnTo>
                  <a:lnTo>
                    <a:pt x="232763" y="188989"/>
                  </a:lnTo>
                  <a:lnTo>
                    <a:pt x="198497" y="155635"/>
                  </a:lnTo>
                  <a:lnTo>
                    <a:pt x="198054" y="154239"/>
                  </a:lnTo>
                  <a:lnTo>
                    <a:pt x="197561" y="150148"/>
                  </a:lnTo>
                  <a:lnTo>
                    <a:pt x="196478" y="148676"/>
                  </a:lnTo>
                  <a:lnTo>
                    <a:pt x="194802" y="147695"/>
                  </a:lnTo>
                  <a:lnTo>
                    <a:pt x="192733" y="147040"/>
                  </a:lnTo>
                  <a:lnTo>
                    <a:pt x="187894" y="143774"/>
                  </a:lnTo>
                  <a:lnTo>
                    <a:pt x="185270" y="141569"/>
                  </a:lnTo>
                  <a:lnTo>
                    <a:pt x="183520" y="139147"/>
                  </a:lnTo>
                  <a:lnTo>
                    <a:pt x="181577" y="133915"/>
                  </a:lnTo>
                  <a:lnTo>
                    <a:pt x="180106" y="132139"/>
                  </a:lnTo>
                  <a:lnTo>
                    <a:pt x="178173" y="130955"/>
                  </a:lnTo>
                  <a:lnTo>
                    <a:pt x="172778" y="129055"/>
                  </a:lnTo>
                  <a:lnTo>
                    <a:pt x="167292" y="124175"/>
                  </a:lnTo>
                  <a:lnTo>
                    <a:pt x="164868" y="122788"/>
                  </a:lnTo>
                  <a:lnTo>
                    <a:pt x="159634" y="121247"/>
                  </a:lnTo>
                  <a:lnTo>
                    <a:pt x="157858" y="119884"/>
                  </a:lnTo>
                  <a:lnTo>
                    <a:pt x="156674" y="118022"/>
                  </a:lnTo>
                  <a:lnTo>
                    <a:pt x="155883" y="115829"/>
                  </a:lnTo>
                  <a:lnTo>
                    <a:pt x="154405" y="114367"/>
                  </a:lnTo>
                  <a:lnTo>
                    <a:pt x="152466" y="113392"/>
                  </a:lnTo>
                  <a:lnTo>
                    <a:pt x="150222" y="112742"/>
                  </a:lnTo>
                  <a:lnTo>
                    <a:pt x="145187" y="109480"/>
                  </a:lnTo>
                  <a:lnTo>
                    <a:pt x="122006" y="88664"/>
                  </a:lnTo>
                  <a:lnTo>
                    <a:pt x="116772" y="87031"/>
                  </a:lnTo>
                  <a:lnTo>
                    <a:pt x="114996" y="85643"/>
                  </a:lnTo>
                  <a:lnTo>
                    <a:pt x="113811" y="83765"/>
                  </a:lnTo>
                  <a:lnTo>
                    <a:pt x="111910" y="78458"/>
                  </a:lnTo>
                  <a:lnTo>
                    <a:pt x="110802" y="78023"/>
                  </a:lnTo>
                  <a:lnTo>
                    <a:pt x="107029" y="77539"/>
                  </a:lnTo>
                  <a:lnTo>
                    <a:pt x="105643" y="76458"/>
                  </a:lnTo>
                  <a:lnTo>
                    <a:pt x="104718" y="74784"/>
                  </a:lnTo>
                  <a:lnTo>
                    <a:pt x="104102" y="72716"/>
                  </a:lnTo>
                  <a:lnTo>
                    <a:pt x="102739" y="71337"/>
                  </a:lnTo>
                  <a:lnTo>
                    <a:pt x="100878" y="70418"/>
                  </a:lnTo>
                  <a:lnTo>
                    <a:pt x="98684" y="69805"/>
                  </a:lnTo>
                  <a:lnTo>
                    <a:pt x="93707" y="66584"/>
                  </a:lnTo>
                  <a:lnTo>
                    <a:pt x="69888" y="44168"/>
                  </a:lnTo>
                  <a:lnTo>
                    <a:pt x="69452" y="42780"/>
                  </a:lnTo>
                  <a:lnTo>
                    <a:pt x="68967" y="38698"/>
                  </a:lnTo>
                  <a:lnTo>
                    <a:pt x="67885" y="37229"/>
                  </a:lnTo>
                  <a:lnTo>
                    <a:pt x="66212" y="36249"/>
                  </a:lnTo>
                  <a:lnTo>
                    <a:pt x="64144" y="35596"/>
                  </a:lnTo>
                  <a:lnTo>
                    <a:pt x="59305" y="32330"/>
                  </a:lnTo>
                  <a:lnTo>
                    <a:pt x="47344" y="21553"/>
                  </a:lnTo>
                  <a:lnTo>
                    <a:pt x="44898" y="20084"/>
                  </a:lnTo>
                  <a:lnTo>
                    <a:pt x="39639" y="18451"/>
                  </a:lnTo>
                  <a:lnTo>
                    <a:pt x="37856" y="17063"/>
                  </a:lnTo>
                  <a:lnTo>
                    <a:pt x="36667" y="15185"/>
                  </a:lnTo>
                  <a:lnTo>
                    <a:pt x="35874" y="12981"/>
                  </a:lnTo>
                  <a:lnTo>
                    <a:pt x="34394" y="11511"/>
                  </a:lnTo>
                  <a:lnTo>
                    <a:pt x="32454" y="10531"/>
                  </a:lnTo>
                  <a:lnTo>
                    <a:pt x="27048" y="8959"/>
                  </a:lnTo>
                  <a:lnTo>
                    <a:pt x="18453" y="1225"/>
                  </a:lnTo>
                  <a:lnTo>
                    <a:pt x="15186" y="544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695"/>
            <p:cNvSpPr/>
            <p:nvPr/>
          </p:nvSpPr>
          <p:spPr>
            <a:xfrm>
              <a:off x="4289116" y="2417811"/>
              <a:ext cx="188587" cy="179259"/>
            </a:xfrm>
            <a:custGeom>
              <a:avLst/>
              <a:gdLst/>
              <a:ahLst/>
              <a:cxnLst/>
              <a:rect l="0" t="0" r="0" b="0"/>
              <a:pathLst>
                <a:path w="188587" h="179259">
                  <a:moveTo>
                    <a:pt x="51426" y="33924"/>
                  </a:moveTo>
                  <a:lnTo>
                    <a:pt x="42856" y="33924"/>
                  </a:lnTo>
                  <a:lnTo>
                    <a:pt x="42854" y="108699"/>
                  </a:lnTo>
                  <a:lnTo>
                    <a:pt x="41901" y="113301"/>
                  </a:lnTo>
                  <a:lnTo>
                    <a:pt x="40314" y="117322"/>
                  </a:lnTo>
                  <a:lnTo>
                    <a:pt x="38303" y="120955"/>
                  </a:lnTo>
                  <a:lnTo>
                    <a:pt x="36962" y="125282"/>
                  </a:lnTo>
                  <a:lnTo>
                    <a:pt x="36068" y="130072"/>
                  </a:lnTo>
                  <a:lnTo>
                    <a:pt x="35472" y="135170"/>
                  </a:lnTo>
                  <a:lnTo>
                    <a:pt x="35075" y="139521"/>
                  </a:lnTo>
                  <a:lnTo>
                    <a:pt x="34811" y="143374"/>
                  </a:lnTo>
                  <a:lnTo>
                    <a:pt x="34634" y="146896"/>
                  </a:lnTo>
                  <a:lnTo>
                    <a:pt x="34438" y="153348"/>
                  </a:lnTo>
                  <a:lnTo>
                    <a:pt x="34385" y="156403"/>
                  </a:lnTo>
                  <a:lnTo>
                    <a:pt x="33398" y="159391"/>
                  </a:lnTo>
                  <a:lnTo>
                    <a:pt x="31788" y="162336"/>
                  </a:lnTo>
                  <a:lnTo>
                    <a:pt x="26909" y="169356"/>
                  </a:lnTo>
                  <a:lnTo>
                    <a:pt x="26242" y="172856"/>
                  </a:lnTo>
                  <a:lnTo>
                    <a:pt x="25740" y="179258"/>
                  </a:lnTo>
                  <a:lnTo>
                    <a:pt x="25710" y="166876"/>
                  </a:lnTo>
                  <a:lnTo>
                    <a:pt x="24757" y="164468"/>
                  </a:lnTo>
                  <a:lnTo>
                    <a:pt x="21158" y="159253"/>
                  </a:lnTo>
                  <a:lnTo>
                    <a:pt x="16383" y="153761"/>
                  </a:lnTo>
                  <a:lnTo>
                    <a:pt x="13777" y="150963"/>
                  </a:lnTo>
                  <a:lnTo>
                    <a:pt x="12039" y="148145"/>
                  </a:lnTo>
                  <a:lnTo>
                    <a:pt x="10881" y="145313"/>
                  </a:lnTo>
                  <a:lnTo>
                    <a:pt x="10108" y="142473"/>
                  </a:lnTo>
                  <a:lnTo>
                    <a:pt x="9593" y="138675"/>
                  </a:lnTo>
                  <a:lnTo>
                    <a:pt x="9250" y="134238"/>
                  </a:lnTo>
                  <a:lnTo>
                    <a:pt x="9021" y="129375"/>
                  </a:lnTo>
                  <a:lnTo>
                    <a:pt x="7916" y="124228"/>
                  </a:lnTo>
                  <a:lnTo>
                    <a:pt x="6227" y="118891"/>
                  </a:lnTo>
                  <a:lnTo>
                    <a:pt x="4149" y="113429"/>
                  </a:lnTo>
                  <a:lnTo>
                    <a:pt x="2763" y="107882"/>
                  </a:lnTo>
                  <a:lnTo>
                    <a:pt x="1839" y="102279"/>
                  </a:lnTo>
                  <a:lnTo>
                    <a:pt x="1223" y="96639"/>
                  </a:lnTo>
                  <a:lnTo>
                    <a:pt x="812" y="90974"/>
                  </a:lnTo>
                  <a:lnTo>
                    <a:pt x="539" y="85292"/>
                  </a:lnTo>
                  <a:lnTo>
                    <a:pt x="234" y="73899"/>
                  </a:lnTo>
                  <a:lnTo>
                    <a:pt x="0" y="32758"/>
                  </a:lnTo>
                  <a:lnTo>
                    <a:pt x="950" y="29337"/>
                  </a:lnTo>
                  <a:lnTo>
                    <a:pt x="2535" y="26103"/>
                  </a:lnTo>
                  <a:lnTo>
                    <a:pt x="4545" y="22995"/>
                  </a:lnTo>
                  <a:lnTo>
                    <a:pt x="5885" y="19970"/>
                  </a:lnTo>
                  <a:lnTo>
                    <a:pt x="6778" y="17002"/>
                  </a:lnTo>
                  <a:lnTo>
                    <a:pt x="8459" y="8721"/>
                  </a:lnTo>
                  <a:lnTo>
                    <a:pt x="8532" y="3808"/>
                  </a:lnTo>
                  <a:lnTo>
                    <a:pt x="9495" y="2416"/>
                  </a:lnTo>
                  <a:lnTo>
                    <a:pt x="11090" y="1489"/>
                  </a:lnTo>
                  <a:lnTo>
                    <a:pt x="15941" y="0"/>
                  </a:lnTo>
                  <a:lnTo>
                    <a:pt x="16340" y="830"/>
                  </a:lnTo>
                  <a:lnTo>
                    <a:pt x="16782" y="4293"/>
                  </a:lnTo>
                  <a:lnTo>
                    <a:pt x="17853" y="5597"/>
                  </a:lnTo>
                  <a:lnTo>
                    <a:pt x="19519" y="6467"/>
                  </a:lnTo>
                  <a:lnTo>
                    <a:pt x="23910" y="7433"/>
                  </a:lnTo>
                  <a:lnTo>
                    <a:pt x="29037" y="7863"/>
                  </a:lnTo>
                  <a:lnTo>
                    <a:pt x="30785" y="8930"/>
                  </a:lnTo>
                  <a:lnTo>
                    <a:pt x="31950" y="10594"/>
                  </a:lnTo>
                  <a:lnTo>
                    <a:pt x="32727" y="12655"/>
                  </a:lnTo>
                  <a:lnTo>
                    <a:pt x="34198" y="14030"/>
                  </a:lnTo>
                  <a:lnTo>
                    <a:pt x="36131" y="14946"/>
                  </a:lnTo>
                  <a:lnTo>
                    <a:pt x="41770" y="16916"/>
                  </a:lnTo>
                  <a:lnTo>
                    <a:pt x="45941" y="18776"/>
                  </a:lnTo>
                  <a:lnTo>
                    <a:pt x="50628" y="20968"/>
                  </a:lnTo>
                  <a:lnTo>
                    <a:pt x="53751" y="23381"/>
                  </a:lnTo>
                  <a:lnTo>
                    <a:pt x="55834" y="25943"/>
                  </a:lnTo>
                  <a:lnTo>
                    <a:pt x="57222" y="28603"/>
                  </a:lnTo>
                  <a:lnTo>
                    <a:pt x="60053" y="30377"/>
                  </a:lnTo>
                  <a:lnTo>
                    <a:pt x="63845" y="31559"/>
                  </a:lnTo>
                  <a:lnTo>
                    <a:pt x="68278" y="32347"/>
                  </a:lnTo>
                  <a:lnTo>
                    <a:pt x="72186" y="32873"/>
                  </a:lnTo>
                  <a:lnTo>
                    <a:pt x="75743" y="33223"/>
                  </a:lnTo>
                  <a:lnTo>
                    <a:pt x="79067" y="33457"/>
                  </a:lnTo>
                  <a:lnTo>
                    <a:pt x="82236" y="34565"/>
                  </a:lnTo>
                  <a:lnTo>
                    <a:pt x="85301" y="36256"/>
                  </a:lnTo>
                  <a:lnTo>
                    <a:pt x="88297" y="38336"/>
                  </a:lnTo>
                  <a:lnTo>
                    <a:pt x="94166" y="40647"/>
                  </a:lnTo>
                  <a:lnTo>
                    <a:pt x="97064" y="41263"/>
                  </a:lnTo>
                  <a:lnTo>
                    <a:pt x="102825" y="44488"/>
                  </a:lnTo>
                  <a:lnTo>
                    <a:pt x="105694" y="46681"/>
                  </a:lnTo>
                  <a:lnTo>
                    <a:pt x="109512" y="48144"/>
                  </a:lnTo>
                  <a:lnTo>
                    <a:pt x="113963" y="49119"/>
                  </a:lnTo>
                  <a:lnTo>
                    <a:pt x="118835" y="49769"/>
                  </a:lnTo>
                  <a:lnTo>
                    <a:pt x="123035" y="50202"/>
                  </a:lnTo>
                  <a:lnTo>
                    <a:pt x="126788" y="50491"/>
                  </a:lnTo>
                  <a:lnTo>
                    <a:pt x="130242" y="50683"/>
                  </a:lnTo>
                  <a:lnTo>
                    <a:pt x="132545" y="51765"/>
                  </a:lnTo>
                  <a:lnTo>
                    <a:pt x="134081" y="53437"/>
                  </a:lnTo>
                  <a:lnTo>
                    <a:pt x="135104" y="55505"/>
                  </a:lnTo>
                  <a:lnTo>
                    <a:pt x="136739" y="56884"/>
                  </a:lnTo>
                  <a:lnTo>
                    <a:pt x="138781" y="57803"/>
                  </a:lnTo>
                  <a:lnTo>
                    <a:pt x="143590" y="58824"/>
                  </a:lnTo>
                  <a:lnTo>
                    <a:pt x="148903" y="59278"/>
                  </a:lnTo>
                  <a:lnTo>
                    <a:pt x="150701" y="60352"/>
                  </a:lnTo>
                  <a:lnTo>
                    <a:pt x="151899" y="62020"/>
                  </a:lnTo>
                  <a:lnTo>
                    <a:pt x="152698" y="64084"/>
                  </a:lnTo>
                  <a:lnTo>
                    <a:pt x="154184" y="65461"/>
                  </a:lnTo>
                  <a:lnTo>
                    <a:pt x="156126" y="66378"/>
                  </a:lnTo>
                  <a:lnTo>
                    <a:pt x="160824" y="67398"/>
                  </a:lnTo>
                  <a:lnTo>
                    <a:pt x="166088" y="67851"/>
                  </a:lnTo>
                  <a:lnTo>
                    <a:pt x="168824" y="68924"/>
                  </a:lnTo>
                  <a:lnTo>
                    <a:pt x="174406" y="72657"/>
                  </a:lnTo>
                  <a:lnTo>
                    <a:pt x="178352" y="75563"/>
                  </a:lnTo>
                  <a:lnTo>
                    <a:pt x="181815" y="76242"/>
                  </a:lnTo>
                  <a:lnTo>
                    <a:pt x="188586" y="767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7179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2) </a:t>
            </a:r>
            <a:r>
              <a:rPr lang="en-US" dirty="0"/>
              <a:t>y=|2x+4</a:t>
            </a:r>
            <a:r>
              <a:rPr lang="en-US" dirty="0" smtClean="0"/>
              <a:t>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556"/>
          <p:cNvSpPr/>
          <p:nvPr/>
        </p:nvSpPr>
        <p:spPr>
          <a:xfrm>
            <a:off x="4632007" y="1637347"/>
            <a:ext cx="1088671" cy="68581"/>
          </a:xfrm>
          <a:custGeom>
            <a:avLst/>
            <a:gdLst/>
            <a:ahLst/>
            <a:cxnLst/>
            <a:rect l="0" t="0" r="0" b="0"/>
            <a:pathLst>
              <a:path w="1088671" h="68581">
                <a:moveTo>
                  <a:pt x="0" y="0"/>
                </a:moveTo>
                <a:lnTo>
                  <a:pt x="13019" y="0"/>
                </a:lnTo>
                <a:lnTo>
                  <a:pt x="15347" y="953"/>
                </a:lnTo>
                <a:lnTo>
                  <a:pt x="17851" y="2540"/>
                </a:lnTo>
                <a:lnTo>
                  <a:pt x="20473" y="4551"/>
                </a:lnTo>
                <a:lnTo>
                  <a:pt x="23173" y="5891"/>
                </a:lnTo>
                <a:lnTo>
                  <a:pt x="28715" y="7381"/>
                </a:lnTo>
                <a:lnTo>
                  <a:pt x="40985" y="9290"/>
                </a:lnTo>
                <a:lnTo>
                  <a:pt x="45421" y="10956"/>
                </a:lnTo>
                <a:lnTo>
                  <a:pt x="50283" y="13019"/>
                </a:lnTo>
                <a:lnTo>
                  <a:pt x="55430" y="14394"/>
                </a:lnTo>
                <a:lnTo>
                  <a:pt x="72727" y="16330"/>
                </a:lnTo>
                <a:lnTo>
                  <a:pt x="103689" y="16984"/>
                </a:lnTo>
                <a:lnTo>
                  <a:pt x="162926" y="17136"/>
                </a:lnTo>
                <a:lnTo>
                  <a:pt x="171482" y="18091"/>
                </a:lnTo>
                <a:lnTo>
                  <a:pt x="180044" y="19681"/>
                </a:lnTo>
                <a:lnTo>
                  <a:pt x="188609" y="21693"/>
                </a:lnTo>
                <a:lnTo>
                  <a:pt x="198130" y="23034"/>
                </a:lnTo>
                <a:lnTo>
                  <a:pt x="228779" y="24923"/>
                </a:lnTo>
                <a:lnTo>
                  <a:pt x="257334" y="25482"/>
                </a:lnTo>
                <a:lnTo>
                  <a:pt x="345875" y="25708"/>
                </a:lnTo>
                <a:lnTo>
                  <a:pt x="356313" y="26664"/>
                </a:lnTo>
                <a:lnTo>
                  <a:pt x="366130" y="28254"/>
                </a:lnTo>
                <a:lnTo>
                  <a:pt x="375531" y="30266"/>
                </a:lnTo>
                <a:lnTo>
                  <a:pt x="385609" y="31607"/>
                </a:lnTo>
                <a:lnTo>
                  <a:pt x="417996" y="33495"/>
                </a:lnTo>
                <a:lnTo>
                  <a:pt x="450770" y="35007"/>
                </a:lnTo>
                <a:lnTo>
                  <a:pt x="460533" y="36673"/>
                </a:lnTo>
                <a:lnTo>
                  <a:pt x="469900" y="38736"/>
                </a:lnTo>
                <a:lnTo>
                  <a:pt x="479954" y="40112"/>
                </a:lnTo>
                <a:lnTo>
                  <a:pt x="512308" y="42047"/>
                </a:lnTo>
                <a:lnTo>
                  <a:pt x="545071" y="42621"/>
                </a:lnTo>
                <a:lnTo>
                  <a:pt x="574253" y="43743"/>
                </a:lnTo>
                <a:lnTo>
                  <a:pt x="584766" y="45355"/>
                </a:lnTo>
                <a:lnTo>
                  <a:pt x="595583" y="47382"/>
                </a:lnTo>
                <a:lnTo>
                  <a:pt x="606606" y="48733"/>
                </a:lnTo>
                <a:lnTo>
                  <a:pt x="640322" y="50634"/>
                </a:lnTo>
                <a:lnTo>
                  <a:pt x="673489" y="51198"/>
                </a:lnTo>
                <a:lnTo>
                  <a:pt x="728700" y="51404"/>
                </a:lnTo>
                <a:lnTo>
                  <a:pt x="740117" y="52367"/>
                </a:lnTo>
                <a:lnTo>
                  <a:pt x="750586" y="53961"/>
                </a:lnTo>
                <a:lnTo>
                  <a:pt x="760423" y="55977"/>
                </a:lnTo>
                <a:lnTo>
                  <a:pt x="770791" y="57320"/>
                </a:lnTo>
                <a:lnTo>
                  <a:pt x="802634" y="59211"/>
                </a:lnTo>
                <a:lnTo>
                  <a:pt x="831542" y="59772"/>
                </a:lnTo>
                <a:lnTo>
                  <a:pt x="960086" y="60007"/>
                </a:lnTo>
                <a:lnTo>
                  <a:pt x="967717" y="60959"/>
                </a:lnTo>
                <a:lnTo>
                  <a:pt x="974710" y="62547"/>
                </a:lnTo>
                <a:lnTo>
                  <a:pt x="981277" y="64558"/>
                </a:lnTo>
                <a:lnTo>
                  <a:pt x="987560" y="65899"/>
                </a:lnTo>
                <a:lnTo>
                  <a:pt x="1005503" y="67785"/>
                </a:lnTo>
                <a:lnTo>
                  <a:pt x="1039148" y="68510"/>
                </a:lnTo>
                <a:lnTo>
                  <a:pt x="1088670" y="68580"/>
                </a:lnTo>
                <a:lnTo>
                  <a:pt x="1080135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7"/>
          <p:cNvSpPr/>
          <p:nvPr/>
        </p:nvSpPr>
        <p:spPr>
          <a:xfrm>
            <a:off x="1480988" y="1740366"/>
            <a:ext cx="330667" cy="265599"/>
          </a:xfrm>
          <a:custGeom>
            <a:avLst/>
            <a:gdLst/>
            <a:ahLst/>
            <a:cxnLst/>
            <a:rect l="0" t="0" r="0" b="0"/>
            <a:pathLst>
              <a:path w="330667" h="265599">
                <a:moveTo>
                  <a:pt x="39201" y="102721"/>
                </a:moveTo>
                <a:lnTo>
                  <a:pt x="34651" y="102721"/>
                </a:lnTo>
                <a:lnTo>
                  <a:pt x="33310" y="101769"/>
                </a:lnTo>
                <a:lnTo>
                  <a:pt x="32416" y="100181"/>
                </a:lnTo>
                <a:lnTo>
                  <a:pt x="31821" y="98170"/>
                </a:lnTo>
                <a:lnTo>
                  <a:pt x="30471" y="96830"/>
                </a:lnTo>
                <a:lnTo>
                  <a:pt x="28618" y="95936"/>
                </a:lnTo>
                <a:lnTo>
                  <a:pt x="23353" y="94502"/>
                </a:lnTo>
                <a:lnTo>
                  <a:pt x="15469" y="94218"/>
                </a:lnTo>
                <a:lnTo>
                  <a:pt x="10239" y="94179"/>
                </a:lnTo>
                <a:lnTo>
                  <a:pt x="8463" y="93217"/>
                </a:lnTo>
                <a:lnTo>
                  <a:pt x="7279" y="91622"/>
                </a:lnTo>
                <a:lnTo>
                  <a:pt x="5050" y="85930"/>
                </a:lnTo>
                <a:lnTo>
                  <a:pt x="402" y="85681"/>
                </a:lnTo>
                <a:lnTo>
                  <a:pt x="0" y="84693"/>
                </a:lnTo>
                <a:lnTo>
                  <a:pt x="685" y="83083"/>
                </a:lnTo>
                <a:lnTo>
                  <a:pt x="5307" y="76852"/>
                </a:lnTo>
                <a:lnTo>
                  <a:pt x="12543" y="69444"/>
                </a:lnTo>
                <a:lnTo>
                  <a:pt x="21321" y="60626"/>
                </a:lnTo>
                <a:lnTo>
                  <a:pt x="31572" y="52897"/>
                </a:lnTo>
                <a:lnTo>
                  <a:pt x="36973" y="49503"/>
                </a:lnTo>
                <a:lnTo>
                  <a:pt x="42478" y="46287"/>
                </a:lnTo>
                <a:lnTo>
                  <a:pt x="48053" y="43191"/>
                </a:lnTo>
                <a:lnTo>
                  <a:pt x="59328" y="37211"/>
                </a:lnTo>
                <a:lnTo>
                  <a:pt x="70689" y="31378"/>
                </a:lnTo>
                <a:lnTo>
                  <a:pt x="77338" y="28489"/>
                </a:lnTo>
                <a:lnTo>
                  <a:pt x="84629" y="25611"/>
                </a:lnTo>
                <a:lnTo>
                  <a:pt x="100349" y="19872"/>
                </a:lnTo>
                <a:lnTo>
                  <a:pt x="116861" y="14147"/>
                </a:lnTo>
                <a:lnTo>
                  <a:pt x="124312" y="11287"/>
                </a:lnTo>
                <a:lnTo>
                  <a:pt x="131184" y="8427"/>
                </a:lnTo>
                <a:lnTo>
                  <a:pt x="137671" y="5569"/>
                </a:lnTo>
                <a:lnTo>
                  <a:pt x="144853" y="3663"/>
                </a:lnTo>
                <a:lnTo>
                  <a:pt x="152498" y="2392"/>
                </a:lnTo>
                <a:lnTo>
                  <a:pt x="160453" y="1545"/>
                </a:lnTo>
                <a:lnTo>
                  <a:pt x="167660" y="981"/>
                </a:lnTo>
                <a:lnTo>
                  <a:pt x="174371" y="604"/>
                </a:lnTo>
                <a:lnTo>
                  <a:pt x="186907" y="186"/>
                </a:lnTo>
                <a:lnTo>
                  <a:pt x="198828" y="0"/>
                </a:lnTo>
                <a:lnTo>
                  <a:pt x="203722" y="903"/>
                </a:lnTo>
                <a:lnTo>
                  <a:pt x="211699" y="4446"/>
                </a:lnTo>
                <a:lnTo>
                  <a:pt x="226096" y="11796"/>
                </a:lnTo>
                <a:lnTo>
                  <a:pt x="234343" y="17225"/>
                </a:lnTo>
                <a:lnTo>
                  <a:pt x="241184" y="22813"/>
                </a:lnTo>
                <a:lnTo>
                  <a:pt x="247399" y="28471"/>
                </a:lnTo>
                <a:lnTo>
                  <a:pt x="256253" y="37012"/>
                </a:lnTo>
                <a:lnTo>
                  <a:pt x="258197" y="40817"/>
                </a:lnTo>
                <a:lnTo>
                  <a:pt x="259494" y="45260"/>
                </a:lnTo>
                <a:lnTo>
                  <a:pt x="260358" y="50126"/>
                </a:lnTo>
                <a:lnTo>
                  <a:pt x="261887" y="55275"/>
                </a:lnTo>
                <a:lnTo>
                  <a:pt x="263858" y="60613"/>
                </a:lnTo>
                <a:lnTo>
                  <a:pt x="266125" y="66077"/>
                </a:lnTo>
                <a:lnTo>
                  <a:pt x="266684" y="71624"/>
                </a:lnTo>
                <a:lnTo>
                  <a:pt x="266104" y="77227"/>
                </a:lnTo>
                <a:lnTo>
                  <a:pt x="264765" y="82868"/>
                </a:lnTo>
                <a:lnTo>
                  <a:pt x="263872" y="87580"/>
                </a:lnTo>
                <a:lnTo>
                  <a:pt x="262880" y="95357"/>
                </a:lnTo>
                <a:lnTo>
                  <a:pt x="262615" y="99717"/>
                </a:lnTo>
                <a:lnTo>
                  <a:pt x="262322" y="109641"/>
                </a:lnTo>
                <a:lnTo>
                  <a:pt x="262156" y="125938"/>
                </a:lnTo>
                <a:lnTo>
                  <a:pt x="261181" y="130582"/>
                </a:lnTo>
                <a:lnTo>
                  <a:pt x="256209" y="141668"/>
                </a:lnTo>
                <a:lnTo>
                  <a:pt x="254712" y="147971"/>
                </a:lnTo>
                <a:lnTo>
                  <a:pt x="253360" y="151937"/>
                </a:lnTo>
                <a:lnTo>
                  <a:pt x="251506" y="156487"/>
                </a:lnTo>
                <a:lnTo>
                  <a:pt x="249318" y="161425"/>
                </a:lnTo>
                <a:lnTo>
                  <a:pt x="244346" y="169452"/>
                </a:lnTo>
                <a:lnTo>
                  <a:pt x="238962" y="176194"/>
                </a:lnTo>
                <a:lnTo>
                  <a:pt x="233394" y="182366"/>
                </a:lnTo>
                <a:lnTo>
                  <a:pt x="230575" y="186297"/>
                </a:lnTo>
                <a:lnTo>
                  <a:pt x="227744" y="190824"/>
                </a:lnTo>
                <a:lnTo>
                  <a:pt x="224904" y="195746"/>
                </a:lnTo>
                <a:lnTo>
                  <a:pt x="216669" y="203756"/>
                </a:lnTo>
                <a:lnTo>
                  <a:pt x="211805" y="207225"/>
                </a:lnTo>
                <a:lnTo>
                  <a:pt x="205706" y="210490"/>
                </a:lnTo>
                <a:lnTo>
                  <a:pt x="198782" y="213620"/>
                </a:lnTo>
                <a:lnTo>
                  <a:pt x="191308" y="216658"/>
                </a:lnTo>
                <a:lnTo>
                  <a:pt x="184421" y="220589"/>
                </a:lnTo>
                <a:lnTo>
                  <a:pt x="177925" y="225115"/>
                </a:lnTo>
                <a:lnTo>
                  <a:pt x="171689" y="230037"/>
                </a:lnTo>
                <a:lnTo>
                  <a:pt x="162220" y="238046"/>
                </a:lnTo>
                <a:lnTo>
                  <a:pt x="158361" y="241515"/>
                </a:lnTo>
                <a:lnTo>
                  <a:pt x="153884" y="243828"/>
                </a:lnTo>
                <a:lnTo>
                  <a:pt x="143829" y="246398"/>
                </a:lnTo>
                <a:lnTo>
                  <a:pt x="135550" y="250080"/>
                </a:lnTo>
                <a:lnTo>
                  <a:pt x="128695" y="253939"/>
                </a:lnTo>
                <a:lnTo>
                  <a:pt x="122474" y="255654"/>
                </a:lnTo>
                <a:lnTo>
                  <a:pt x="113616" y="256620"/>
                </a:lnTo>
                <a:lnTo>
                  <a:pt x="104959" y="256906"/>
                </a:lnTo>
                <a:lnTo>
                  <a:pt x="79207" y="257023"/>
                </a:lnTo>
                <a:lnTo>
                  <a:pt x="70952" y="254485"/>
                </a:lnTo>
                <a:lnTo>
                  <a:pt x="59231" y="249645"/>
                </a:lnTo>
                <a:lnTo>
                  <a:pt x="52650" y="248807"/>
                </a:lnTo>
                <a:lnTo>
                  <a:pt x="51025" y="247736"/>
                </a:lnTo>
                <a:lnTo>
                  <a:pt x="49941" y="246071"/>
                </a:lnTo>
                <a:lnTo>
                  <a:pt x="48202" y="241104"/>
                </a:lnTo>
                <a:lnTo>
                  <a:pt x="47858" y="233279"/>
                </a:lnTo>
                <a:lnTo>
                  <a:pt x="47811" y="228057"/>
                </a:lnTo>
                <a:lnTo>
                  <a:pt x="48752" y="226283"/>
                </a:lnTo>
                <a:lnTo>
                  <a:pt x="50331" y="225101"/>
                </a:lnTo>
                <a:lnTo>
                  <a:pt x="52336" y="224312"/>
                </a:lnTo>
                <a:lnTo>
                  <a:pt x="53673" y="222835"/>
                </a:lnTo>
                <a:lnTo>
                  <a:pt x="54564" y="220897"/>
                </a:lnTo>
                <a:lnTo>
                  <a:pt x="55158" y="218652"/>
                </a:lnTo>
                <a:lnTo>
                  <a:pt x="58358" y="213619"/>
                </a:lnTo>
                <a:lnTo>
                  <a:pt x="60545" y="210943"/>
                </a:lnTo>
                <a:lnTo>
                  <a:pt x="68055" y="205430"/>
                </a:lnTo>
                <a:lnTo>
                  <a:pt x="76790" y="200757"/>
                </a:lnTo>
                <a:lnTo>
                  <a:pt x="87063" y="197174"/>
                </a:lnTo>
                <a:lnTo>
                  <a:pt x="93176" y="192960"/>
                </a:lnTo>
                <a:lnTo>
                  <a:pt x="97092" y="191455"/>
                </a:lnTo>
                <a:lnTo>
                  <a:pt x="106523" y="189784"/>
                </a:lnTo>
                <a:lnTo>
                  <a:pt x="111705" y="189338"/>
                </a:lnTo>
                <a:lnTo>
                  <a:pt x="117065" y="189041"/>
                </a:lnTo>
                <a:lnTo>
                  <a:pt x="128100" y="188710"/>
                </a:lnTo>
                <a:lnTo>
                  <a:pt x="156401" y="188481"/>
                </a:lnTo>
                <a:lnTo>
                  <a:pt x="162102" y="189422"/>
                </a:lnTo>
                <a:lnTo>
                  <a:pt x="167808" y="191002"/>
                </a:lnTo>
                <a:lnTo>
                  <a:pt x="173516" y="193007"/>
                </a:lnTo>
                <a:lnTo>
                  <a:pt x="179227" y="194344"/>
                </a:lnTo>
                <a:lnTo>
                  <a:pt x="184939" y="195236"/>
                </a:lnTo>
                <a:lnTo>
                  <a:pt x="190653" y="195830"/>
                </a:lnTo>
                <a:lnTo>
                  <a:pt x="196366" y="197179"/>
                </a:lnTo>
                <a:lnTo>
                  <a:pt x="202080" y="199030"/>
                </a:lnTo>
                <a:lnTo>
                  <a:pt x="207795" y="201217"/>
                </a:lnTo>
                <a:lnTo>
                  <a:pt x="213510" y="203628"/>
                </a:lnTo>
                <a:lnTo>
                  <a:pt x="219224" y="206187"/>
                </a:lnTo>
                <a:lnTo>
                  <a:pt x="224939" y="208846"/>
                </a:lnTo>
                <a:lnTo>
                  <a:pt x="233829" y="214340"/>
                </a:lnTo>
                <a:lnTo>
                  <a:pt x="240955" y="219957"/>
                </a:lnTo>
                <a:lnTo>
                  <a:pt x="247297" y="225628"/>
                </a:lnTo>
                <a:lnTo>
                  <a:pt x="255831" y="231324"/>
                </a:lnTo>
                <a:lnTo>
                  <a:pt x="265021" y="237030"/>
                </a:lnTo>
                <a:lnTo>
                  <a:pt x="272281" y="242742"/>
                </a:lnTo>
                <a:lnTo>
                  <a:pt x="278682" y="248455"/>
                </a:lnTo>
                <a:lnTo>
                  <a:pt x="281723" y="251312"/>
                </a:lnTo>
                <a:lnTo>
                  <a:pt x="285655" y="253217"/>
                </a:lnTo>
                <a:lnTo>
                  <a:pt x="295104" y="255333"/>
                </a:lnTo>
                <a:lnTo>
                  <a:pt x="303113" y="258814"/>
                </a:lnTo>
                <a:lnTo>
                  <a:pt x="311465" y="264258"/>
                </a:lnTo>
                <a:lnTo>
                  <a:pt x="315148" y="265003"/>
                </a:lnTo>
                <a:lnTo>
                  <a:pt x="325273" y="265481"/>
                </a:lnTo>
                <a:lnTo>
                  <a:pt x="330666" y="2655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8"/>
          <p:cNvSpPr/>
          <p:nvPr/>
        </p:nvSpPr>
        <p:spPr>
          <a:xfrm>
            <a:off x="1914525" y="1825942"/>
            <a:ext cx="239528" cy="171451"/>
          </a:xfrm>
          <a:custGeom>
            <a:avLst/>
            <a:gdLst/>
            <a:ahLst/>
            <a:cxnLst/>
            <a:rect l="0" t="0" r="0" b="0"/>
            <a:pathLst>
              <a:path w="239528" h="171451">
                <a:moveTo>
                  <a:pt x="0" y="0"/>
                </a:moveTo>
                <a:lnTo>
                  <a:pt x="12770" y="12770"/>
                </a:lnTo>
                <a:lnTo>
                  <a:pt x="15181" y="14229"/>
                </a:lnTo>
                <a:lnTo>
                  <a:pt x="20399" y="15849"/>
                </a:lnTo>
                <a:lnTo>
                  <a:pt x="25893" y="19109"/>
                </a:lnTo>
                <a:lnTo>
                  <a:pt x="31510" y="23733"/>
                </a:lnTo>
                <a:lnTo>
                  <a:pt x="37182" y="28963"/>
                </a:lnTo>
                <a:lnTo>
                  <a:pt x="40980" y="31691"/>
                </a:lnTo>
                <a:lnTo>
                  <a:pt x="45417" y="34462"/>
                </a:lnTo>
                <a:lnTo>
                  <a:pt x="50281" y="37262"/>
                </a:lnTo>
                <a:lnTo>
                  <a:pt x="54475" y="40082"/>
                </a:lnTo>
                <a:lnTo>
                  <a:pt x="58224" y="42914"/>
                </a:lnTo>
                <a:lnTo>
                  <a:pt x="61676" y="45754"/>
                </a:lnTo>
                <a:lnTo>
                  <a:pt x="65882" y="48600"/>
                </a:lnTo>
                <a:lnTo>
                  <a:pt x="70591" y="51450"/>
                </a:lnTo>
                <a:lnTo>
                  <a:pt x="75636" y="54303"/>
                </a:lnTo>
                <a:lnTo>
                  <a:pt x="79951" y="58109"/>
                </a:lnTo>
                <a:lnTo>
                  <a:pt x="83781" y="62552"/>
                </a:lnTo>
                <a:lnTo>
                  <a:pt x="87286" y="67419"/>
                </a:lnTo>
                <a:lnTo>
                  <a:pt x="91528" y="71616"/>
                </a:lnTo>
                <a:lnTo>
                  <a:pt x="96261" y="75366"/>
                </a:lnTo>
                <a:lnTo>
                  <a:pt x="101321" y="78819"/>
                </a:lnTo>
                <a:lnTo>
                  <a:pt x="106600" y="83026"/>
                </a:lnTo>
                <a:lnTo>
                  <a:pt x="112024" y="87736"/>
                </a:lnTo>
                <a:lnTo>
                  <a:pt x="117545" y="92780"/>
                </a:lnTo>
                <a:lnTo>
                  <a:pt x="123131" y="97096"/>
                </a:lnTo>
                <a:lnTo>
                  <a:pt x="128759" y="100926"/>
                </a:lnTo>
                <a:lnTo>
                  <a:pt x="134417" y="104432"/>
                </a:lnTo>
                <a:lnTo>
                  <a:pt x="139141" y="107721"/>
                </a:lnTo>
                <a:lnTo>
                  <a:pt x="143243" y="110866"/>
                </a:lnTo>
                <a:lnTo>
                  <a:pt x="146930" y="113916"/>
                </a:lnTo>
                <a:lnTo>
                  <a:pt x="151293" y="117854"/>
                </a:lnTo>
                <a:lnTo>
                  <a:pt x="161221" y="127310"/>
                </a:lnTo>
                <a:lnTo>
                  <a:pt x="172970" y="138792"/>
                </a:lnTo>
                <a:lnTo>
                  <a:pt x="177226" y="142058"/>
                </a:lnTo>
                <a:lnTo>
                  <a:pt x="181967" y="145188"/>
                </a:lnTo>
                <a:lnTo>
                  <a:pt x="187034" y="148227"/>
                </a:lnTo>
                <a:lnTo>
                  <a:pt x="191364" y="151205"/>
                </a:lnTo>
                <a:lnTo>
                  <a:pt x="195203" y="154144"/>
                </a:lnTo>
                <a:lnTo>
                  <a:pt x="198715" y="157055"/>
                </a:lnTo>
                <a:lnTo>
                  <a:pt x="205158" y="160290"/>
                </a:lnTo>
                <a:lnTo>
                  <a:pt x="208209" y="161152"/>
                </a:lnTo>
                <a:lnTo>
                  <a:pt x="214140" y="164651"/>
                </a:lnTo>
                <a:lnTo>
                  <a:pt x="217055" y="166917"/>
                </a:lnTo>
                <a:lnTo>
                  <a:pt x="222833" y="169436"/>
                </a:lnTo>
                <a:lnTo>
                  <a:pt x="228577" y="170555"/>
                </a:lnTo>
                <a:lnTo>
                  <a:pt x="234304" y="171052"/>
                </a:lnTo>
                <a:lnTo>
                  <a:pt x="239527" y="171415"/>
                </a:lnTo>
                <a:lnTo>
                  <a:pt x="23145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59"/>
          <p:cNvSpPr/>
          <p:nvPr/>
        </p:nvSpPr>
        <p:spPr>
          <a:xfrm>
            <a:off x="1948814" y="1817370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205740" y="0"/>
                </a:moveTo>
                <a:lnTo>
                  <a:pt x="198359" y="0"/>
                </a:lnTo>
                <a:lnTo>
                  <a:pt x="197962" y="952"/>
                </a:lnTo>
                <a:lnTo>
                  <a:pt x="197521" y="4550"/>
                </a:lnTo>
                <a:lnTo>
                  <a:pt x="196451" y="5891"/>
                </a:lnTo>
                <a:lnTo>
                  <a:pt x="194785" y="6785"/>
                </a:lnTo>
                <a:lnTo>
                  <a:pt x="192722" y="7380"/>
                </a:lnTo>
                <a:lnTo>
                  <a:pt x="187889" y="10582"/>
                </a:lnTo>
                <a:lnTo>
                  <a:pt x="181614" y="15180"/>
                </a:lnTo>
                <a:lnTo>
                  <a:pt x="177274" y="17740"/>
                </a:lnTo>
                <a:lnTo>
                  <a:pt x="172475" y="20399"/>
                </a:lnTo>
                <a:lnTo>
                  <a:pt x="168324" y="24077"/>
                </a:lnTo>
                <a:lnTo>
                  <a:pt x="164604" y="28434"/>
                </a:lnTo>
                <a:lnTo>
                  <a:pt x="161171" y="33243"/>
                </a:lnTo>
                <a:lnTo>
                  <a:pt x="156977" y="37402"/>
                </a:lnTo>
                <a:lnTo>
                  <a:pt x="152277" y="41127"/>
                </a:lnTo>
                <a:lnTo>
                  <a:pt x="147238" y="44563"/>
                </a:lnTo>
                <a:lnTo>
                  <a:pt x="141974" y="48758"/>
                </a:lnTo>
                <a:lnTo>
                  <a:pt x="136559" y="53460"/>
                </a:lnTo>
                <a:lnTo>
                  <a:pt x="131045" y="58500"/>
                </a:lnTo>
                <a:lnTo>
                  <a:pt x="119837" y="69180"/>
                </a:lnTo>
                <a:lnTo>
                  <a:pt x="97120" y="91558"/>
                </a:lnTo>
                <a:lnTo>
                  <a:pt x="90465" y="97234"/>
                </a:lnTo>
                <a:lnTo>
                  <a:pt x="83170" y="102922"/>
                </a:lnTo>
                <a:lnTo>
                  <a:pt x="75449" y="108620"/>
                </a:lnTo>
                <a:lnTo>
                  <a:pt x="69350" y="114323"/>
                </a:lnTo>
                <a:lnTo>
                  <a:pt x="64331" y="120030"/>
                </a:lnTo>
                <a:lnTo>
                  <a:pt x="60032" y="125740"/>
                </a:lnTo>
                <a:lnTo>
                  <a:pt x="54309" y="131451"/>
                </a:lnTo>
                <a:lnTo>
                  <a:pt x="47636" y="137164"/>
                </a:lnTo>
                <a:lnTo>
                  <a:pt x="40330" y="142878"/>
                </a:lnTo>
                <a:lnTo>
                  <a:pt x="33554" y="147639"/>
                </a:lnTo>
                <a:lnTo>
                  <a:pt x="27132" y="151766"/>
                </a:lnTo>
                <a:lnTo>
                  <a:pt x="20946" y="155470"/>
                </a:lnTo>
                <a:lnTo>
                  <a:pt x="15869" y="158891"/>
                </a:lnTo>
                <a:lnTo>
                  <a:pt x="11532" y="162125"/>
                </a:lnTo>
                <a:lnTo>
                  <a:pt x="2278" y="169608"/>
                </a:lnTo>
                <a:lnTo>
                  <a:pt x="1519" y="171174"/>
                </a:lnTo>
                <a:lnTo>
                  <a:pt x="675" y="175455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0"/>
          <p:cNvSpPr/>
          <p:nvPr/>
        </p:nvSpPr>
        <p:spPr>
          <a:xfrm>
            <a:off x="2317432" y="1808797"/>
            <a:ext cx="111444" cy="214314"/>
          </a:xfrm>
          <a:custGeom>
            <a:avLst/>
            <a:gdLst/>
            <a:ahLst/>
            <a:cxnLst/>
            <a:rect l="0" t="0" r="0" b="0"/>
            <a:pathLst>
              <a:path w="111444" h="214314">
                <a:moveTo>
                  <a:pt x="0" y="0"/>
                </a:moveTo>
                <a:lnTo>
                  <a:pt x="0" y="8219"/>
                </a:lnTo>
                <a:lnTo>
                  <a:pt x="2540" y="8416"/>
                </a:lnTo>
                <a:lnTo>
                  <a:pt x="4551" y="8468"/>
                </a:lnTo>
                <a:lnTo>
                  <a:pt x="6844" y="9455"/>
                </a:lnTo>
                <a:lnTo>
                  <a:pt x="9325" y="11066"/>
                </a:lnTo>
                <a:lnTo>
                  <a:pt x="11932" y="13092"/>
                </a:lnTo>
                <a:lnTo>
                  <a:pt x="13669" y="15396"/>
                </a:lnTo>
                <a:lnTo>
                  <a:pt x="14828" y="17884"/>
                </a:lnTo>
                <a:lnTo>
                  <a:pt x="15600" y="20495"/>
                </a:lnTo>
                <a:lnTo>
                  <a:pt x="17068" y="22236"/>
                </a:lnTo>
                <a:lnTo>
                  <a:pt x="18999" y="23396"/>
                </a:lnTo>
                <a:lnTo>
                  <a:pt x="21238" y="24170"/>
                </a:lnTo>
                <a:lnTo>
                  <a:pt x="23684" y="26591"/>
                </a:lnTo>
                <a:lnTo>
                  <a:pt x="26267" y="30110"/>
                </a:lnTo>
                <a:lnTo>
                  <a:pt x="28941" y="34361"/>
                </a:lnTo>
                <a:lnTo>
                  <a:pt x="30724" y="38147"/>
                </a:lnTo>
                <a:lnTo>
                  <a:pt x="31913" y="41624"/>
                </a:lnTo>
                <a:lnTo>
                  <a:pt x="32705" y="44894"/>
                </a:lnTo>
                <a:lnTo>
                  <a:pt x="36126" y="51068"/>
                </a:lnTo>
                <a:lnTo>
                  <a:pt x="38371" y="54048"/>
                </a:lnTo>
                <a:lnTo>
                  <a:pt x="40821" y="57940"/>
                </a:lnTo>
                <a:lnTo>
                  <a:pt x="43406" y="62439"/>
                </a:lnTo>
                <a:lnTo>
                  <a:pt x="48819" y="72518"/>
                </a:lnTo>
                <a:lnTo>
                  <a:pt x="54400" y="83348"/>
                </a:lnTo>
                <a:lnTo>
                  <a:pt x="56269" y="88903"/>
                </a:lnTo>
                <a:lnTo>
                  <a:pt x="57515" y="94511"/>
                </a:lnTo>
                <a:lnTo>
                  <a:pt x="58346" y="100155"/>
                </a:lnTo>
                <a:lnTo>
                  <a:pt x="59852" y="105822"/>
                </a:lnTo>
                <a:lnTo>
                  <a:pt x="61809" y="111506"/>
                </a:lnTo>
                <a:lnTo>
                  <a:pt x="64066" y="117200"/>
                </a:lnTo>
                <a:lnTo>
                  <a:pt x="66523" y="122901"/>
                </a:lnTo>
                <a:lnTo>
                  <a:pt x="71793" y="134315"/>
                </a:lnTo>
                <a:lnTo>
                  <a:pt x="73580" y="139073"/>
                </a:lnTo>
                <a:lnTo>
                  <a:pt x="74771" y="143198"/>
                </a:lnTo>
                <a:lnTo>
                  <a:pt x="75565" y="146900"/>
                </a:lnTo>
                <a:lnTo>
                  <a:pt x="77047" y="151274"/>
                </a:lnTo>
                <a:lnTo>
                  <a:pt x="78987" y="156094"/>
                </a:lnTo>
                <a:lnTo>
                  <a:pt x="81233" y="161213"/>
                </a:lnTo>
                <a:lnTo>
                  <a:pt x="83683" y="165578"/>
                </a:lnTo>
                <a:lnTo>
                  <a:pt x="86269" y="169440"/>
                </a:lnTo>
                <a:lnTo>
                  <a:pt x="88945" y="172968"/>
                </a:lnTo>
                <a:lnTo>
                  <a:pt x="91919" y="179427"/>
                </a:lnTo>
                <a:lnTo>
                  <a:pt x="93240" y="185473"/>
                </a:lnTo>
                <a:lnTo>
                  <a:pt x="93827" y="191335"/>
                </a:lnTo>
                <a:lnTo>
                  <a:pt x="94937" y="194232"/>
                </a:lnTo>
                <a:lnTo>
                  <a:pt x="96629" y="197115"/>
                </a:lnTo>
                <a:lnTo>
                  <a:pt x="101637" y="204036"/>
                </a:lnTo>
                <a:lnTo>
                  <a:pt x="104862" y="207523"/>
                </a:lnTo>
                <a:lnTo>
                  <a:pt x="111443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1"/>
          <p:cNvSpPr/>
          <p:nvPr/>
        </p:nvSpPr>
        <p:spPr>
          <a:xfrm>
            <a:off x="2283142" y="192881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4622" y="2681"/>
                </a:lnTo>
                <a:lnTo>
                  <a:pt x="17368" y="1787"/>
                </a:lnTo>
                <a:lnTo>
                  <a:pt x="20151" y="1192"/>
                </a:lnTo>
                <a:lnTo>
                  <a:pt x="23911" y="794"/>
                </a:lnTo>
                <a:lnTo>
                  <a:pt x="28324" y="530"/>
                </a:lnTo>
                <a:lnTo>
                  <a:pt x="38306" y="235"/>
                </a:lnTo>
                <a:lnTo>
                  <a:pt x="90293" y="9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2"/>
          <p:cNvSpPr/>
          <p:nvPr/>
        </p:nvSpPr>
        <p:spPr>
          <a:xfrm>
            <a:off x="2703226" y="1757362"/>
            <a:ext cx="179992" cy="128579"/>
          </a:xfrm>
          <a:custGeom>
            <a:avLst/>
            <a:gdLst/>
            <a:ahLst/>
            <a:cxnLst/>
            <a:rect l="0" t="0" r="0" b="0"/>
            <a:pathLst>
              <a:path w="179992" h="128579">
                <a:moveTo>
                  <a:pt x="17113" y="0"/>
                </a:moveTo>
                <a:lnTo>
                  <a:pt x="8894" y="0"/>
                </a:lnTo>
                <a:lnTo>
                  <a:pt x="8698" y="2540"/>
                </a:lnTo>
                <a:lnTo>
                  <a:pt x="8646" y="4551"/>
                </a:lnTo>
                <a:lnTo>
                  <a:pt x="9563" y="5891"/>
                </a:lnTo>
                <a:lnTo>
                  <a:pt x="11128" y="6785"/>
                </a:lnTo>
                <a:lnTo>
                  <a:pt x="13123" y="7381"/>
                </a:lnTo>
                <a:lnTo>
                  <a:pt x="14453" y="8731"/>
                </a:lnTo>
                <a:lnTo>
                  <a:pt x="15340" y="10583"/>
                </a:lnTo>
                <a:lnTo>
                  <a:pt x="15931" y="12770"/>
                </a:lnTo>
                <a:lnTo>
                  <a:pt x="15373" y="15181"/>
                </a:lnTo>
                <a:lnTo>
                  <a:pt x="14048" y="17741"/>
                </a:lnTo>
                <a:lnTo>
                  <a:pt x="12212" y="20400"/>
                </a:lnTo>
                <a:lnTo>
                  <a:pt x="10989" y="23125"/>
                </a:lnTo>
                <a:lnTo>
                  <a:pt x="10173" y="25894"/>
                </a:lnTo>
                <a:lnTo>
                  <a:pt x="9629" y="28693"/>
                </a:lnTo>
                <a:lnTo>
                  <a:pt x="9266" y="32464"/>
                </a:lnTo>
                <a:lnTo>
                  <a:pt x="9024" y="36882"/>
                </a:lnTo>
                <a:lnTo>
                  <a:pt x="8863" y="41733"/>
                </a:lnTo>
                <a:lnTo>
                  <a:pt x="7803" y="45920"/>
                </a:lnTo>
                <a:lnTo>
                  <a:pt x="6144" y="49663"/>
                </a:lnTo>
                <a:lnTo>
                  <a:pt x="4086" y="53111"/>
                </a:lnTo>
                <a:lnTo>
                  <a:pt x="2713" y="56362"/>
                </a:lnTo>
                <a:lnTo>
                  <a:pt x="1799" y="59483"/>
                </a:lnTo>
                <a:lnTo>
                  <a:pt x="1188" y="62515"/>
                </a:lnTo>
                <a:lnTo>
                  <a:pt x="782" y="65489"/>
                </a:lnTo>
                <a:lnTo>
                  <a:pt x="511" y="68425"/>
                </a:lnTo>
                <a:lnTo>
                  <a:pt x="330" y="71334"/>
                </a:lnTo>
                <a:lnTo>
                  <a:pt x="129" y="77107"/>
                </a:lnTo>
                <a:lnTo>
                  <a:pt x="0" y="88573"/>
                </a:lnTo>
                <a:lnTo>
                  <a:pt x="942" y="91434"/>
                </a:lnTo>
                <a:lnTo>
                  <a:pt x="2522" y="94293"/>
                </a:lnTo>
                <a:lnTo>
                  <a:pt x="4529" y="97152"/>
                </a:lnTo>
                <a:lnTo>
                  <a:pt x="5866" y="100011"/>
                </a:lnTo>
                <a:lnTo>
                  <a:pt x="6758" y="102869"/>
                </a:lnTo>
                <a:lnTo>
                  <a:pt x="7352" y="105727"/>
                </a:lnTo>
                <a:lnTo>
                  <a:pt x="8701" y="107632"/>
                </a:lnTo>
                <a:lnTo>
                  <a:pt x="10553" y="108902"/>
                </a:lnTo>
                <a:lnTo>
                  <a:pt x="15150" y="110314"/>
                </a:lnTo>
                <a:lnTo>
                  <a:pt x="20368" y="110941"/>
                </a:lnTo>
                <a:lnTo>
                  <a:pt x="22141" y="112061"/>
                </a:lnTo>
                <a:lnTo>
                  <a:pt x="23323" y="113760"/>
                </a:lnTo>
                <a:lnTo>
                  <a:pt x="24111" y="115845"/>
                </a:lnTo>
                <a:lnTo>
                  <a:pt x="26541" y="117235"/>
                </a:lnTo>
                <a:lnTo>
                  <a:pt x="30066" y="118162"/>
                </a:lnTo>
                <a:lnTo>
                  <a:pt x="34321" y="118779"/>
                </a:lnTo>
                <a:lnTo>
                  <a:pt x="38110" y="119191"/>
                </a:lnTo>
                <a:lnTo>
                  <a:pt x="41589" y="119466"/>
                </a:lnTo>
                <a:lnTo>
                  <a:pt x="44860" y="119649"/>
                </a:lnTo>
                <a:lnTo>
                  <a:pt x="48946" y="120723"/>
                </a:lnTo>
                <a:lnTo>
                  <a:pt x="53575" y="122392"/>
                </a:lnTo>
                <a:lnTo>
                  <a:pt x="58566" y="124458"/>
                </a:lnTo>
                <a:lnTo>
                  <a:pt x="62846" y="125834"/>
                </a:lnTo>
                <a:lnTo>
                  <a:pt x="66652" y="126752"/>
                </a:lnTo>
                <a:lnTo>
                  <a:pt x="70142" y="127364"/>
                </a:lnTo>
                <a:lnTo>
                  <a:pt x="74373" y="127772"/>
                </a:lnTo>
                <a:lnTo>
                  <a:pt x="79099" y="128044"/>
                </a:lnTo>
                <a:lnTo>
                  <a:pt x="88478" y="128346"/>
                </a:lnTo>
                <a:lnTo>
                  <a:pt x="102259" y="128540"/>
                </a:lnTo>
                <a:lnTo>
                  <a:pt x="118705" y="128578"/>
                </a:lnTo>
                <a:lnTo>
                  <a:pt x="122941" y="127629"/>
                </a:lnTo>
                <a:lnTo>
                  <a:pt x="126718" y="126043"/>
                </a:lnTo>
                <a:lnTo>
                  <a:pt x="130188" y="124034"/>
                </a:lnTo>
                <a:lnTo>
                  <a:pt x="133454" y="122694"/>
                </a:lnTo>
                <a:lnTo>
                  <a:pt x="136584" y="121801"/>
                </a:lnTo>
                <a:lnTo>
                  <a:pt x="139623" y="121206"/>
                </a:lnTo>
                <a:lnTo>
                  <a:pt x="143554" y="120809"/>
                </a:lnTo>
                <a:lnTo>
                  <a:pt x="148079" y="120544"/>
                </a:lnTo>
                <a:lnTo>
                  <a:pt x="153002" y="120368"/>
                </a:lnTo>
                <a:lnTo>
                  <a:pt x="157236" y="119298"/>
                </a:lnTo>
                <a:lnTo>
                  <a:pt x="161011" y="117632"/>
                </a:lnTo>
                <a:lnTo>
                  <a:pt x="164480" y="115569"/>
                </a:lnTo>
                <a:lnTo>
                  <a:pt x="167745" y="114193"/>
                </a:lnTo>
                <a:lnTo>
                  <a:pt x="170875" y="113276"/>
                </a:lnTo>
                <a:lnTo>
                  <a:pt x="173913" y="112665"/>
                </a:lnTo>
                <a:lnTo>
                  <a:pt x="175939" y="111305"/>
                </a:lnTo>
                <a:lnTo>
                  <a:pt x="177290" y="109446"/>
                </a:lnTo>
                <a:lnTo>
                  <a:pt x="179991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3"/>
          <p:cNvSpPr/>
          <p:nvPr/>
        </p:nvSpPr>
        <p:spPr>
          <a:xfrm>
            <a:off x="2866072" y="1748789"/>
            <a:ext cx="94298" cy="282500"/>
          </a:xfrm>
          <a:custGeom>
            <a:avLst/>
            <a:gdLst/>
            <a:ahLst/>
            <a:cxnLst/>
            <a:rect l="0" t="0" r="0" b="0"/>
            <a:pathLst>
              <a:path w="94298" h="282500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4623"/>
                </a:lnTo>
                <a:lnTo>
                  <a:pt x="10583" y="17369"/>
                </a:lnTo>
                <a:lnTo>
                  <a:pt x="12770" y="20152"/>
                </a:lnTo>
                <a:lnTo>
                  <a:pt x="15181" y="22960"/>
                </a:lnTo>
                <a:lnTo>
                  <a:pt x="17741" y="25784"/>
                </a:lnTo>
                <a:lnTo>
                  <a:pt x="20400" y="28620"/>
                </a:lnTo>
                <a:lnTo>
                  <a:pt x="23125" y="32415"/>
                </a:lnTo>
                <a:lnTo>
                  <a:pt x="25894" y="36850"/>
                </a:lnTo>
                <a:lnTo>
                  <a:pt x="28693" y="41712"/>
                </a:lnTo>
                <a:lnTo>
                  <a:pt x="30558" y="46858"/>
                </a:lnTo>
                <a:lnTo>
                  <a:pt x="31802" y="52194"/>
                </a:lnTo>
                <a:lnTo>
                  <a:pt x="32632" y="57656"/>
                </a:lnTo>
                <a:lnTo>
                  <a:pt x="34137" y="63203"/>
                </a:lnTo>
                <a:lnTo>
                  <a:pt x="36093" y="68805"/>
                </a:lnTo>
                <a:lnTo>
                  <a:pt x="38349" y="74445"/>
                </a:lnTo>
                <a:lnTo>
                  <a:pt x="40806" y="80110"/>
                </a:lnTo>
                <a:lnTo>
                  <a:pt x="46076" y="91485"/>
                </a:lnTo>
                <a:lnTo>
                  <a:pt x="47862" y="98138"/>
                </a:lnTo>
                <a:lnTo>
                  <a:pt x="49053" y="105430"/>
                </a:lnTo>
                <a:lnTo>
                  <a:pt x="49847" y="113150"/>
                </a:lnTo>
                <a:lnTo>
                  <a:pt x="51329" y="120201"/>
                </a:lnTo>
                <a:lnTo>
                  <a:pt x="53269" y="126806"/>
                </a:lnTo>
                <a:lnTo>
                  <a:pt x="55515" y="133115"/>
                </a:lnTo>
                <a:lnTo>
                  <a:pt x="57013" y="139226"/>
                </a:lnTo>
                <a:lnTo>
                  <a:pt x="58011" y="145205"/>
                </a:lnTo>
                <a:lnTo>
                  <a:pt x="58677" y="151096"/>
                </a:lnTo>
                <a:lnTo>
                  <a:pt x="60073" y="156928"/>
                </a:lnTo>
                <a:lnTo>
                  <a:pt x="61956" y="162722"/>
                </a:lnTo>
                <a:lnTo>
                  <a:pt x="64164" y="168489"/>
                </a:lnTo>
                <a:lnTo>
                  <a:pt x="65636" y="174238"/>
                </a:lnTo>
                <a:lnTo>
                  <a:pt x="66617" y="179977"/>
                </a:lnTo>
                <a:lnTo>
                  <a:pt x="67272" y="185707"/>
                </a:lnTo>
                <a:lnTo>
                  <a:pt x="68660" y="191432"/>
                </a:lnTo>
                <a:lnTo>
                  <a:pt x="70538" y="197154"/>
                </a:lnTo>
                <a:lnTo>
                  <a:pt x="72743" y="202874"/>
                </a:lnTo>
                <a:lnTo>
                  <a:pt x="74213" y="207640"/>
                </a:lnTo>
                <a:lnTo>
                  <a:pt x="75846" y="215475"/>
                </a:lnTo>
                <a:lnTo>
                  <a:pt x="76282" y="219850"/>
                </a:lnTo>
                <a:lnTo>
                  <a:pt x="76572" y="224672"/>
                </a:lnTo>
                <a:lnTo>
                  <a:pt x="76895" y="234157"/>
                </a:lnTo>
                <a:lnTo>
                  <a:pt x="77038" y="241548"/>
                </a:lnTo>
                <a:lnTo>
                  <a:pt x="78029" y="244852"/>
                </a:lnTo>
                <a:lnTo>
                  <a:pt x="79641" y="248007"/>
                </a:lnTo>
                <a:lnTo>
                  <a:pt x="84523" y="255365"/>
                </a:lnTo>
                <a:lnTo>
                  <a:pt x="85191" y="258911"/>
                </a:lnTo>
                <a:lnTo>
                  <a:pt x="85567" y="266262"/>
                </a:lnTo>
                <a:lnTo>
                  <a:pt x="85694" y="272729"/>
                </a:lnTo>
                <a:lnTo>
                  <a:pt x="88251" y="276153"/>
                </a:lnTo>
                <a:lnTo>
                  <a:pt x="93944" y="282499"/>
                </a:lnTo>
                <a:lnTo>
                  <a:pt x="94297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64"/>
          <p:cNvSpPr/>
          <p:nvPr/>
        </p:nvSpPr>
        <p:spPr>
          <a:xfrm>
            <a:off x="3106102" y="186023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551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7381" y="12594"/>
                </a:lnTo>
                <a:lnTo>
                  <a:pt x="9683" y="11254"/>
                </a:lnTo>
                <a:lnTo>
                  <a:pt x="13123" y="10360"/>
                </a:lnTo>
                <a:lnTo>
                  <a:pt x="17321" y="9764"/>
                </a:lnTo>
                <a:lnTo>
                  <a:pt x="22025" y="9367"/>
                </a:lnTo>
                <a:lnTo>
                  <a:pt x="27066" y="9102"/>
                </a:lnTo>
                <a:lnTo>
                  <a:pt x="37747" y="8808"/>
                </a:lnTo>
                <a:lnTo>
                  <a:pt x="48844" y="8677"/>
                </a:lnTo>
                <a:lnTo>
                  <a:pt x="54470" y="7690"/>
                </a:lnTo>
                <a:lnTo>
                  <a:pt x="60126" y="6079"/>
                </a:lnTo>
                <a:lnTo>
                  <a:pt x="65802" y="4053"/>
                </a:lnTo>
                <a:lnTo>
                  <a:pt x="71490" y="2702"/>
                </a:lnTo>
                <a:lnTo>
                  <a:pt x="77188" y="1801"/>
                </a:lnTo>
                <a:lnTo>
                  <a:pt x="82891" y="1201"/>
                </a:lnTo>
                <a:lnTo>
                  <a:pt x="88598" y="801"/>
                </a:lnTo>
                <a:lnTo>
                  <a:pt x="94308" y="534"/>
                </a:lnTo>
                <a:lnTo>
                  <a:pt x="106685" y="23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65"/>
          <p:cNvSpPr/>
          <p:nvPr/>
        </p:nvSpPr>
        <p:spPr>
          <a:xfrm>
            <a:off x="3123247" y="192881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73908" y="0"/>
                </a:lnTo>
                <a:lnTo>
                  <a:pt x="176898" y="953"/>
                </a:lnTo>
                <a:lnTo>
                  <a:pt x="179845" y="2540"/>
                </a:lnTo>
                <a:lnTo>
                  <a:pt x="182762" y="4551"/>
                </a:lnTo>
                <a:lnTo>
                  <a:pt x="185659" y="5892"/>
                </a:lnTo>
                <a:lnTo>
                  <a:pt x="188542" y="6785"/>
                </a:lnTo>
                <a:lnTo>
                  <a:pt x="19716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6"/>
          <p:cNvSpPr/>
          <p:nvPr/>
        </p:nvSpPr>
        <p:spPr>
          <a:xfrm>
            <a:off x="3406153" y="1783184"/>
            <a:ext cx="308553" cy="256954"/>
          </a:xfrm>
          <a:custGeom>
            <a:avLst/>
            <a:gdLst/>
            <a:ahLst/>
            <a:cxnLst/>
            <a:rect l="0" t="0" r="0" b="0"/>
            <a:pathLst>
              <a:path w="308553" h="256954">
                <a:moveTo>
                  <a:pt x="137147" y="8468"/>
                </a:moveTo>
                <a:lnTo>
                  <a:pt x="137147" y="249"/>
                </a:lnTo>
                <a:lnTo>
                  <a:pt x="132596" y="0"/>
                </a:lnTo>
                <a:lnTo>
                  <a:pt x="130303" y="918"/>
                </a:lnTo>
                <a:lnTo>
                  <a:pt x="125215" y="4477"/>
                </a:lnTo>
                <a:lnTo>
                  <a:pt x="121572" y="5808"/>
                </a:lnTo>
                <a:lnTo>
                  <a:pt x="112445" y="7286"/>
                </a:lnTo>
                <a:lnTo>
                  <a:pt x="108296" y="8632"/>
                </a:lnTo>
                <a:lnTo>
                  <a:pt x="101146" y="12669"/>
                </a:lnTo>
                <a:lnTo>
                  <a:pt x="91767" y="20296"/>
                </a:lnTo>
                <a:lnTo>
                  <a:pt x="83323" y="25790"/>
                </a:lnTo>
                <a:lnTo>
                  <a:pt x="78404" y="28588"/>
                </a:lnTo>
                <a:lnTo>
                  <a:pt x="73220" y="32359"/>
                </a:lnTo>
                <a:lnTo>
                  <a:pt x="67859" y="36778"/>
                </a:lnTo>
                <a:lnTo>
                  <a:pt x="62380" y="41629"/>
                </a:lnTo>
                <a:lnTo>
                  <a:pt x="57775" y="46768"/>
                </a:lnTo>
                <a:lnTo>
                  <a:pt x="53752" y="52099"/>
                </a:lnTo>
                <a:lnTo>
                  <a:pt x="50117" y="57558"/>
                </a:lnTo>
                <a:lnTo>
                  <a:pt x="45789" y="62149"/>
                </a:lnTo>
                <a:lnTo>
                  <a:pt x="40999" y="66163"/>
                </a:lnTo>
                <a:lnTo>
                  <a:pt x="31549" y="73163"/>
                </a:lnTo>
                <a:lnTo>
                  <a:pt x="24175" y="79449"/>
                </a:lnTo>
                <a:lnTo>
                  <a:pt x="20874" y="83411"/>
                </a:lnTo>
                <a:lnTo>
                  <a:pt x="17722" y="87957"/>
                </a:lnTo>
                <a:lnTo>
                  <a:pt x="14667" y="92893"/>
                </a:lnTo>
                <a:lnTo>
                  <a:pt x="11679" y="98089"/>
                </a:lnTo>
                <a:lnTo>
                  <a:pt x="5818" y="108942"/>
                </a:lnTo>
                <a:lnTo>
                  <a:pt x="3874" y="114503"/>
                </a:lnTo>
                <a:lnTo>
                  <a:pt x="2578" y="120116"/>
                </a:lnTo>
                <a:lnTo>
                  <a:pt x="1714" y="125762"/>
                </a:lnTo>
                <a:lnTo>
                  <a:pt x="1138" y="130479"/>
                </a:lnTo>
                <a:lnTo>
                  <a:pt x="498" y="138260"/>
                </a:lnTo>
                <a:lnTo>
                  <a:pt x="214" y="144894"/>
                </a:lnTo>
                <a:lnTo>
                  <a:pt x="87" y="151969"/>
                </a:lnTo>
                <a:lnTo>
                  <a:pt x="0" y="172968"/>
                </a:lnTo>
                <a:lnTo>
                  <a:pt x="948" y="177190"/>
                </a:lnTo>
                <a:lnTo>
                  <a:pt x="2533" y="181909"/>
                </a:lnTo>
                <a:lnTo>
                  <a:pt x="4541" y="186961"/>
                </a:lnTo>
                <a:lnTo>
                  <a:pt x="6833" y="191280"/>
                </a:lnTo>
                <a:lnTo>
                  <a:pt x="11919" y="198621"/>
                </a:lnTo>
                <a:lnTo>
                  <a:pt x="19895" y="205058"/>
                </a:lnTo>
                <a:lnTo>
                  <a:pt x="28837" y="211094"/>
                </a:lnTo>
                <a:lnTo>
                  <a:pt x="35986" y="216951"/>
                </a:lnTo>
                <a:lnTo>
                  <a:pt x="44879" y="222730"/>
                </a:lnTo>
                <a:lnTo>
                  <a:pt x="54229" y="228473"/>
                </a:lnTo>
                <a:lnTo>
                  <a:pt x="61559" y="234201"/>
                </a:lnTo>
                <a:lnTo>
                  <a:pt x="70532" y="239921"/>
                </a:lnTo>
                <a:lnTo>
                  <a:pt x="75592" y="242780"/>
                </a:lnTo>
                <a:lnTo>
                  <a:pt x="80870" y="244686"/>
                </a:lnTo>
                <a:lnTo>
                  <a:pt x="86294" y="245957"/>
                </a:lnTo>
                <a:lnTo>
                  <a:pt x="91815" y="246804"/>
                </a:lnTo>
                <a:lnTo>
                  <a:pt x="97400" y="248321"/>
                </a:lnTo>
                <a:lnTo>
                  <a:pt x="103029" y="250285"/>
                </a:lnTo>
                <a:lnTo>
                  <a:pt x="108687" y="252547"/>
                </a:lnTo>
                <a:lnTo>
                  <a:pt x="114363" y="254055"/>
                </a:lnTo>
                <a:lnTo>
                  <a:pt x="120053" y="255060"/>
                </a:lnTo>
                <a:lnTo>
                  <a:pt x="125751" y="255730"/>
                </a:lnTo>
                <a:lnTo>
                  <a:pt x="134622" y="256475"/>
                </a:lnTo>
                <a:lnTo>
                  <a:pt x="142692" y="256806"/>
                </a:lnTo>
                <a:lnTo>
                  <a:pt x="152629" y="256953"/>
                </a:lnTo>
                <a:lnTo>
                  <a:pt x="157946" y="256040"/>
                </a:lnTo>
                <a:lnTo>
                  <a:pt x="163395" y="254478"/>
                </a:lnTo>
                <a:lnTo>
                  <a:pt x="168933" y="252485"/>
                </a:lnTo>
                <a:lnTo>
                  <a:pt x="174530" y="251156"/>
                </a:lnTo>
                <a:lnTo>
                  <a:pt x="180166" y="250270"/>
                </a:lnTo>
                <a:lnTo>
                  <a:pt x="185829" y="249679"/>
                </a:lnTo>
                <a:lnTo>
                  <a:pt x="194661" y="246483"/>
                </a:lnTo>
                <a:lnTo>
                  <a:pt x="202713" y="241887"/>
                </a:lnTo>
                <a:lnTo>
                  <a:pt x="212642" y="236670"/>
                </a:lnTo>
                <a:lnTo>
                  <a:pt x="220865" y="231176"/>
                </a:lnTo>
                <a:lnTo>
                  <a:pt x="228648" y="225559"/>
                </a:lnTo>
                <a:lnTo>
                  <a:pt x="233389" y="222728"/>
                </a:lnTo>
                <a:lnTo>
                  <a:pt x="242786" y="217042"/>
                </a:lnTo>
                <a:lnTo>
                  <a:pt x="250137" y="211340"/>
                </a:lnTo>
                <a:lnTo>
                  <a:pt x="259120" y="205631"/>
                </a:lnTo>
                <a:lnTo>
                  <a:pt x="264182" y="202775"/>
                </a:lnTo>
                <a:lnTo>
                  <a:pt x="268509" y="198966"/>
                </a:lnTo>
                <a:lnTo>
                  <a:pt x="272346" y="194522"/>
                </a:lnTo>
                <a:lnTo>
                  <a:pt x="275857" y="189654"/>
                </a:lnTo>
                <a:lnTo>
                  <a:pt x="279151" y="184504"/>
                </a:lnTo>
                <a:lnTo>
                  <a:pt x="282298" y="179165"/>
                </a:lnTo>
                <a:lnTo>
                  <a:pt x="285349" y="173701"/>
                </a:lnTo>
                <a:lnTo>
                  <a:pt x="288336" y="169106"/>
                </a:lnTo>
                <a:lnTo>
                  <a:pt x="294194" y="161460"/>
                </a:lnTo>
                <a:lnTo>
                  <a:pt x="299973" y="154887"/>
                </a:lnTo>
                <a:lnTo>
                  <a:pt x="302847" y="151801"/>
                </a:lnTo>
                <a:lnTo>
                  <a:pt x="304764" y="147838"/>
                </a:lnTo>
                <a:lnTo>
                  <a:pt x="306042" y="143292"/>
                </a:lnTo>
                <a:lnTo>
                  <a:pt x="306893" y="138355"/>
                </a:lnTo>
                <a:lnTo>
                  <a:pt x="307461" y="133160"/>
                </a:lnTo>
                <a:lnTo>
                  <a:pt x="307839" y="127791"/>
                </a:lnTo>
                <a:lnTo>
                  <a:pt x="308260" y="117698"/>
                </a:lnTo>
                <a:lnTo>
                  <a:pt x="308447" y="110037"/>
                </a:lnTo>
                <a:lnTo>
                  <a:pt x="308552" y="95818"/>
                </a:lnTo>
                <a:lnTo>
                  <a:pt x="307614" y="91467"/>
                </a:lnTo>
                <a:lnTo>
                  <a:pt x="304032" y="84091"/>
                </a:lnTo>
                <a:lnTo>
                  <a:pt x="299266" y="77638"/>
                </a:lnTo>
                <a:lnTo>
                  <a:pt x="293972" y="70643"/>
                </a:lnTo>
                <a:lnTo>
                  <a:pt x="291227" y="66110"/>
                </a:lnTo>
                <a:lnTo>
                  <a:pt x="288445" y="61184"/>
                </a:lnTo>
                <a:lnTo>
                  <a:pt x="280272" y="53170"/>
                </a:lnTo>
                <a:lnTo>
                  <a:pt x="271243" y="46433"/>
                </a:lnTo>
                <a:lnTo>
                  <a:pt x="264055" y="40264"/>
                </a:lnTo>
                <a:lnTo>
                  <a:pt x="259853" y="38238"/>
                </a:lnTo>
                <a:lnTo>
                  <a:pt x="255145" y="36887"/>
                </a:lnTo>
                <a:lnTo>
                  <a:pt x="250103" y="35986"/>
                </a:lnTo>
                <a:lnTo>
                  <a:pt x="244835" y="34434"/>
                </a:lnTo>
                <a:lnTo>
                  <a:pt x="239419" y="32446"/>
                </a:lnTo>
                <a:lnTo>
                  <a:pt x="233904" y="30168"/>
                </a:lnTo>
                <a:lnTo>
                  <a:pt x="225234" y="27638"/>
                </a:lnTo>
                <a:lnTo>
                  <a:pt x="217254" y="26513"/>
                </a:lnTo>
                <a:lnTo>
                  <a:pt x="212459" y="26213"/>
                </a:lnTo>
                <a:lnTo>
                  <a:pt x="207357" y="26013"/>
                </a:lnTo>
                <a:lnTo>
                  <a:pt x="202051" y="24927"/>
                </a:lnTo>
                <a:lnTo>
                  <a:pt x="196609" y="23251"/>
                </a:lnTo>
                <a:lnTo>
                  <a:pt x="191076" y="21181"/>
                </a:lnTo>
                <a:lnTo>
                  <a:pt x="182388" y="18881"/>
                </a:lnTo>
                <a:lnTo>
                  <a:pt x="178737" y="18267"/>
                </a:lnTo>
                <a:lnTo>
                  <a:pt x="169601" y="20126"/>
                </a:lnTo>
                <a:lnTo>
                  <a:pt x="164498" y="21955"/>
                </a:lnTo>
                <a:lnTo>
                  <a:pt x="159191" y="23174"/>
                </a:lnTo>
                <a:lnTo>
                  <a:pt x="153748" y="23987"/>
                </a:lnTo>
                <a:lnTo>
                  <a:pt x="137147" y="2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67"/>
          <p:cNvSpPr/>
          <p:nvPr/>
        </p:nvSpPr>
        <p:spPr>
          <a:xfrm>
            <a:off x="2617469" y="2254567"/>
            <a:ext cx="171451" cy="17041"/>
          </a:xfrm>
          <a:custGeom>
            <a:avLst/>
            <a:gdLst/>
            <a:ahLst/>
            <a:cxnLst/>
            <a:rect l="0" t="0" r="0" b="0"/>
            <a:pathLst>
              <a:path w="171451" h="17041">
                <a:moveTo>
                  <a:pt x="0" y="8572"/>
                </a:moveTo>
                <a:lnTo>
                  <a:pt x="25863" y="8572"/>
                </a:lnTo>
                <a:lnTo>
                  <a:pt x="29625" y="9525"/>
                </a:lnTo>
                <a:lnTo>
                  <a:pt x="33085" y="11113"/>
                </a:lnTo>
                <a:lnTo>
                  <a:pt x="36344" y="13124"/>
                </a:lnTo>
                <a:lnTo>
                  <a:pt x="40422" y="14464"/>
                </a:lnTo>
                <a:lnTo>
                  <a:pt x="45046" y="15358"/>
                </a:lnTo>
                <a:lnTo>
                  <a:pt x="50033" y="15953"/>
                </a:lnTo>
                <a:lnTo>
                  <a:pt x="55263" y="16351"/>
                </a:lnTo>
                <a:lnTo>
                  <a:pt x="60655" y="16616"/>
                </a:lnTo>
                <a:lnTo>
                  <a:pt x="71725" y="16910"/>
                </a:lnTo>
                <a:lnTo>
                  <a:pt x="82996" y="17040"/>
                </a:lnTo>
                <a:lnTo>
                  <a:pt x="88668" y="16123"/>
                </a:lnTo>
                <a:lnTo>
                  <a:pt x="94355" y="14559"/>
                </a:lnTo>
                <a:lnTo>
                  <a:pt x="100051" y="12563"/>
                </a:lnTo>
                <a:lnTo>
                  <a:pt x="105753" y="11233"/>
                </a:lnTo>
                <a:lnTo>
                  <a:pt x="111460" y="10346"/>
                </a:lnTo>
                <a:lnTo>
                  <a:pt x="117169" y="9755"/>
                </a:lnTo>
                <a:lnTo>
                  <a:pt x="123833" y="9361"/>
                </a:lnTo>
                <a:lnTo>
                  <a:pt x="138857" y="8923"/>
                </a:lnTo>
                <a:lnTo>
                  <a:pt x="144959" y="7854"/>
                </a:lnTo>
                <a:lnTo>
                  <a:pt x="149980" y="6188"/>
                </a:lnTo>
                <a:lnTo>
                  <a:pt x="154279" y="4126"/>
                </a:lnTo>
                <a:lnTo>
                  <a:pt x="158098" y="2750"/>
                </a:lnTo>
                <a:lnTo>
                  <a:pt x="161596" y="183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68"/>
          <p:cNvSpPr/>
          <p:nvPr/>
        </p:nvSpPr>
        <p:spPr>
          <a:xfrm>
            <a:off x="2900362" y="2143125"/>
            <a:ext cx="154306" cy="111442"/>
          </a:xfrm>
          <a:custGeom>
            <a:avLst/>
            <a:gdLst/>
            <a:ahLst/>
            <a:cxnLst/>
            <a:rect l="0" t="0" r="0" b="0"/>
            <a:pathLst>
              <a:path w="154306" h="111442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1" y="28618"/>
                </a:lnTo>
                <a:lnTo>
                  <a:pt x="5892" y="31461"/>
                </a:lnTo>
                <a:lnTo>
                  <a:pt x="6785" y="34309"/>
                </a:lnTo>
                <a:lnTo>
                  <a:pt x="7381" y="37160"/>
                </a:lnTo>
                <a:lnTo>
                  <a:pt x="7778" y="40013"/>
                </a:lnTo>
                <a:lnTo>
                  <a:pt x="8043" y="42868"/>
                </a:lnTo>
                <a:lnTo>
                  <a:pt x="8219" y="45723"/>
                </a:lnTo>
                <a:lnTo>
                  <a:pt x="8416" y="53976"/>
                </a:lnTo>
                <a:lnTo>
                  <a:pt x="8570" y="83088"/>
                </a:lnTo>
                <a:lnTo>
                  <a:pt x="9523" y="84920"/>
                </a:lnTo>
                <a:lnTo>
                  <a:pt x="11111" y="87093"/>
                </a:lnTo>
                <a:lnTo>
                  <a:pt x="13123" y="89494"/>
                </a:lnTo>
                <a:lnTo>
                  <a:pt x="14463" y="92048"/>
                </a:lnTo>
                <a:lnTo>
                  <a:pt x="15357" y="94703"/>
                </a:lnTo>
                <a:lnTo>
                  <a:pt x="15953" y="97425"/>
                </a:lnTo>
                <a:lnTo>
                  <a:pt x="17303" y="99240"/>
                </a:lnTo>
                <a:lnTo>
                  <a:pt x="19155" y="100450"/>
                </a:lnTo>
                <a:lnTo>
                  <a:pt x="21343" y="101256"/>
                </a:lnTo>
                <a:lnTo>
                  <a:pt x="23754" y="102747"/>
                </a:lnTo>
                <a:lnTo>
                  <a:pt x="26313" y="104693"/>
                </a:lnTo>
                <a:lnTo>
                  <a:pt x="28972" y="106942"/>
                </a:lnTo>
                <a:lnTo>
                  <a:pt x="31697" y="108442"/>
                </a:lnTo>
                <a:lnTo>
                  <a:pt x="34467" y="109442"/>
                </a:lnTo>
                <a:lnTo>
                  <a:pt x="37265" y="110109"/>
                </a:lnTo>
                <a:lnTo>
                  <a:pt x="40083" y="110553"/>
                </a:lnTo>
                <a:lnTo>
                  <a:pt x="42915" y="110850"/>
                </a:lnTo>
                <a:lnTo>
                  <a:pt x="45755" y="111047"/>
                </a:lnTo>
                <a:lnTo>
                  <a:pt x="49553" y="111179"/>
                </a:lnTo>
                <a:lnTo>
                  <a:pt x="66797" y="111390"/>
                </a:lnTo>
                <a:lnTo>
                  <a:pt x="104505" y="111441"/>
                </a:lnTo>
                <a:lnTo>
                  <a:pt x="108722" y="110489"/>
                </a:lnTo>
                <a:lnTo>
                  <a:pt x="113439" y="108902"/>
                </a:lnTo>
                <a:lnTo>
                  <a:pt x="118489" y="106891"/>
                </a:lnTo>
                <a:lnTo>
                  <a:pt x="122807" y="105551"/>
                </a:lnTo>
                <a:lnTo>
                  <a:pt x="126639" y="104657"/>
                </a:lnTo>
                <a:lnTo>
                  <a:pt x="130146" y="104061"/>
                </a:lnTo>
                <a:lnTo>
                  <a:pt x="133437" y="102711"/>
                </a:lnTo>
                <a:lnTo>
                  <a:pt x="136583" y="100859"/>
                </a:lnTo>
                <a:lnTo>
                  <a:pt x="139633" y="98672"/>
                </a:lnTo>
                <a:lnTo>
                  <a:pt x="142618" y="97214"/>
                </a:lnTo>
                <a:lnTo>
                  <a:pt x="145562" y="96241"/>
                </a:lnTo>
                <a:lnTo>
                  <a:pt x="148476" y="95593"/>
                </a:lnTo>
                <a:lnTo>
                  <a:pt x="150419" y="94209"/>
                </a:lnTo>
                <a:lnTo>
                  <a:pt x="151714" y="92333"/>
                </a:lnTo>
                <a:lnTo>
                  <a:pt x="15430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9"/>
          <p:cNvSpPr/>
          <p:nvPr/>
        </p:nvSpPr>
        <p:spPr>
          <a:xfrm>
            <a:off x="3047295" y="2143125"/>
            <a:ext cx="67381" cy="231458"/>
          </a:xfrm>
          <a:custGeom>
            <a:avLst/>
            <a:gdLst/>
            <a:ahLst/>
            <a:cxnLst/>
            <a:rect l="0" t="0" r="0" b="0"/>
            <a:pathLst>
              <a:path w="67381" h="231458">
                <a:moveTo>
                  <a:pt x="15944" y="0"/>
                </a:moveTo>
                <a:lnTo>
                  <a:pt x="8564" y="0"/>
                </a:lnTo>
                <a:lnTo>
                  <a:pt x="8166" y="952"/>
                </a:lnTo>
                <a:lnTo>
                  <a:pt x="7477" y="7380"/>
                </a:lnTo>
                <a:lnTo>
                  <a:pt x="6489" y="9683"/>
                </a:lnTo>
                <a:lnTo>
                  <a:pt x="2852" y="17321"/>
                </a:lnTo>
                <a:lnTo>
                  <a:pt x="1501" y="21072"/>
                </a:lnTo>
                <a:lnTo>
                  <a:pt x="0" y="27780"/>
                </a:lnTo>
                <a:lnTo>
                  <a:pt x="553" y="31855"/>
                </a:lnTo>
                <a:lnTo>
                  <a:pt x="1873" y="36477"/>
                </a:lnTo>
                <a:lnTo>
                  <a:pt x="3706" y="41462"/>
                </a:lnTo>
                <a:lnTo>
                  <a:pt x="4928" y="45739"/>
                </a:lnTo>
                <a:lnTo>
                  <a:pt x="5743" y="49543"/>
                </a:lnTo>
                <a:lnTo>
                  <a:pt x="6286" y="53031"/>
                </a:lnTo>
                <a:lnTo>
                  <a:pt x="7600" y="57261"/>
                </a:lnTo>
                <a:lnTo>
                  <a:pt x="9429" y="61986"/>
                </a:lnTo>
                <a:lnTo>
                  <a:pt x="11601" y="67042"/>
                </a:lnTo>
                <a:lnTo>
                  <a:pt x="13049" y="72317"/>
                </a:lnTo>
                <a:lnTo>
                  <a:pt x="14014" y="77739"/>
                </a:lnTo>
                <a:lnTo>
                  <a:pt x="14657" y="83258"/>
                </a:lnTo>
                <a:lnTo>
                  <a:pt x="16039" y="87890"/>
                </a:lnTo>
                <a:lnTo>
                  <a:pt x="17913" y="91931"/>
                </a:lnTo>
                <a:lnTo>
                  <a:pt x="20114" y="95577"/>
                </a:lnTo>
                <a:lnTo>
                  <a:pt x="22534" y="99913"/>
                </a:lnTo>
                <a:lnTo>
                  <a:pt x="27763" y="109811"/>
                </a:lnTo>
                <a:lnTo>
                  <a:pt x="29539" y="115117"/>
                </a:lnTo>
                <a:lnTo>
                  <a:pt x="30722" y="120559"/>
                </a:lnTo>
                <a:lnTo>
                  <a:pt x="31511" y="126093"/>
                </a:lnTo>
                <a:lnTo>
                  <a:pt x="32990" y="131687"/>
                </a:lnTo>
                <a:lnTo>
                  <a:pt x="34928" y="137321"/>
                </a:lnTo>
                <a:lnTo>
                  <a:pt x="37173" y="142982"/>
                </a:lnTo>
                <a:lnTo>
                  <a:pt x="39622" y="148661"/>
                </a:lnTo>
                <a:lnTo>
                  <a:pt x="44883" y="160051"/>
                </a:lnTo>
                <a:lnTo>
                  <a:pt x="47619" y="164803"/>
                </a:lnTo>
                <a:lnTo>
                  <a:pt x="50396" y="168924"/>
                </a:lnTo>
                <a:lnTo>
                  <a:pt x="53200" y="172623"/>
                </a:lnTo>
                <a:lnTo>
                  <a:pt x="55069" y="176994"/>
                </a:lnTo>
                <a:lnTo>
                  <a:pt x="56315" y="181814"/>
                </a:lnTo>
                <a:lnTo>
                  <a:pt x="57146" y="186932"/>
                </a:lnTo>
                <a:lnTo>
                  <a:pt x="58652" y="191296"/>
                </a:lnTo>
                <a:lnTo>
                  <a:pt x="60609" y="195158"/>
                </a:lnTo>
                <a:lnTo>
                  <a:pt x="62866" y="198685"/>
                </a:lnTo>
                <a:lnTo>
                  <a:pt x="64370" y="201989"/>
                </a:lnTo>
                <a:lnTo>
                  <a:pt x="66042" y="208200"/>
                </a:lnTo>
                <a:lnTo>
                  <a:pt x="66488" y="212143"/>
                </a:lnTo>
                <a:lnTo>
                  <a:pt x="66785" y="216676"/>
                </a:lnTo>
                <a:lnTo>
                  <a:pt x="6738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0"/>
          <p:cNvSpPr/>
          <p:nvPr/>
        </p:nvSpPr>
        <p:spPr>
          <a:xfrm>
            <a:off x="3346132" y="2237422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33243" y="17145"/>
                </a:lnTo>
                <a:lnTo>
                  <a:pt x="37402" y="16192"/>
                </a:lnTo>
                <a:lnTo>
                  <a:pt x="41127" y="14605"/>
                </a:lnTo>
                <a:lnTo>
                  <a:pt x="44563" y="12594"/>
                </a:lnTo>
                <a:lnTo>
                  <a:pt x="48759" y="11254"/>
                </a:lnTo>
                <a:lnTo>
                  <a:pt x="53461" y="10360"/>
                </a:lnTo>
                <a:lnTo>
                  <a:pt x="58500" y="9764"/>
                </a:lnTo>
                <a:lnTo>
                  <a:pt x="63766" y="9367"/>
                </a:lnTo>
                <a:lnTo>
                  <a:pt x="69180" y="9102"/>
                </a:lnTo>
                <a:lnTo>
                  <a:pt x="80277" y="8808"/>
                </a:lnTo>
                <a:lnTo>
                  <a:pt x="91559" y="8677"/>
                </a:lnTo>
                <a:lnTo>
                  <a:pt x="96282" y="7690"/>
                </a:lnTo>
                <a:lnTo>
                  <a:pt x="100383" y="6079"/>
                </a:lnTo>
                <a:lnTo>
                  <a:pt x="104069" y="4053"/>
                </a:lnTo>
                <a:lnTo>
                  <a:pt x="108432" y="2702"/>
                </a:lnTo>
                <a:lnTo>
                  <a:pt x="113245" y="180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1"/>
          <p:cNvSpPr/>
          <p:nvPr/>
        </p:nvSpPr>
        <p:spPr>
          <a:xfrm>
            <a:off x="3569379" y="2125980"/>
            <a:ext cx="188234" cy="94266"/>
          </a:xfrm>
          <a:custGeom>
            <a:avLst/>
            <a:gdLst/>
            <a:ahLst/>
            <a:cxnLst/>
            <a:rect l="0" t="0" r="0" b="0"/>
            <a:pathLst>
              <a:path w="188234" h="94266">
                <a:moveTo>
                  <a:pt x="16783" y="0"/>
                </a:moveTo>
                <a:lnTo>
                  <a:pt x="9402" y="0"/>
                </a:lnTo>
                <a:lnTo>
                  <a:pt x="9957" y="952"/>
                </a:lnTo>
                <a:lnTo>
                  <a:pt x="11280" y="2540"/>
                </a:lnTo>
                <a:lnTo>
                  <a:pt x="16461" y="8219"/>
                </a:lnTo>
                <a:lnTo>
                  <a:pt x="16640" y="10955"/>
                </a:lnTo>
                <a:lnTo>
                  <a:pt x="16719" y="15346"/>
                </a:lnTo>
                <a:lnTo>
                  <a:pt x="16755" y="20473"/>
                </a:lnTo>
                <a:lnTo>
                  <a:pt x="15812" y="23173"/>
                </a:lnTo>
                <a:lnTo>
                  <a:pt x="14231" y="25926"/>
                </a:lnTo>
                <a:lnTo>
                  <a:pt x="12224" y="28714"/>
                </a:lnTo>
                <a:lnTo>
                  <a:pt x="10886" y="31525"/>
                </a:lnTo>
                <a:lnTo>
                  <a:pt x="9994" y="34352"/>
                </a:lnTo>
                <a:lnTo>
                  <a:pt x="9400" y="37188"/>
                </a:lnTo>
                <a:lnTo>
                  <a:pt x="9003" y="40985"/>
                </a:lnTo>
                <a:lnTo>
                  <a:pt x="8739" y="45420"/>
                </a:lnTo>
                <a:lnTo>
                  <a:pt x="8563" y="50283"/>
                </a:lnTo>
                <a:lnTo>
                  <a:pt x="7492" y="54477"/>
                </a:lnTo>
                <a:lnTo>
                  <a:pt x="5827" y="58225"/>
                </a:lnTo>
                <a:lnTo>
                  <a:pt x="3764" y="61676"/>
                </a:lnTo>
                <a:lnTo>
                  <a:pt x="2389" y="64930"/>
                </a:lnTo>
                <a:lnTo>
                  <a:pt x="1472" y="68052"/>
                </a:lnTo>
                <a:lnTo>
                  <a:pt x="861" y="71085"/>
                </a:lnTo>
                <a:lnTo>
                  <a:pt x="453" y="74060"/>
                </a:lnTo>
                <a:lnTo>
                  <a:pt x="182" y="76996"/>
                </a:lnTo>
                <a:lnTo>
                  <a:pt x="0" y="79905"/>
                </a:lnTo>
                <a:lnTo>
                  <a:pt x="832" y="81845"/>
                </a:lnTo>
                <a:lnTo>
                  <a:pt x="2339" y="83138"/>
                </a:lnTo>
                <a:lnTo>
                  <a:pt x="7051" y="85214"/>
                </a:lnTo>
                <a:lnTo>
                  <a:pt x="10235" y="88037"/>
                </a:lnTo>
                <a:lnTo>
                  <a:pt x="15490" y="93061"/>
                </a:lnTo>
                <a:lnTo>
                  <a:pt x="18748" y="93747"/>
                </a:lnTo>
                <a:lnTo>
                  <a:pt x="24324" y="94053"/>
                </a:lnTo>
                <a:lnTo>
                  <a:pt x="38174" y="94225"/>
                </a:lnTo>
                <a:lnTo>
                  <a:pt x="48832" y="94265"/>
                </a:lnTo>
                <a:lnTo>
                  <a:pt x="54342" y="93323"/>
                </a:lnTo>
                <a:lnTo>
                  <a:pt x="59920" y="91743"/>
                </a:lnTo>
                <a:lnTo>
                  <a:pt x="65543" y="89737"/>
                </a:lnTo>
                <a:lnTo>
                  <a:pt x="71197" y="88399"/>
                </a:lnTo>
                <a:lnTo>
                  <a:pt x="76872" y="87508"/>
                </a:lnTo>
                <a:lnTo>
                  <a:pt x="82560" y="86913"/>
                </a:lnTo>
                <a:lnTo>
                  <a:pt x="88257" y="86517"/>
                </a:lnTo>
                <a:lnTo>
                  <a:pt x="93960" y="86253"/>
                </a:lnTo>
                <a:lnTo>
                  <a:pt x="99667" y="86077"/>
                </a:lnTo>
                <a:lnTo>
                  <a:pt x="105376" y="85007"/>
                </a:lnTo>
                <a:lnTo>
                  <a:pt x="111088" y="83341"/>
                </a:lnTo>
                <a:lnTo>
                  <a:pt x="116800" y="81278"/>
                </a:lnTo>
                <a:lnTo>
                  <a:pt x="122513" y="79903"/>
                </a:lnTo>
                <a:lnTo>
                  <a:pt x="128227" y="78986"/>
                </a:lnTo>
                <a:lnTo>
                  <a:pt x="133942" y="78374"/>
                </a:lnTo>
                <a:lnTo>
                  <a:pt x="138704" y="77015"/>
                </a:lnTo>
                <a:lnTo>
                  <a:pt x="142831" y="75155"/>
                </a:lnTo>
                <a:lnTo>
                  <a:pt x="146535" y="72963"/>
                </a:lnTo>
                <a:lnTo>
                  <a:pt x="150909" y="71502"/>
                </a:lnTo>
                <a:lnTo>
                  <a:pt x="155731" y="70528"/>
                </a:lnTo>
                <a:lnTo>
                  <a:pt x="160850" y="69878"/>
                </a:lnTo>
                <a:lnTo>
                  <a:pt x="165215" y="68493"/>
                </a:lnTo>
                <a:lnTo>
                  <a:pt x="169078" y="66617"/>
                </a:lnTo>
                <a:lnTo>
                  <a:pt x="172605" y="64414"/>
                </a:lnTo>
                <a:lnTo>
                  <a:pt x="175909" y="62945"/>
                </a:lnTo>
                <a:lnTo>
                  <a:pt x="179065" y="61966"/>
                </a:lnTo>
                <a:lnTo>
                  <a:pt x="188233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2"/>
          <p:cNvSpPr/>
          <p:nvPr/>
        </p:nvSpPr>
        <p:spPr>
          <a:xfrm>
            <a:off x="3697604" y="2091689"/>
            <a:ext cx="42864" cy="274322"/>
          </a:xfrm>
          <a:custGeom>
            <a:avLst/>
            <a:gdLst/>
            <a:ahLst/>
            <a:cxnLst/>
            <a:rect l="0" t="0" r="0" b="0"/>
            <a:pathLst>
              <a:path w="42864" h="274322">
                <a:moveTo>
                  <a:pt x="8573" y="0"/>
                </a:moveTo>
                <a:lnTo>
                  <a:pt x="354" y="0"/>
                </a:lnTo>
                <a:lnTo>
                  <a:pt x="71" y="6844"/>
                </a:lnTo>
                <a:lnTo>
                  <a:pt x="0" y="134306"/>
                </a:lnTo>
                <a:lnTo>
                  <a:pt x="953" y="140973"/>
                </a:lnTo>
                <a:lnTo>
                  <a:pt x="2541" y="148274"/>
                </a:lnTo>
                <a:lnTo>
                  <a:pt x="4551" y="156000"/>
                </a:lnTo>
                <a:lnTo>
                  <a:pt x="5892" y="163055"/>
                </a:lnTo>
                <a:lnTo>
                  <a:pt x="6786" y="169664"/>
                </a:lnTo>
                <a:lnTo>
                  <a:pt x="7382" y="175974"/>
                </a:lnTo>
                <a:lnTo>
                  <a:pt x="8731" y="182086"/>
                </a:lnTo>
                <a:lnTo>
                  <a:pt x="10584" y="188066"/>
                </a:lnTo>
                <a:lnTo>
                  <a:pt x="12771" y="193958"/>
                </a:lnTo>
                <a:lnTo>
                  <a:pt x="14229" y="198838"/>
                </a:lnTo>
                <a:lnTo>
                  <a:pt x="15201" y="203043"/>
                </a:lnTo>
                <a:lnTo>
                  <a:pt x="16282" y="211209"/>
                </a:lnTo>
                <a:lnTo>
                  <a:pt x="16570" y="216054"/>
                </a:lnTo>
                <a:lnTo>
                  <a:pt x="16761" y="221189"/>
                </a:lnTo>
                <a:lnTo>
                  <a:pt x="17842" y="225564"/>
                </a:lnTo>
                <a:lnTo>
                  <a:pt x="19515" y="229434"/>
                </a:lnTo>
                <a:lnTo>
                  <a:pt x="21583" y="232966"/>
                </a:lnTo>
                <a:lnTo>
                  <a:pt x="23914" y="236273"/>
                </a:lnTo>
                <a:lnTo>
                  <a:pt x="26420" y="239431"/>
                </a:lnTo>
                <a:lnTo>
                  <a:pt x="29044" y="242488"/>
                </a:lnTo>
                <a:lnTo>
                  <a:pt x="30793" y="245479"/>
                </a:lnTo>
                <a:lnTo>
                  <a:pt x="31959" y="248425"/>
                </a:lnTo>
                <a:lnTo>
                  <a:pt x="32736" y="251342"/>
                </a:lnTo>
                <a:lnTo>
                  <a:pt x="34207" y="254239"/>
                </a:lnTo>
                <a:lnTo>
                  <a:pt x="36140" y="257123"/>
                </a:lnTo>
                <a:lnTo>
                  <a:pt x="41535" y="264044"/>
                </a:lnTo>
                <a:lnTo>
                  <a:pt x="42273" y="267531"/>
                </a:lnTo>
                <a:lnTo>
                  <a:pt x="42863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3"/>
          <p:cNvSpPr/>
          <p:nvPr/>
        </p:nvSpPr>
        <p:spPr>
          <a:xfrm>
            <a:off x="1614490" y="2581693"/>
            <a:ext cx="385761" cy="217616"/>
          </a:xfrm>
          <a:custGeom>
            <a:avLst/>
            <a:gdLst/>
            <a:ahLst/>
            <a:cxnLst/>
            <a:rect l="0" t="0" r="0" b="0"/>
            <a:pathLst>
              <a:path w="385761" h="217616">
                <a:moveTo>
                  <a:pt x="8569" y="92927"/>
                </a:moveTo>
                <a:lnTo>
                  <a:pt x="4019" y="92927"/>
                </a:lnTo>
                <a:lnTo>
                  <a:pt x="2678" y="91974"/>
                </a:lnTo>
                <a:lnTo>
                  <a:pt x="1784" y="90387"/>
                </a:lnTo>
                <a:lnTo>
                  <a:pt x="102" y="84707"/>
                </a:lnTo>
                <a:lnTo>
                  <a:pt x="28" y="79908"/>
                </a:lnTo>
                <a:lnTo>
                  <a:pt x="0" y="68763"/>
                </a:lnTo>
                <a:lnTo>
                  <a:pt x="5078" y="65360"/>
                </a:lnTo>
                <a:lnTo>
                  <a:pt x="12733" y="60672"/>
                </a:lnTo>
                <a:lnTo>
                  <a:pt x="19310" y="55414"/>
                </a:lnTo>
                <a:lnTo>
                  <a:pt x="27948" y="49902"/>
                </a:lnTo>
                <a:lnTo>
                  <a:pt x="37184" y="44277"/>
                </a:lnTo>
                <a:lnTo>
                  <a:pt x="49645" y="34803"/>
                </a:lnTo>
                <a:lnTo>
                  <a:pt x="63020" y="25501"/>
                </a:lnTo>
                <a:lnTo>
                  <a:pt x="69635" y="21306"/>
                </a:lnTo>
                <a:lnTo>
                  <a:pt x="75950" y="17557"/>
                </a:lnTo>
                <a:lnTo>
                  <a:pt x="82065" y="14105"/>
                </a:lnTo>
                <a:lnTo>
                  <a:pt x="88999" y="11804"/>
                </a:lnTo>
                <a:lnTo>
                  <a:pt x="96479" y="10270"/>
                </a:lnTo>
                <a:lnTo>
                  <a:pt x="104323" y="9247"/>
                </a:lnTo>
                <a:lnTo>
                  <a:pt x="112410" y="7613"/>
                </a:lnTo>
                <a:lnTo>
                  <a:pt x="120659" y="5571"/>
                </a:lnTo>
                <a:lnTo>
                  <a:pt x="129016" y="3257"/>
                </a:lnTo>
                <a:lnTo>
                  <a:pt x="136492" y="1714"/>
                </a:lnTo>
                <a:lnTo>
                  <a:pt x="143381" y="686"/>
                </a:lnTo>
                <a:lnTo>
                  <a:pt x="149879" y="0"/>
                </a:lnTo>
                <a:lnTo>
                  <a:pt x="156116" y="496"/>
                </a:lnTo>
                <a:lnTo>
                  <a:pt x="168125" y="3586"/>
                </a:lnTo>
                <a:lnTo>
                  <a:pt x="174948" y="4791"/>
                </a:lnTo>
                <a:lnTo>
                  <a:pt x="182353" y="5595"/>
                </a:lnTo>
                <a:lnTo>
                  <a:pt x="190148" y="6130"/>
                </a:lnTo>
                <a:lnTo>
                  <a:pt x="201348" y="9265"/>
                </a:lnTo>
                <a:lnTo>
                  <a:pt x="220851" y="19039"/>
                </a:lnTo>
                <a:lnTo>
                  <a:pt x="225338" y="22713"/>
                </a:lnTo>
                <a:lnTo>
                  <a:pt x="229282" y="27068"/>
                </a:lnTo>
                <a:lnTo>
                  <a:pt x="232863" y="31876"/>
                </a:lnTo>
                <a:lnTo>
                  <a:pt x="236204" y="36986"/>
                </a:lnTo>
                <a:lnTo>
                  <a:pt x="239383" y="42298"/>
                </a:lnTo>
                <a:lnTo>
                  <a:pt x="242455" y="47744"/>
                </a:lnTo>
                <a:lnTo>
                  <a:pt x="245456" y="52328"/>
                </a:lnTo>
                <a:lnTo>
                  <a:pt x="248409" y="56335"/>
                </a:lnTo>
                <a:lnTo>
                  <a:pt x="251330" y="59960"/>
                </a:lnTo>
                <a:lnTo>
                  <a:pt x="253277" y="64281"/>
                </a:lnTo>
                <a:lnTo>
                  <a:pt x="254575" y="69067"/>
                </a:lnTo>
                <a:lnTo>
                  <a:pt x="255441" y="74163"/>
                </a:lnTo>
                <a:lnTo>
                  <a:pt x="256018" y="79465"/>
                </a:lnTo>
                <a:lnTo>
                  <a:pt x="256402" y="84905"/>
                </a:lnTo>
                <a:lnTo>
                  <a:pt x="256659" y="90436"/>
                </a:lnTo>
                <a:lnTo>
                  <a:pt x="256944" y="101662"/>
                </a:lnTo>
                <a:lnTo>
                  <a:pt x="257020" y="107323"/>
                </a:lnTo>
                <a:lnTo>
                  <a:pt x="256118" y="113002"/>
                </a:lnTo>
                <a:lnTo>
                  <a:pt x="254564" y="118692"/>
                </a:lnTo>
                <a:lnTo>
                  <a:pt x="252576" y="124391"/>
                </a:lnTo>
                <a:lnTo>
                  <a:pt x="250298" y="130096"/>
                </a:lnTo>
                <a:lnTo>
                  <a:pt x="247827" y="135803"/>
                </a:lnTo>
                <a:lnTo>
                  <a:pt x="245227" y="141514"/>
                </a:lnTo>
                <a:lnTo>
                  <a:pt x="242541" y="146273"/>
                </a:lnTo>
                <a:lnTo>
                  <a:pt x="239798" y="150398"/>
                </a:lnTo>
                <a:lnTo>
                  <a:pt x="237017" y="154101"/>
                </a:lnTo>
                <a:lnTo>
                  <a:pt x="234210" y="158475"/>
                </a:lnTo>
                <a:lnTo>
                  <a:pt x="231387" y="163295"/>
                </a:lnTo>
                <a:lnTo>
                  <a:pt x="228552" y="168414"/>
                </a:lnTo>
                <a:lnTo>
                  <a:pt x="225709" y="172779"/>
                </a:lnTo>
                <a:lnTo>
                  <a:pt x="222862" y="176642"/>
                </a:lnTo>
                <a:lnTo>
                  <a:pt x="220011" y="180169"/>
                </a:lnTo>
                <a:lnTo>
                  <a:pt x="214304" y="186629"/>
                </a:lnTo>
                <a:lnTo>
                  <a:pt x="211448" y="189684"/>
                </a:lnTo>
                <a:lnTo>
                  <a:pt x="203195" y="195620"/>
                </a:lnTo>
                <a:lnTo>
                  <a:pt x="194130" y="200481"/>
                </a:lnTo>
                <a:lnTo>
                  <a:pt x="182719" y="204169"/>
                </a:lnTo>
                <a:lnTo>
                  <a:pt x="172964" y="208408"/>
                </a:lnTo>
                <a:lnTo>
                  <a:pt x="162279" y="210927"/>
                </a:lnTo>
                <a:lnTo>
                  <a:pt x="156762" y="211598"/>
                </a:lnTo>
                <a:lnTo>
                  <a:pt x="148093" y="214885"/>
                </a:lnTo>
                <a:lnTo>
                  <a:pt x="144448" y="217094"/>
                </a:lnTo>
                <a:lnTo>
                  <a:pt x="141065" y="217615"/>
                </a:lnTo>
                <a:lnTo>
                  <a:pt x="137857" y="217010"/>
                </a:lnTo>
                <a:lnTo>
                  <a:pt x="130416" y="213745"/>
                </a:lnTo>
                <a:lnTo>
                  <a:pt x="122103" y="207209"/>
                </a:lnTo>
                <a:lnTo>
                  <a:pt x="116814" y="205631"/>
                </a:lnTo>
                <a:lnTo>
                  <a:pt x="115022" y="204258"/>
                </a:lnTo>
                <a:lnTo>
                  <a:pt x="113828" y="202390"/>
                </a:lnTo>
                <a:lnTo>
                  <a:pt x="111911" y="197099"/>
                </a:lnTo>
                <a:lnTo>
                  <a:pt x="111579" y="191632"/>
                </a:lnTo>
                <a:lnTo>
                  <a:pt x="111481" y="183979"/>
                </a:lnTo>
                <a:lnTo>
                  <a:pt x="112419" y="181251"/>
                </a:lnTo>
                <a:lnTo>
                  <a:pt x="116003" y="175679"/>
                </a:lnTo>
                <a:lnTo>
                  <a:pt x="118292" y="173813"/>
                </a:lnTo>
                <a:lnTo>
                  <a:pt x="120770" y="172568"/>
                </a:lnTo>
                <a:lnTo>
                  <a:pt x="131349" y="168277"/>
                </a:lnTo>
                <a:lnTo>
                  <a:pt x="141243" y="163563"/>
                </a:lnTo>
                <a:lnTo>
                  <a:pt x="151991" y="158293"/>
                </a:lnTo>
                <a:lnTo>
                  <a:pt x="163117" y="155316"/>
                </a:lnTo>
                <a:lnTo>
                  <a:pt x="168751" y="154522"/>
                </a:lnTo>
                <a:lnTo>
                  <a:pt x="175365" y="153040"/>
                </a:lnTo>
                <a:lnTo>
                  <a:pt x="182631" y="151100"/>
                </a:lnTo>
                <a:lnTo>
                  <a:pt x="190333" y="148854"/>
                </a:lnTo>
                <a:lnTo>
                  <a:pt x="197373" y="147356"/>
                </a:lnTo>
                <a:lnTo>
                  <a:pt x="203971" y="146358"/>
                </a:lnTo>
                <a:lnTo>
                  <a:pt x="210275" y="145693"/>
                </a:lnTo>
                <a:lnTo>
                  <a:pt x="216382" y="145249"/>
                </a:lnTo>
                <a:lnTo>
                  <a:pt x="228248" y="144756"/>
                </a:lnTo>
                <a:lnTo>
                  <a:pt x="245639" y="144478"/>
                </a:lnTo>
                <a:lnTo>
                  <a:pt x="257126" y="146954"/>
                </a:lnTo>
                <a:lnTo>
                  <a:pt x="268582" y="150276"/>
                </a:lnTo>
                <a:lnTo>
                  <a:pt x="280023" y="151753"/>
                </a:lnTo>
                <a:lnTo>
                  <a:pt x="288918" y="154949"/>
                </a:lnTo>
                <a:lnTo>
                  <a:pt x="292624" y="157135"/>
                </a:lnTo>
                <a:lnTo>
                  <a:pt x="301821" y="159564"/>
                </a:lnTo>
                <a:lnTo>
                  <a:pt x="312258" y="161595"/>
                </a:lnTo>
                <a:lnTo>
                  <a:pt x="323247" y="165673"/>
                </a:lnTo>
                <a:lnTo>
                  <a:pt x="331941" y="168121"/>
                </a:lnTo>
                <a:lnTo>
                  <a:pt x="339933" y="170161"/>
                </a:lnTo>
                <a:lnTo>
                  <a:pt x="349835" y="174243"/>
                </a:lnTo>
                <a:lnTo>
                  <a:pt x="360585" y="176692"/>
                </a:lnTo>
                <a:lnTo>
                  <a:pt x="370761" y="177781"/>
                </a:lnTo>
                <a:lnTo>
                  <a:pt x="382515" y="178480"/>
                </a:lnTo>
                <a:lnTo>
                  <a:pt x="385760" y="1786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74"/>
          <p:cNvSpPr/>
          <p:nvPr/>
        </p:nvSpPr>
        <p:spPr>
          <a:xfrm>
            <a:off x="2068829" y="2631757"/>
            <a:ext cx="248604" cy="128589"/>
          </a:xfrm>
          <a:custGeom>
            <a:avLst/>
            <a:gdLst/>
            <a:ahLst/>
            <a:cxnLst/>
            <a:rect l="0" t="0" r="0" b="0"/>
            <a:pathLst>
              <a:path w="248604" h="128589">
                <a:moveTo>
                  <a:pt x="0" y="0"/>
                </a:moveTo>
                <a:lnTo>
                  <a:pt x="4552" y="0"/>
                </a:lnTo>
                <a:lnTo>
                  <a:pt x="6844" y="953"/>
                </a:lnTo>
                <a:lnTo>
                  <a:pt x="15575" y="6844"/>
                </a:lnTo>
                <a:lnTo>
                  <a:pt x="19909" y="9325"/>
                </a:lnTo>
                <a:lnTo>
                  <a:pt x="29803" y="14622"/>
                </a:lnTo>
                <a:lnTo>
                  <a:pt x="40551" y="20151"/>
                </a:lnTo>
                <a:lnTo>
                  <a:pt x="45132" y="22959"/>
                </a:lnTo>
                <a:lnTo>
                  <a:pt x="49138" y="25784"/>
                </a:lnTo>
                <a:lnTo>
                  <a:pt x="52762" y="28619"/>
                </a:lnTo>
                <a:lnTo>
                  <a:pt x="58034" y="31462"/>
                </a:lnTo>
                <a:lnTo>
                  <a:pt x="64407" y="34310"/>
                </a:lnTo>
                <a:lnTo>
                  <a:pt x="71513" y="37161"/>
                </a:lnTo>
                <a:lnTo>
                  <a:pt x="78156" y="40966"/>
                </a:lnTo>
                <a:lnTo>
                  <a:pt x="84489" y="45408"/>
                </a:lnTo>
                <a:lnTo>
                  <a:pt x="90616" y="50275"/>
                </a:lnTo>
                <a:lnTo>
                  <a:pt x="96606" y="55424"/>
                </a:lnTo>
                <a:lnTo>
                  <a:pt x="102504" y="60762"/>
                </a:lnTo>
                <a:lnTo>
                  <a:pt x="108341" y="66225"/>
                </a:lnTo>
                <a:lnTo>
                  <a:pt x="115090" y="70820"/>
                </a:lnTo>
                <a:lnTo>
                  <a:pt x="122447" y="74836"/>
                </a:lnTo>
                <a:lnTo>
                  <a:pt x="130209" y="78466"/>
                </a:lnTo>
                <a:lnTo>
                  <a:pt x="136336" y="81838"/>
                </a:lnTo>
                <a:lnTo>
                  <a:pt x="141373" y="85039"/>
                </a:lnTo>
                <a:lnTo>
                  <a:pt x="145684" y="88125"/>
                </a:lnTo>
                <a:lnTo>
                  <a:pt x="151415" y="91135"/>
                </a:lnTo>
                <a:lnTo>
                  <a:pt x="158094" y="94094"/>
                </a:lnTo>
                <a:lnTo>
                  <a:pt x="165404" y="97020"/>
                </a:lnTo>
                <a:lnTo>
                  <a:pt x="171229" y="99922"/>
                </a:lnTo>
                <a:lnTo>
                  <a:pt x="176065" y="102810"/>
                </a:lnTo>
                <a:lnTo>
                  <a:pt x="180242" y="105687"/>
                </a:lnTo>
                <a:lnTo>
                  <a:pt x="184932" y="108558"/>
                </a:lnTo>
                <a:lnTo>
                  <a:pt x="189963" y="111425"/>
                </a:lnTo>
                <a:lnTo>
                  <a:pt x="195222" y="114288"/>
                </a:lnTo>
                <a:lnTo>
                  <a:pt x="199681" y="116197"/>
                </a:lnTo>
                <a:lnTo>
                  <a:pt x="207175" y="118318"/>
                </a:lnTo>
                <a:lnTo>
                  <a:pt x="211459" y="119836"/>
                </a:lnTo>
                <a:lnTo>
                  <a:pt x="216220" y="121801"/>
                </a:lnTo>
                <a:lnTo>
                  <a:pt x="230566" y="128191"/>
                </a:lnTo>
                <a:lnTo>
                  <a:pt x="238126" y="128535"/>
                </a:lnTo>
                <a:lnTo>
                  <a:pt x="242006" y="128572"/>
                </a:lnTo>
                <a:lnTo>
                  <a:pt x="248603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75"/>
          <p:cNvSpPr/>
          <p:nvPr/>
        </p:nvSpPr>
        <p:spPr>
          <a:xfrm>
            <a:off x="2137409" y="2614612"/>
            <a:ext cx="128589" cy="154306"/>
          </a:xfrm>
          <a:custGeom>
            <a:avLst/>
            <a:gdLst/>
            <a:ahLst/>
            <a:cxnLst/>
            <a:rect l="0" t="0" r="0" b="0"/>
            <a:pathLst>
              <a:path w="128589" h="154306">
                <a:moveTo>
                  <a:pt x="128588" y="0"/>
                </a:moveTo>
                <a:lnTo>
                  <a:pt x="121207" y="0"/>
                </a:lnTo>
                <a:lnTo>
                  <a:pt x="119857" y="1905"/>
                </a:lnTo>
                <a:lnTo>
                  <a:pt x="118005" y="5080"/>
                </a:lnTo>
                <a:lnTo>
                  <a:pt x="115818" y="9102"/>
                </a:lnTo>
                <a:lnTo>
                  <a:pt x="113407" y="12735"/>
                </a:lnTo>
                <a:lnTo>
                  <a:pt x="110847" y="16110"/>
                </a:lnTo>
                <a:lnTo>
                  <a:pt x="108189" y="19313"/>
                </a:lnTo>
                <a:lnTo>
                  <a:pt x="105463" y="23353"/>
                </a:lnTo>
                <a:lnTo>
                  <a:pt x="102694" y="27951"/>
                </a:lnTo>
                <a:lnTo>
                  <a:pt x="99895" y="32922"/>
                </a:lnTo>
                <a:lnTo>
                  <a:pt x="96125" y="38140"/>
                </a:lnTo>
                <a:lnTo>
                  <a:pt x="91706" y="43524"/>
                </a:lnTo>
                <a:lnTo>
                  <a:pt x="86855" y="49019"/>
                </a:lnTo>
                <a:lnTo>
                  <a:pt x="76385" y="60204"/>
                </a:lnTo>
                <a:lnTo>
                  <a:pt x="48477" y="88609"/>
                </a:lnTo>
                <a:lnTo>
                  <a:pt x="37103" y="100024"/>
                </a:lnTo>
                <a:lnTo>
                  <a:pt x="32356" y="105735"/>
                </a:lnTo>
                <a:lnTo>
                  <a:pt x="28238" y="111448"/>
                </a:lnTo>
                <a:lnTo>
                  <a:pt x="24540" y="117161"/>
                </a:lnTo>
                <a:lnTo>
                  <a:pt x="21123" y="121922"/>
                </a:lnTo>
                <a:lnTo>
                  <a:pt x="17892" y="126049"/>
                </a:lnTo>
                <a:lnTo>
                  <a:pt x="14786" y="129753"/>
                </a:lnTo>
                <a:lnTo>
                  <a:pt x="12715" y="133174"/>
                </a:lnTo>
                <a:lnTo>
                  <a:pt x="11334" y="136408"/>
                </a:lnTo>
                <a:lnTo>
                  <a:pt x="10414" y="139516"/>
                </a:lnTo>
                <a:lnTo>
                  <a:pt x="8848" y="142541"/>
                </a:lnTo>
                <a:lnTo>
                  <a:pt x="6851" y="145510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76"/>
          <p:cNvSpPr/>
          <p:nvPr/>
        </p:nvSpPr>
        <p:spPr>
          <a:xfrm>
            <a:off x="2488882" y="261461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7"/>
                </a:lnTo>
                <a:lnTo>
                  <a:pt x="15600" y="18337"/>
                </a:lnTo>
                <a:lnTo>
                  <a:pt x="18973" y="17940"/>
                </a:lnTo>
                <a:lnTo>
                  <a:pt x="24078" y="17675"/>
                </a:lnTo>
                <a:lnTo>
                  <a:pt x="30340" y="17498"/>
                </a:lnTo>
                <a:lnTo>
                  <a:pt x="36419" y="16428"/>
                </a:lnTo>
                <a:lnTo>
                  <a:pt x="42377" y="14762"/>
                </a:lnTo>
                <a:lnTo>
                  <a:pt x="70177" y="5244"/>
                </a:lnTo>
                <a:lnTo>
                  <a:pt x="78217" y="3496"/>
                </a:lnTo>
                <a:lnTo>
                  <a:pt x="86435" y="2331"/>
                </a:lnTo>
                <a:lnTo>
                  <a:pt x="94771" y="1554"/>
                </a:lnTo>
                <a:lnTo>
                  <a:pt x="103185" y="1036"/>
                </a:lnTo>
                <a:lnTo>
                  <a:pt x="120155" y="460"/>
                </a:lnTo>
                <a:lnTo>
                  <a:pt x="147489" y="9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77"/>
          <p:cNvSpPr/>
          <p:nvPr/>
        </p:nvSpPr>
        <p:spPr>
          <a:xfrm>
            <a:off x="2651759" y="2708910"/>
            <a:ext cx="120017" cy="8573"/>
          </a:xfrm>
          <a:custGeom>
            <a:avLst/>
            <a:gdLst/>
            <a:ahLst/>
            <a:cxnLst/>
            <a:rect l="0" t="0" r="0" b="0"/>
            <a:pathLst>
              <a:path w="120017" h="8573">
                <a:moveTo>
                  <a:pt x="0" y="0"/>
                </a:moveTo>
                <a:lnTo>
                  <a:pt x="8220" y="8219"/>
                </a:lnTo>
                <a:lnTo>
                  <a:pt x="10956" y="8415"/>
                </a:lnTo>
                <a:lnTo>
                  <a:pt x="15347" y="8502"/>
                </a:lnTo>
                <a:lnTo>
                  <a:pt x="12001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8"/>
          <p:cNvSpPr/>
          <p:nvPr/>
        </p:nvSpPr>
        <p:spPr>
          <a:xfrm>
            <a:off x="2968942" y="265747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7381" y="17145"/>
                </a:lnTo>
                <a:lnTo>
                  <a:pt x="8731" y="16192"/>
                </a:lnTo>
                <a:lnTo>
                  <a:pt x="10583" y="14605"/>
                </a:lnTo>
                <a:lnTo>
                  <a:pt x="12770" y="12594"/>
                </a:lnTo>
                <a:lnTo>
                  <a:pt x="15181" y="11253"/>
                </a:lnTo>
                <a:lnTo>
                  <a:pt x="17741" y="10359"/>
                </a:lnTo>
                <a:lnTo>
                  <a:pt x="20400" y="9764"/>
                </a:lnTo>
                <a:lnTo>
                  <a:pt x="23125" y="9367"/>
                </a:lnTo>
                <a:lnTo>
                  <a:pt x="25894" y="9101"/>
                </a:lnTo>
                <a:lnTo>
                  <a:pt x="28693" y="8925"/>
                </a:lnTo>
                <a:lnTo>
                  <a:pt x="34342" y="8729"/>
                </a:lnTo>
                <a:lnTo>
                  <a:pt x="45418" y="8619"/>
                </a:lnTo>
                <a:lnTo>
                  <a:pt x="95506" y="8573"/>
                </a:lnTo>
                <a:lnTo>
                  <a:pt x="99866" y="7620"/>
                </a:lnTo>
                <a:lnTo>
                  <a:pt x="104677" y="6032"/>
                </a:lnTo>
                <a:lnTo>
                  <a:pt x="109790" y="4022"/>
                </a:lnTo>
                <a:lnTo>
                  <a:pt x="114151" y="2681"/>
                </a:lnTo>
                <a:lnTo>
                  <a:pt x="118011" y="1787"/>
                </a:lnTo>
                <a:lnTo>
                  <a:pt x="121536" y="1191"/>
                </a:lnTo>
                <a:lnTo>
                  <a:pt x="124839" y="794"/>
                </a:lnTo>
                <a:lnTo>
                  <a:pt x="127994" y="52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9"/>
          <p:cNvSpPr/>
          <p:nvPr/>
        </p:nvSpPr>
        <p:spPr>
          <a:xfrm>
            <a:off x="3268979" y="2528992"/>
            <a:ext cx="197169" cy="119806"/>
          </a:xfrm>
          <a:custGeom>
            <a:avLst/>
            <a:gdLst/>
            <a:ahLst/>
            <a:cxnLst/>
            <a:rect l="0" t="0" r="0" b="0"/>
            <a:pathLst>
              <a:path w="197169" h="119806">
                <a:moveTo>
                  <a:pt x="0" y="8468"/>
                </a:moveTo>
                <a:lnTo>
                  <a:pt x="0" y="248"/>
                </a:lnTo>
                <a:lnTo>
                  <a:pt x="4551" y="0"/>
                </a:lnTo>
                <a:lnTo>
                  <a:pt x="5892" y="917"/>
                </a:lnTo>
                <a:lnTo>
                  <a:pt x="6786" y="2482"/>
                </a:lnTo>
                <a:lnTo>
                  <a:pt x="7381" y="4477"/>
                </a:lnTo>
                <a:lnTo>
                  <a:pt x="8731" y="6760"/>
                </a:lnTo>
                <a:lnTo>
                  <a:pt x="10583" y="9234"/>
                </a:lnTo>
                <a:lnTo>
                  <a:pt x="15849" y="15498"/>
                </a:lnTo>
                <a:lnTo>
                  <a:pt x="16570" y="18895"/>
                </a:lnTo>
                <a:lnTo>
                  <a:pt x="16762" y="21134"/>
                </a:lnTo>
                <a:lnTo>
                  <a:pt x="16890" y="24532"/>
                </a:lnTo>
                <a:lnTo>
                  <a:pt x="17095" y="41133"/>
                </a:lnTo>
                <a:lnTo>
                  <a:pt x="17146" y="88475"/>
                </a:lnTo>
                <a:lnTo>
                  <a:pt x="18098" y="91333"/>
                </a:lnTo>
                <a:lnTo>
                  <a:pt x="19685" y="94192"/>
                </a:lnTo>
                <a:lnTo>
                  <a:pt x="24526" y="101072"/>
                </a:lnTo>
                <a:lnTo>
                  <a:pt x="27729" y="104552"/>
                </a:lnTo>
                <a:lnTo>
                  <a:pt x="29916" y="106814"/>
                </a:lnTo>
                <a:lnTo>
                  <a:pt x="32326" y="108322"/>
                </a:lnTo>
                <a:lnTo>
                  <a:pt x="37545" y="109997"/>
                </a:lnTo>
                <a:lnTo>
                  <a:pt x="41287" y="110940"/>
                </a:lnTo>
                <a:lnTo>
                  <a:pt x="47243" y="111161"/>
                </a:lnTo>
                <a:lnTo>
                  <a:pt x="51498" y="111220"/>
                </a:lnTo>
                <a:lnTo>
                  <a:pt x="55287" y="112212"/>
                </a:lnTo>
                <a:lnTo>
                  <a:pt x="58766" y="113825"/>
                </a:lnTo>
                <a:lnTo>
                  <a:pt x="62037" y="115853"/>
                </a:lnTo>
                <a:lnTo>
                  <a:pt x="65171" y="117206"/>
                </a:lnTo>
                <a:lnTo>
                  <a:pt x="71193" y="118708"/>
                </a:lnTo>
                <a:lnTo>
                  <a:pt x="77044" y="119376"/>
                </a:lnTo>
                <a:lnTo>
                  <a:pt x="79938" y="119554"/>
                </a:lnTo>
                <a:lnTo>
                  <a:pt x="88233" y="119752"/>
                </a:lnTo>
                <a:lnTo>
                  <a:pt x="93112" y="119805"/>
                </a:lnTo>
                <a:lnTo>
                  <a:pt x="97317" y="118887"/>
                </a:lnTo>
                <a:lnTo>
                  <a:pt x="101073" y="117323"/>
                </a:lnTo>
                <a:lnTo>
                  <a:pt x="104530" y="115328"/>
                </a:lnTo>
                <a:lnTo>
                  <a:pt x="108739" y="113998"/>
                </a:lnTo>
                <a:lnTo>
                  <a:pt x="113450" y="113111"/>
                </a:lnTo>
                <a:lnTo>
                  <a:pt x="118497" y="112520"/>
                </a:lnTo>
                <a:lnTo>
                  <a:pt x="123765" y="112126"/>
                </a:lnTo>
                <a:lnTo>
                  <a:pt x="129183" y="111863"/>
                </a:lnTo>
                <a:lnTo>
                  <a:pt x="143369" y="111493"/>
                </a:lnTo>
                <a:lnTo>
                  <a:pt x="156696" y="111368"/>
                </a:lnTo>
                <a:lnTo>
                  <a:pt x="160662" y="110406"/>
                </a:lnTo>
                <a:lnTo>
                  <a:pt x="165210" y="108811"/>
                </a:lnTo>
                <a:lnTo>
                  <a:pt x="170148" y="106796"/>
                </a:lnTo>
                <a:lnTo>
                  <a:pt x="174392" y="105452"/>
                </a:lnTo>
                <a:lnTo>
                  <a:pt x="178174" y="104557"/>
                </a:lnTo>
                <a:lnTo>
                  <a:pt x="181648" y="103959"/>
                </a:lnTo>
                <a:lnTo>
                  <a:pt x="184916" y="103561"/>
                </a:lnTo>
                <a:lnTo>
                  <a:pt x="188047" y="103296"/>
                </a:lnTo>
                <a:lnTo>
                  <a:pt x="191088" y="103119"/>
                </a:lnTo>
                <a:lnTo>
                  <a:pt x="193115" y="102048"/>
                </a:lnTo>
                <a:lnTo>
                  <a:pt x="194466" y="100382"/>
                </a:lnTo>
                <a:lnTo>
                  <a:pt x="197168" y="941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0"/>
          <p:cNvSpPr/>
          <p:nvPr/>
        </p:nvSpPr>
        <p:spPr>
          <a:xfrm>
            <a:off x="3432210" y="2494597"/>
            <a:ext cx="111091" cy="300039"/>
          </a:xfrm>
          <a:custGeom>
            <a:avLst/>
            <a:gdLst/>
            <a:ahLst/>
            <a:cxnLst/>
            <a:rect l="0" t="0" r="0" b="0"/>
            <a:pathLst>
              <a:path w="111091" h="300039">
                <a:moveTo>
                  <a:pt x="8219" y="0"/>
                </a:moveTo>
                <a:lnTo>
                  <a:pt x="0" y="0"/>
                </a:lnTo>
                <a:lnTo>
                  <a:pt x="2344" y="2540"/>
                </a:lnTo>
                <a:lnTo>
                  <a:pt x="4303" y="4551"/>
                </a:lnTo>
                <a:lnTo>
                  <a:pt x="5608" y="6844"/>
                </a:lnTo>
                <a:lnTo>
                  <a:pt x="7059" y="11932"/>
                </a:lnTo>
                <a:lnTo>
                  <a:pt x="7876" y="20151"/>
                </a:lnTo>
                <a:lnTo>
                  <a:pt x="10606" y="28324"/>
                </a:lnTo>
                <a:lnTo>
                  <a:pt x="12668" y="33170"/>
                </a:lnTo>
                <a:lnTo>
                  <a:pt x="14995" y="37353"/>
                </a:lnTo>
                <a:lnTo>
                  <a:pt x="17499" y="41095"/>
                </a:lnTo>
                <a:lnTo>
                  <a:pt x="20121" y="44542"/>
                </a:lnTo>
                <a:lnTo>
                  <a:pt x="21869" y="48744"/>
                </a:lnTo>
                <a:lnTo>
                  <a:pt x="23034" y="53451"/>
                </a:lnTo>
                <a:lnTo>
                  <a:pt x="23811" y="58494"/>
                </a:lnTo>
                <a:lnTo>
                  <a:pt x="25281" y="63761"/>
                </a:lnTo>
                <a:lnTo>
                  <a:pt x="27214" y="69178"/>
                </a:lnTo>
                <a:lnTo>
                  <a:pt x="29455" y="74693"/>
                </a:lnTo>
                <a:lnTo>
                  <a:pt x="31902" y="81228"/>
                </a:lnTo>
                <a:lnTo>
                  <a:pt x="37160" y="96109"/>
                </a:lnTo>
                <a:lnTo>
                  <a:pt x="39895" y="103125"/>
                </a:lnTo>
                <a:lnTo>
                  <a:pt x="42672" y="109707"/>
                </a:lnTo>
                <a:lnTo>
                  <a:pt x="45475" y="116001"/>
                </a:lnTo>
                <a:lnTo>
                  <a:pt x="47344" y="123054"/>
                </a:lnTo>
                <a:lnTo>
                  <a:pt x="48590" y="130613"/>
                </a:lnTo>
                <a:lnTo>
                  <a:pt x="49421" y="138511"/>
                </a:lnTo>
                <a:lnTo>
                  <a:pt x="50927" y="145680"/>
                </a:lnTo>
                <a:lnTo>
                  <a:pt x="52883" y="152366"/>
                </a:lnTo>
                <a:lnTo>
                  <a:pt x="60188" y="173415"/>
                </a:lnTo>
                <a:lnTo>
                  <a:pt x="62868" y="181333"/>
                </a:lnTo>
                <a:lnTo>
                  <a:pt x="64654" y="188516"/>
                </a:lnTo>
                <a:lnTo>
                  <a:pt x="65845" y="195210"/>
                </a:lnTo>
                <a:lnTo>
                  <a:pt x="66639" y="201577"/>
                </a:lnTo>
                <a:lnTo>
                  <a:pt x="68121" y="206775"/>
                </a:lnTo>
                <a:lnTo>
                  <a:pt x="70061" y="211193"/>
                </a:lnTo>
                <a:lnTo>
                  <a:pt x="72308" y="215090"/>
                </a:lnTo>
                <a:lnTo>
                  <a:pt x="77343" y="224500"/>
                </a:lnTo>
                <a:lnTo>
                  <a:pt x="80019" y="229677"/>
                </a:lnTo>
                <a:lnTo>
                  <a:pt x="81804" y="235033"/>
                </a:lnTo>
                <a:lnTo>
                  <a:pt x="82993" y="240509"/>
                </a:lnTo>
                <a:lnTo>
                  <a:pt x="83786" y="246064"/>
                </a:lnTo>
                <a:lnTo>
                  <a:pt x="87207" y="254777"/>
                </a:lnTo>
                <a:lnTo>
                  <a:pt x="89453" y="258434"/>
                </a:lnTo>
                <a:lnTo>
                  <a:pt x="91903" y="261824"/>
                </a:lnTo>
                <a:lnTo>
                  <a:pt x="94488" y="265037"/>
                </a:lnTo>
                <a:lnTo>
                  <a:pt x="97164" y="268131"/>
                </a:lnTo>
                <a:lnTo>
                  <a:pt x="98948" y="271147"/>
                </a:lnTo>
                <a:lnTo>
                  <a:pt x="100931" y="277037"/>
                </a:lnTo>
                <a:lnTo>
                  <a:pt x="102047" y="285709"/>
                </a:lnTo>
                <a:lnTo>
                  <a:pt x="103156" y="287627"/>
                </a:lnTo>
                <a:lnTo>
                  <a:pt x="104848" y="288907"/>
                </a:lnTo>
                <a:lnTo>
                  <a:pt x="109857" y="290960"/>
                </a:lnTo>
                <a:lnTo>
                  <a:pt x="110267" y="292081"/>
                </a:lnTo>
                <a:lnTo>
                  <a:pt x="11109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1"/>
          <p:cNvSpPr/>
          <p:nvPr/>
        </p:nvSpPr>
        <p:spPr>
          <a:xfrm>
            <a:off x="1691639" y="2871799"/>
            <a:ext cx="497206" cy="77141"/>
          </a:xfrm>
          <a:custGeom>
            <a:avLst/>
            <a:gdLst/>
            <a:ahLst/>
            <a:cxnLst/>
            <a:rect l="0" t="0" r="0" b="0"/>
            <a:pathLst>
              <a:path w="497206" h="77141">
                <a:moveTo>
                  <a:pt x="0" y="77140"/>
                </a:moveTo>
                <a:lnTo>
                  <a:pt x="4551" y="72590"/>
                </a:lnTo>
                <a:lnTo>
                  <a:pt x="6844" y="71249"/>
                </a:lnTo>
                <a:lnTo>
                  <a:pt x="11932" y="69760"/>
                </a:lnTo>
                <a:lnTo>
                  <a:pt x="24703" y="68921"/>
                </a:lnTo>
                <a:lnTo>
                  <a:pt x="29803" y="67851"/>
                </a:lnTo>
                <a:lnTo>
                  <a:pt x="35109" y="66185"/>
                </a:lnTo>
                <a:lnTo>
                  <a:pt x="40551" y="64122"/>
                </a:lnTo>
                <a:lnTo>
                  <a:pt x="54218" y="61829"/>
                </a:lnTo>
                <a:lnTo>
                  <a:pt x="61863" y="61218"/>
                </a:lnTo>
                <a:lnTo>
                  <a:pt x="69817" y="59858"/>
                </a:lnTo>
                <a:lnTo>
                  <a:pt x="77977" y="57999"/>
                </a:lnTo>
                <a:lnTo>
                  <a:pt x="217219" y="22838"/>
                </a:lnTo>
                <a:lnTo>
                  <a:pt x="228632" y="20936"/>
                </a:lnTo>
                <a:lnTo>
                  <a:pt x="240052" y="19669"/>
                </a:lnTo>
                <a:lnTo>
                  <a:pt x="251475" y="18823"/>
                </a:lnTo>
                <a:lnTo>
                  <a:pt x="263853" y="17307"/>
                </a:lnTo>
                <a:lnTo>
                  <a:pt x="276867" y="15344"/>
                </a:lnTo>
                <a:lnTo>
                  <a:pt x="290305" y="13083"/>
                </a:lnTo>
                <a:lnTo>
                  <a:pt x="303075" y="10623"/>
                </a:lnTo>
                <a:lnTo>
                  <a:pt x="327423" y="5350"/>
                </a:lnTo>
                <a:lnTo>
                  <a:pt x="339249" y="3562"/>
                </a:lnTo>
                <a:lnTo>
                  <a:pt x="350944" y="2371"/>
                </a:lnTo>
                <a:lnTo>
                  <a:pt x="362550" y="1576"/>
                </a:lnTo>
                <a:lnTo>
                  <a:pt x="373145" y="1047"/>
                </a:lnTo>
                <a:lnTo>
                  <a:pt x="392538" y="459"/>
                </a:lnTo>
                <a:lnTo>
                  <a:pt x="441062" y="29"/>
                </a:lnTo>
                <a:lnTo>
                  <a:pt x="464060" y="0"/>
                </a:lnTo>
                <a:lnTo>
                  <a:pt x="471299" y="949"/>
                </a:lnTo>
                <a:lnTo>
                  <a:pt x="478029" y="2534"/>
                </a:lnTo>
                <a:lnTo>
                  <a:pt x="497205" y="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2"/>
          <p:cNvSpPr/>
          <p:nvPr/>
        </p:nvSpPr>
        <p:spPr>
          <a:xfrm>
            <a:off x="1991677" y="2983230"/>
            <a:ext cx="300038" cy="111433"/>
          </a:xfrm>
          <a:custGeom>
            <a:avLst/>
            <a:gdLst/>
            <a:ahLst/>
            <a:cxnLst/>
            <a:rect l="0" t="0" r="0" b="0"/>
            <a:pathLst>
              <a:path w="300038" h="111433">
                <a:moveTo>
                  <a:pt x="0" y="0"/>
                </a:moveTo>
                <a:lnTo>
                  <a:pt x="0" y="7380"/>
                </a:lnTo>
                <a:lnTo>
                  <a:pt x="952" y="6825"/>
                </a:lnTo>
                <a:lnTo>
                  <a:pt x="4551" y="3668"/>
                </a:lnTo>
                <a:lnTo>
                  <a:pt x="7797" y="2445"/>
                </a:lnTo>
                <a:lnTo>
                  <a:pt x="16482" y="1087"/>
                </a:lnTo>
                <a:lnTo>
                  <a:pt x="24153" y="483"/>
                </a:lnTo>
                <a:lnTo>
                  <a:pt x="31690" y="214"/>
                </a:lnTo>
                <a:lnTo>
                  <a:pt x="63138" y="18"/>
                </a:lnTo>
                <a:lnTo>
                  <a:pt x="74417" y="8"/>
                </a:lnTo>
                <a:lnTo>
                  <a:pt x="80091" y="958"/>
                </a:lnTo>
                <a:lnTo>
                  <a:pt x="85779" y="2543"/>
                </a:lnTo>
                <a:lnTo>
                  <a:pt x="91476" y="4553"/>
                </a:lnTo>
                <a:lnTo>
                  <a:pt x="100346" y="6786"/>
                </a:lnTo>
                <a:lnTo>
                  <a:pt x="104045" y="7381"/>
                </a:lnTo>
                <a:lnTo>
                  <a:pt x="110695" y="10583"/>
                </a:lnTo>
                <a:lnTo>
                  <a:pt x="113801" y="12770"/>
                </a:lnTo>
                <a:lnTo>
                  <a:pt x="116825" y="15181"/>
                </a:lnTo>
                <a:lnTo>
                  <a:pt x="119793" y="17741"/>
                </a:lnTo>
                <a:lnTo>
                  <a:pt x="122725" y="20399"/>
                </a:lnTo>
                <a:lnTo>
                  <a:pt x="123726" y="24077"/>
                </a:lnTo>
                <a:lnTo>
                  <a:pt x="123442" y="28434"/>
                </a:lnTo>
                <a:lnTo>
                  <a:pt x="122300" y="33243"/>
                </a:lnTo>
                <a:lnTo>
                  <a:pt x="121538" y="38354"/>
                </a:lnTo>
                <a:lnTo>
                  <a:pt x="121030" y="43667"/>
                </a:lnTo>
                <a:lnTo>
                  <a:pt x="120692" y="49113"/>
                </a:lnTo>
                <a:lnTo>
                  <a:pt x="118561" y="53697"/>
                </a:lnTo>
                <a:lnTo>
                  <a:pt x="115236" y="57706"/>
                </a:lnTo>
                <a:lnTo>
                  <a:pt x="111114" y="61330"/>
                </a:lnTo>
                <a:lnTo>
                  <a:pt x="107413" y="65652"/>
                </a:lnTo>
                <a:lnTo>
                  <a:pt x="103994" y="70438"/>
                </a:lnTo>
                <a:lnTo>
                  <a:pt x="100762" y="75533"/>
                </a:lnTo>
                <a:lnTo>
                  <a:pt x="97654" y="79883"/>
                </a:lnTo>
                <a:lnTo>
                  <a:pt x="94630" y="83735"/>
                </a:lnTo>
                <a:lnTo>
                  <a:pt x="91662" y="87256"/>
                </a:lnTo>
                <a:lnTo>
                  <a:pt x="88730" y="90556"/>
                </a:lnTo>
                <a:lnTo>
                  <a:pt x="82933" y="96762"/>
                </a:lnTo>
                <a:lnTo>
                  <a:pt x="80054" y="98798"/>
                </a:lnTo>
                <a:lnTo>
                  <a:pt x="74314" y="101060"/>
                </a:lnTo>
                <a:lnTo>
                  <a:pt x="71451" y="102615"/>
                </a:lnTo>
                <a:lnTo>
                  <a:pt x="68589" y="104605"/>
                </a:lnTo>
                <a:lnTo>
                  <a:pt x="60156" y="111324"/>
                </a:lnTo>
                <a:lnTo>
                  <a:pt x="69352" y="111426"/>
                </a:lnTo>
                <a:lnTo>
                  <a:pt x="71952" y="111432"/>
                </a:lnTo>
                <a:lnTo>
                  <a:pt x="79921" y="108897"/>
                </a:lnTo>
                <a:lnTo>
                  <a:pt x="88861" y="105549"/>
                </a:lnTo>
                <a:lnTo>
                  <a:pt x="96009" y="104060"/>
                </a:lnTo>
                <a:lnTo>
                  <a:pt x="101153" y="102711"/>
                </a:lnTo>
                <a:lnTo>
                  <a:pt x="107440" y="100859"/>
                </a:lnTo>
                <a:lnTo>
                  <a:pt x="129942" y="93701"/>
                </a:lnTo>
                <a:lnTo>
                  <a:pt x="138063" y="91042"/>
                </a:lnTo>
                <a:lnTo>
                  <a:pt x="146334" y="89270"/>
                </a:lnTo>
                <a:lnTo>
                  <a:pt x="154706" y="88088"/>
                </a:lnTo>
                <a:lnTo>
                  <a:pt x="163145" y="87300"/>
                </a:lnTo>
                <a:lnTo>
                  <a:pt x="171628" y="85823"/>
                </a:lnTo>
                <a:lnTo>
                  <a:pt x="180141" y="83885"/>
                </a:lnTo>
                <a:lnTo>
                  <a:pt x="188674" y="81641"/>
                </a:lnTo>
                <a:lnTo>
                  <a:pt x="197220" y="79192"/>
                </a:lnTo>
                <a:lnTo>
                  <a:pt x="214336" y="73931"/>
                </a:lnTo>
                <a:lnTo>
                  <a:pt x="223853" y="72147"/>
                </a:lnTo>
                <a:lnTo>
                  <a:pt x="234008" y="70958"/>
                </a:lnTo>
                <a:lnTo>
                  <a:pt x="244588" y="70165"/>
                </a:lnTo>
                <a:lnTo>
                  <a:pt x="255451" y="68684"/>
                </a:lnTo>
                <a:lnTo>
                  <a:pt x="266503" y="66744"/>
                </a:lnTo>
                <a:lnTo>
                  <a:pt x="300037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3"/>
          <p:cNvSpPr/>
          <p:nvPr/>
        </p:nvSpPr>
        <p:spPr>
          <a:xfrm>
            <a:off x="3277552" y="2837531"/>
            <a:ext cx="308611" cy="34257"/>
          </a:xfrm>
          <a:custGeom>
            <a:avLst/>
            <a:gdLst/>
            <a:ahLst/>
            <a:cxnLst/>
            <a:rect l="0" t="0" r="0" b="0"/>
            <a:pathLst>
              <a:path w="308611" h="34257">
                <a:moveTo>
                  <a:pt x="0" y="34256"/>
                </a:moveTo>
                <a:lnTo>
                  <a:pt x="20400" y="34256"/>
                </a:lnTo>
                <a:lnTo>
                  <a:pt x="24077" y="33304"/>
                </a:lnTo>
                <a:lnTo>
                  <a:pt x="28434" y="31716"/>
                </a:lnTo>
                <a:lnTo>
                  <a:pt x="33243" y="29705"/>
                </a:lnTo>
                <a:lnTo>
                  <a:pt x="38355" y="28364"/>
                </a:lnTo>
                <a:lnTo>
                  <a:pt x="43667" y="27471"/>
                </a:lnTo>
                <a:lnTo>
                  <a:pt x="49114" y="26875"/>
                </a:lnTo>
                <a:lnTo>
                  <a:pt x="55603" y="26478"/>
                </a:lnTo>
                <a:lnTo>
                  <a:pt x="70432" y="26037"/>
                </a:lnTo>
                <a:lnTo>
                  <a:pt x="78387" y="24966"/>
                </a:lnTo>
                <a:lnTo>
                  <a:pt x="86548" y="23300"/>
                </a:lnTo>
                <a:lnTo>
                  <a:pt x="94846" y="21237"/>
                </a:lnTo>
                <a:lnTo>
                  <a:pt x="103236" y="19862"/>
                </a:lnTo>
                <a:lnTo>
                  <a:pt x="111686" y="18945"/>
                </a:lnTo>
                <a:lnTo>
                  <a:pt x="120178" y="18334"/>
                </a:lnTo>
                <a:lnTo>
                  <a:pt x="128696" y="17926"/>
                </a:lnTo>
                <a:lnTo>
                  <a:pt x="145781" y="17473"/>
                </a:lnTo>
                <a:lnTo>
                  <a:pt x="154337" y="16400"/>
                </a:lnTo>
                <a:lnTo>
                  <a:pt x="162899" y="14732"/>
                </a:lnTo>
                <a:lnTo>
                  <a:pt x="171464" y="12668"/>
                </a:lnTo>
                <a:lnTo>
                  <a:pt x="180032" y="11291"/>
                </a:lnTo>
                <a:lnTo>
                  <a:pt x="188601" y="10374"/>
                </a:lnTo>
                <a:lnTo>
                  <a:pt x="197171" y="9762"/>
                </a:lnTo>
                <a:lnTo>
                  <a:pt x="205743" y="8402"/>
                </a:lnTo>
                <a:lnTo>
                  <a:pt x="214315" y="6542"/>
                </a:lnTo>
                <a:lnTo>
                  <a:pt x="222886" y="4350"/>
                </a:lnTo>
                <a:lnTo>
                  <a:pt x="230506" y="2889"/>
                </a:lnTo>
                <a:lnTo>
                  <a:pt x="237491" y="1915"/>
                </a:lnTo>
                <a:lnTo>
                  <a:pt x="244052" y="1265"/>
                </a:lnTo>
                <a:lnTo>
                  <a:pt x="250331" y="832"/>
                </a:lnTo>
                <a:lnTo>
                  <a:pt x="256422" y="544"/>
                </a:lnTo>
                <a:lnTo>
                  <a:pt x="268271" y="223"/>
                </a:lnTo>
                <a:lnTo>
                  <a:pt x="297136" y="0"/>
                </a:lnTo>
                <a:lnTo>
                  <a:pt x="300960" y="941"/>
                </a:lnTo>
                <a:lnTo>
                  <a:pt x="303511" y="2521"/>
                </a:lnTo>
                <a:lnTo>
                  <a:pt x="308610" y="85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84"/>
          <p:cNvSpPr/>
          <p:nvPr/>
        </p:nvSpPr>
        <p:spPr>
          <a:xfrm>
            <a:off x="3414712" y="2949047"/>
            <a:ext cx="240031" cy="145511"/>
          </a:xfrm>
          <a:custGeom>
            <a:avLst/>
            <a:gdLst/>
            <a:ahLst/>
            <a:cxnLst/>
            <a:rect l="0" t="0" r="0" b="0"/>
            <a:pathLst>
              <a:path w="240031" h="145511">
                <a:moveTo>
                  <a:pt x="0" y="17038"/>
                </a:moveTo>
                <a:lnTo>
                  <a:pt x="0" y="12487"/>
                </a:lnTo>
                <a:lnTo>
                  <a:pt x="953" y="11146"/>
                </a:lnTo>
                <a:lnTo>
                  <a:pt x="2540" y="10252"/>
                </a:lnTo>
                <a:lnTo>
                  <a:pt x="6844" y="9260"/>
                </a:lnTo>
                <a:lnTo>
                  <a:pt x="11931" y="8818"/>
                </a:lnTo>
                <a:lnTo>
                  <a:pt x="15575" y="7748"/>
                </a:lnTo>
                <a:lnTo>
                  <a:pt x="19908" y="6082"/>
                </a:lnTo>
                <a:lnTo>
                  <a:pt x="24702" y="4019"/>
                </a:lnTo>
                <a:lnTo>
                  <a:pt x="28851" y="2643"/>
                </a:lnTo>
                <a:lnTo>
                  <a:pt x="36000" y="1115"/>
                </a:lnTo>
                <a:lnTo>
                  <a:pt x="40193" y="708"/>
                </a:lnTo>
                <a:lnTo>
                  <a:pt x="44893" y="436"/>
                </a:lnTo>
                <a:lnTo>
                  <a:pt x="55195" y="134"/>
                </a:lnTo>
                <a:lnTo>
                  <a:pt x="66123" y="0"/>
                </a:lnTo>
                <a:lnTo>
                  <a:pt x="70752" y="917"/>
                </a:lnTo>
                <a:lnTo>
                  <a:pt x="74791" y="2480"/>
                </a:lnTo>
                <a:lnTo>
                  <a:pt x="81818" y="5805"/>
                </a:lnTo>
                <a:lnTo>
                  <a:pt x="88116" y="7283"/>
                </a:lnTo>
                <a:lnTo>
                  <a:pt x="92082" y="7677"/>
                </a:lnTo>
                <a:lnTo>
                  <a:pt x="96630" y="7940"/>
                </a:lnTo>
                <a:lnTo>
                  <a:pt x="101568" y="8115"/>
                </a:lnTo>
                <a:lnTo>
                  <a:pt x="104859" y="9184"/>
                </a:lnTo>
                <a:lnTo>
                  <a:pt x="107054" y="10849"/>
                </a:lnTo>
                <a:lnTo>
                  <a:pt x="110444" y="15240"/>
                </a:lnTo>
                <a:lnTo>
                  <a:pt x="112682" y="17744"/>
                </a:lnTo>
                <a:lnTo>
                  <a:pt x="115126" y="20366"/>
                </a:lnTo>
                <a:lnTo>
                  <a:pt x="116756" y="24019"/>
                </a:lnTo>
                <a:lnTo>
                  <a:pt x="117842" y="28359"/>
                </a:lnTo>
                <a:lnTo>
                  <a:pt x="118566" y="33158"/>
                </a:lnTo>
                <a:lnTo>
                  <a:pt x="118097" y="37310"/>
                </a:lnTo>
                <a:lnTo>
                  <a:pt x="116831" y="41030"/>
                </a:lnTo>
                <a:lnTo>
                  <a:pt x="115035" y="44462"/>
                </a:lnTo>
                <a:lnTo>
                  <a:pt x="112885" y="47703"/>
                </a:lnTo>
                <a:lnTo>
                  <a:pt x="110499" y="50816"/>
                </a:lnTo>
                <a:lnTo>
                  <a:pt x="107956" y="53844"/>
                </a:lnTo>
                <a:lnTo>
                  <a:pt x="105308" y="56815"/>
                </a:lnTo>
                <a:lnTo>
                  <a:pt x="99826" y="62657"/>
                </a:lnTo>
                <a:lnTo>
                  <a:pt x="86834" y="75851"/>
                </a:lnTo>
                <a:lnTo>
                  <a:pt x="81702" y="80059"/>
                </a:lnTo>
                <a:lnTo>
                  <a:pt x="76376" y="83817"/>
                </a:lnTo>
                <a:lnTo>
                  <a:pt x="70919" y="87275"/>
                </a:lnTo>
                <a:lnTo>
                  <a:pt x="65377" y="91485"/>
                </a:lnTo>
                <a:lnTo>
                  <a:pt x="59777" y="96197"/>
                </a:lnTo>
                <a:lnTo>
                  <a:pt x="49428" y="105559"/>
                </a:lnTo>
                <a:lnTo>
                  <a:pt x="41653" y="112896"/>
                </a:lnTo>
                <a:lnTo>
                  <a:pt x="39199" y="116185"/>
                </a:lnTo>
                <a:lnTo>
                  <a:pt x="37562" y="119331"/>
                </a:lnTo>
                <a:lnTo>
                  <a:pt x="36471" y="122381"/>
                </a:lnTo>
                <a:lnTo>
                  <a:pt x="34792" y="124414"/>
                </a:lnTo>
                <a:lnTo>
                  <a:pt x="32719" y="125769"/>
                </a:lnTo>
                <a:lnTo>
                  <a:pt x="30385" y="126673"/>
                </a:lnTo>
                <a:lnTo>
                  <a:pt x="25252" y="130217"/>
                </a:lnTo>
                <a:lnTo>
                  <a:pt x="22550" y="132496"/>
                </a:lnTo>
                <a:lnTo>
                  <a:pt x="21701" y="134015"/>
                </a:lnTo>
                <a:lnTo>
                  <a:pt x="22087" y="135027"/>
                </a:lnTo>
                <a:lnTo>
                  <a:pt x="23297" y="135702"/>
                </a:lnTo>
                <a:lnTo>
                  <a:pt x="24104" y="137105"/>
                </a:lnTo>
                <a:lnTo>
                  <a:pt x="25000" y="141203"/>
                </a:lnTo>
                <a:lnTo>
                  <a:pt x="26192" y="142677"/>
                </a:lnTo>
                <a:lnTo>
                  <a:pt x="27939" y="143660"/>
                </a:lnTo>
                <a:lnTo>
                  <a:pt x="32420" y="144751"/>
                </a:lnTo>
                <a:lnTo>
                  <a:pt x="37586" y="145237"/>
                </a:lnTo>
                <a:lnTo>
                  <a:pt x="43057" y="145453"/>
                </a:lnTo>
                <a:lnTo>
                  <a:pt x="45850" y="145510"/>
                </a:lnTo>
                <a:lnTo>
                  <a:pt x="49616" y="144596"/>
                </a:lnTo>
                <a:lnTo>
                  <a:pt x="54033" y="143034"/>
                </a:lnTo>
                <a:lnTo>
                  <a:pt x="58882" y="141040"/>
                </a:lnTo>
                <a:lnTo>
                  <a:pt x="64019" y="139711"/>
                </a:lnTo>
                <a:lnTo>
                  <a:pt x="69350" y="138825"/>
                </a:lnTo>
                <a:lnTo>
                  <a:pt x="74808" y="138234"/>
                </a:lnTo>
                <a:lnTo>
                  <a:pt x="81305" y="136888"/>
                </a:lnTo>
                <a:lnTo>
                  <a:pt x="88493" y="135038"/>
                </a:lnTo>
                <a:lnTo>
                  <a:pt x="96143" y="132852"/>
                </a:lnTo>
                <a:lnTo>
                  <a:pt x="103148" y="131395"/>
                </a:lnTo>
                <a:lnTo>
                  <a:pt x="109723" y="130423"/>
                </a:lnTo>
                <a:lnTo>
                  <a:pt x="116011" y="129776"/>
                </a:lnTo>
                <a:lnTo>
                  <a:pt x="123061" y="128391"/>
                </a:lnTo>
                <a:lnTo>
                  <a:pt x="130618" y="126516"/>
                </a:lnTo>
                <a:lnTo>
                  <a:pt x="138514" y="124313"/>
                </a:lnTo>
                <a:lnTo>
                  <a:pt x="146635" y="122845"/>
                </a:lnTo>
                <a:lnTo>
                  <a:pt x="154907" y="121865"/>
                </a:lnTo>
                <a:lnTo>
                  <a:pt x="163279" y="121213"/>
                </a:lnTo>
                <a:lnTo>
                  <a:pt x="170765" y="119825"/>
                </a:lnTo>
                <a:lnTo>
                  <a:pt x="177660" y="117948"/>
                </a:lnTo>
                <a:lnTo>
                  <a:pt x="184163" y="115744"/>
                </a:lnTo>
                <a:lnTo>
                  <a:pt x="190403" y="114274"/>
                </a:lnTo>
                <a:lnTo>
                  <a:pt x="196468" y="113294"/>
                </a:lnTo>
                <a:lnTo>
                  <a:pt x="202416" y="112641"/>
                </a:lnTo>
                <a:lnTo>
                  <a:pt x="208287" y="112206"/>
                </a:lnTo>
                <a:lnTo>
                  <a:pt x="214105" y="111916"/>
                </a:lnTo>
                <a:lnTo>
                  <a:pt x="228856" y="111507"/>
                </a:lnTo>
                <a:lnTo>
                  <a:pt x="240030" y="111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85"/>
          <p:cNvSpPr/>
          <p:nvPr/>
        </p:nvSpPr>
        <p:spPr>
          <a:xfrm>
            <a:off x="2368867" y="3283267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0" y="0"/>
                </a:moveTo>
                <a:lnTo>
                  <a:pt x="28619" y="28619"/>
                </a:lnTo>
                <a:lnTo>
                  <a:pt x="32414" y="31462"/>
                </a:lnTo>
                <a:lnTo>
                  <a:pt x="36850" y="34310"/>
                </a:lnTo>
                <a:lnTo>
                  <a:pt x="41711" y="37161"/>
                </a:lnTo>
                <a:lnTo>
                  <a:pt x="45905" y="40966"/>
                </a:lnTo>
                <a:lnTo>
                  <a:pt x="49653" y="45408"/>
                </a:lnTo>
                <a:lnTo>
                  <a:pt x="53105" y="50275"/>
                </a:lnTo>
                <a:lnTo>
                  <a:pt x="58263" y="54471"/>
                </a:lnTo>
                <a:lnTo>
                  <a:pt x="64560" y="58222"/>
                </a:lnTo>
                <a:lnTo>
                  <a:pt x="71615" y="61674"/>
                </a:lnTo>
                <a:lnTo>
                  <a:pt x="78223" y="65882"/>
                </a:lnTo>
                <a:lnTo>
                  <a:pt x="84534" y="70591"/>
                </a:lnTo>
                <a:lnTo>
                  <a:pt x="90646" y="75636"/>
                </a:lnTo>
                <a:lnTo>
                  <a:pt x="96626" y="80904"/>
                </a:lnTo>
                <a:lnTo>
                  <a:pt x="108350" y="91837"/>
                </a:lnTo>
                <a:lnTo>
                  <a:pt x="114143" y="96467"/>
                </a:lnTo>
                <a:lnTo>
                  <a:pt x="119910" y="100507"/>
                </a:lnTo>
                <a:lnTo>
                  <a:pt x="125660" y="104152"/>
                </a:lnTo>
                <a:lnTo>
                  <a:pt x="130446" y="107534"/>
                </a:lnTo>
                <a:lnTo>
                  <a:pt x="134589" y="110742"/>
                </a:lnTo>
                <a:lnTo>
                  <a:pt x="138303" y="113833"/>
                </a:lnTo>
                <a:lnTo>
                  <a:pt x="143637" y="116846"/>
                </a:lnTo>
                <a:lnTo>
                  <a:pt x="150051" y="119808"/>
                </a:lnTo>
                <a:lnTo>
                  <a:pt x="157184" y="122734"/>
                </a:lnTo>
                <a:lnTo>
                  <a:pt x="162892" y="125638"/>
                </a:lnTo>
                <a:lnTo>
                  <a:pt x="167650" y="128526"/>
                </a:lnTo>
                <a:lnTo>
                  <a:pt x="171774" y="131404"/>
                </a:lnTo>
                <a:lnTo>
                  <a:pt x="173571" y="134275"/>
                </a:lnTo>
                <a:lnTo>
                  <a:pt x="173816" y="137142"/>
                </a:lnTo>
                <a:lnTo>
                  <a:pt x="173028" y="140006"/>
                </a:lnTo>
                <a:lnTo>
                  <a:pt x="173454" y="142867"/>
                </a:lnTo>
                <a:lnTo>
                  <a:pt x="174691" y="145727"/>
                </a:lnTo>
                <a:lnTo>
                  <a:pt x="176468" y="148587"/>
                </a:lnTo>
                <a:lnTo>
                  <a:pt x="178605" y="151445"/>
                </a:lnTo>
                <a:lnTo>
                  <a:pt x="180983" y="154304"/>
                </a:lnTo>
                <a:lnTo>
                  <a:pt x="183520" y="157162"/>
                </a:lnTo>
                <a:lnTo>
                  <a:pt x="186164" y="159067"/>
                </a:lnTo>
                <a:lnTo>
                  <a:pt x="191642" y="161184"/>
                </a:lnTo>
                <a:lnTo>
                  <a:pt x="197252" y="164665"/>
                </a:lnTo>
                <a:lnTo>
                  <a:pt x="20574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86"/>
          <p:cNvSpPr/>
          <p:nvPr/>
        </p:nvSpPr>
        <p:spPr>
          <a:xfrm>
            <a:off x="2394584" y="3283267"/>
            <a:ext cx="180024" cy="145734"/>
          </a:xfrm>
          <a:custGeom>
            <a:avLst/>
            <a:gdLst/>
            <a:ahLst/>
            <a:cxnLst/>
            <a:rect l="0" t="0" r="0" b="0"/>
            <a:pathLst>
              <a:path w="180024" h="145734">
                <a:moveTo>
                  <a:pt x="180023" y="0"/>
                </a:moveTo>
                <a:lnTo>
                  <a:pt x="172642" y="0"/>
                </a:lnTo>
                <a:lnTo>
                  <a:pt x="167253" y="4551"/>
                </a:lnTo>
                <a:lnTo>
                  <a:pt x="155072" y="16483"/>
                </a:lnTo>
                <a:lnTo>
                  <a:pt x="122689" y="48770"/>
                </a:lnTo>
                <a:lnTo>
                  <a:pt x="116083" y="54421"/>
                </a:lnTo>
                <a:lnTo>
                  <a:pt x="108821" y="60094"/>
                </a:lnTo>
                <a:lnTo>
                  <a:pt x="101123" y="65780"/>
                </a:lnTo>
                <a:lnTo>
                  <a:pt x="94085" y="71475"/>
                </a:lnTo>
                <a:lnTo>
                  <a:pt x="87489" y="77178"/>
                </a:lnTo>
                <a:lnTo>
                  <a:pt x="81186" y="82884"/>
                </a:lnTo>
                <a:lnTo>
                  <a:pt x="69103" y="94305"/>
                </a:lnTo>
                <a:lnTo>
                  <a:pt x="34527" y="128365"/>
                </a:lnTo>
                <a:lnTo>
                  <a:pt x="25871" y="137007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7"/>
          <p:cNvSpPr/>
          <p:nvPr/>
        </p:nvSpPr>
        <p:spPr>
          <a:xfrm>
            <a:off x="2737484" y="3300412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25717"/>
                </a:moveTo>
                <a:lnTo>
                  <a:pt x="25541" y="12947"/>
                </a:lnTo>
                <a:lnTo>
                  <a:pt x="31315" y="11489"/>
                </a:lnTo>
                <a:lnTo>
                  <a:pt x="38022" y="10517"/>
                </a:lnTo>
                <a:lnTo>
                  <a:pt x="45351" y="9869"/>
                </a:lnTo>
                <a:lnTo>
                  <a:pt x="53094" y="8484"/>
                </a:lnTo>
                <a:lnTo>
                  <a:pt x="61113" y="6609"/>
                </a:lnTo>
                <a:lnTo>
                  <a:pt x="69317" y="4406"/>
                </a:lnTo>
                <a:lnTo>
                  <a:pt x="76692" y="2937"/>
                </a:lnTo>
                <a:lnTo>
                  <a:pt x="83513" y="1958"/>
                </a:lnTo>
                <a:lnTo>
                  <a:pt x="89966" y="1305"/>
                </a:lnTo>
                <a:lnTo>
                  <a:pt x="97125" y="870"/>
                </a:lnTo>
                <a:lnTo>
                  <a:pt x="112699" y="387"/>
                </a:lnTo>
                <a:lnTo>
                  <a:pt x="134199" y="76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88"/>
          <p:cNvSpPr/>
          <p:nvPr/>
        </p:nvSpPr>
        <p:spPr>
          <a:xfrm>
            <a:off x="2831782" y="336899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1"/>
                </a:lnTo>
                <a:lnTo>
                  <a:pt x="24077" y="7778"/>
                </a:lnTo>
                <a:lnTo>
                  <a:pt x="28434" y="8043"/>
                </a:lnTo>
                <a:lnTo>
                  <a:pt x="38355" y="8337"/>
                </a:lnTo>
                <a:lnTo>
                  <a:pt x="82915" y="8563"/>
                </a:lnTo>
                <a:lnTo>
                  <a:pt x="146897" y="8573"/>
                </a:lnTo>
                <a:lnTo>
                  <a:pt x="151271" y="9525"/>
                </a:lnTo>
                <a:lnTo>
                  <a:pt x="156092" y="11112"/>
                </a:lnTo>
                <a:lnTo>
                  <a:pt x="17145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89"/>
          <p:cNvSpPr/>
          <p:nvPr/>
        </p:nvSpPr>
        <p:spPr>
          <a:xfrm>
            <a:off x="3157537" y="3351847"/>
            <a:ext cx="68581" cy="1"/>
          </a:xfrm>
          <a:custGeom>
            <a:avLst/>
            <a:gdLst/>
            <a:ahLst/>
            <a:cxnLst/>
            <a:rect l="0" t="0" r="0" b="0"/>
            <a:pathLst>
              <a:path w="68581" h="1">
                <a:moveTo>
                  <a:pt x="0" y="0"/>
                </a:move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0"/>
          <p:cNvSpPr/>
          <p:nvPr/>
        </p:nvSpPr>
        <p:spPr>
          <a:xfrm>
            <a:off x="3363277" y="3249085"/>
            <a:ext cx="291466" cy="154195"/>
          </a:xfrm>
          <a:custGeom>
            <a:avLst/>
            <a:gdLst/>
            <a:ahLst/>
            <a:cxnLst/>
            <a:rect l="0" t="0" r="0" b="0"/>
            <a:pathLst>
              <a:path w="291466" h="154195">
                <a:moveTo>
                  <a:pt x="0" y="34182"/>
                </a:moveTo>
                <a:lnTo>
                  <a:pt x="0" y="25963"/>
                </a:lnTo>
                <a:lnTo>
                  <a:pt x="4551" y="21163"/>
                </a:lnTo>
                <a:lnTo>
                  <a:pt x="7381" y="18260"/>
                </a:lnTo>
                <a:lnTo>
                  <a:pt x="8731" y="17852"/>
                </a:lnTo>
                <a:lnTo>
                  <a:pt x="12770" y="17399"/>
                </a:lnTo>
                <a:lnTo>
                  <a:pt x="15181" y="16326"/>
                </a:lnTo>
                <a:lnTo>
                  <a:pt x="20400" y="12594"/>
                </a:lnTo>
                <a:lnTo>
                  <a:pt x="23125" y="11217"/>
                </a:lnTo>
                <a:lnTo>
                  <a:pt x="28693" y="9688"/>
                </a:lnTo>
                <a:lnTo>
                  <a:pt x="36882" y="9008"/>
                </a:lnTo>
                <a:lnTo>
                  <a:pt x="41733" y="8827"/>
                </a:lnTo>
                <a:lnTo>
                  <a:pt x="46872" y="7754"/>
                </a:lnTo>
                <a:lnTo>
                  <a:pt x="52203" y="6086"/>
                </a:lnTo>
                <a:lnTo>
                  <a:pt x="57662" y="4021"/>
                </a:lnTo>
                <a:lnTo>
                  <a:pt x="66267" y="1727"/>
                </a:lnTo>
                <a:lnTo>
                  <a:pt x="74220" y="708"/>
                </a:lnTo>
                <a:lnTo>
                  <a:pt x="79007" y="436"/>
                </a:lnTo>
                <a:lnTo>
                  <a:pt x="88454" y="134"/>
                </a:lnTo>
                <a:lnTo>
                  <a:pt x="95828" y="0"/>
                </a:lnTo>
                <a:lnTo>
                  <a:pt x="104820" y="2480"/>
                </a:lnTo>
                <a:lnTo>
                  <a:pt x="109885" y="4475"/>
                </a:lnTo>
                <a:lnTo>
                  <a:pt x="118053" y="6691"/>
                </a:lnTo>
                <a:lnTo>
                  <a:pt x="121564" y="7282"/>
                </a:lnTo>
                <a:lnTo>
                  <a:pt x="123906" y="8629"/>
                </a:lnTo>
                <a:lnTo>
                  <a:pt x="125466" y="10479"/>
                </a:lnTo>
                <a:lnTo>
                  <a:pt x="126507" y="12665"/>
                </a:lnTo>
                <a:lnTo>
                  <a:pt x="128153" y="15075"/>
                </a:lnTo>
                <a:lnTo>
                  <a:pt x="130203" y="17634"/>
                </a:lnTo>
                <a:lnTo>
                  <a:pt x="132522" y="20292"/>
                </a:lnTo>
                <a:lnTo>
                  <a:pt x="133115" y="23017"/>
                </a:lnTo>
                <a:lnTo>
                  <a:pt x="132559" y="25786"/>
                </a:lnTo>
                <a:lnTo>
                  <a:pt x="131235" y="28585"/>
                </a:lnTo>
                <a:lnTo>
                  <a:pt x="129400" y="31403"/>
                </a:lnTo>
                <a:lnTo>
                  <a:pt x="127224" y="34235"/>
                </a:lnTo>
                <a:lnTo>
                  <a:pt x="124821" y="37075"/>
                </a:lnTo>
                <a:lnTo>
                  <a:pt x="122266" y="40873"/>
                </a:lnTo>
                <a:lnTo>
                  <a:pt x="119611" y="45310"/>
                </a:lnTo>
                <a:lnTo>
                  <a:pt x="116888" y="50173"/>
                </a:lnTo>
                <a:lnTo>
                  <a:pt x="113168" y="55320"/>
                </a:lnTo>
                <a:lnTo>
                  <a:pt x="108783" y="60657"/>
                </a:lnTo>
                <a:lnTo>
                  <a:pt x="103955" y="66120"/>
                </a:lnTo>
                <a:lnTo>
                  <a:pt x="100735" y="70713"/>
                </a:lnTo>
                <a:lnTo>
                  <a:pt x="98589" y="74729"/>
                </a:lnTo>
                <a:lnTo>
                  <a:pt x="97159" y="78358"/>
                </a:lnTo>
                <a:lnTo>
                  <a:pt x="94300" y="82683"/>
                </a:lnTo>
                <a:lnTo>
                  <a:pt x="90490" y="87471"/>
                </a:lnTo>
                <a:lnTo>
                  <a:pt x="86044" y="92568"/>
                </a:lnTo>
                <a:lnTo>
                  <a:pt x="81175" y="96918"/>
                </a:lnTo>
                <a:lnTo>
                  <a:pt x="76024" y="100771"/>
                </a:lnTo>
                <a:lnTo>
                  <a:pt x="70685" y="104292"/>
                </a:lnTo>
                <a:lnTo>
                  <a:pt x="66174" y="108545"/>
                </a:lnTo>
                <a:lnTo>
                  <a:pt x="62213" y="113285"/>
                </a:lnTo>
                <a:lnTo>
                  <a:pt x="58621" y="118350"/>
                </a:lnTo>
                <a:lnTo>
                  <a:pt x="56225" y="122679"/>
                </a:lnTo>
                <a:lnTo>
                  <a:pt x="54629" y="126517"/>
                </a:lnTo>
                <a:lnTo>
                  <a:pt x="53564" y="130029"/>
                </a:lnTo>
                <a:lnTo>
                  <a:pt x="51902" y="133322"/>
                </a:lnTo>
                <a:lnTo>
                  <a:pt x="49841" y="136471"/>
                </a:lnTo>
                <a:lnTo>
                  <a:pt x="44241" y="143817"/>
                </a:lnTo>
                <a:lnTo>
                  <a:pt x="43475" y="147361"/>
                </a:lnTo>
                <a:lnTo>
                  <a:pt x="42899" y="153797"/>
                </a:lnTo>
                <a:lnTo>
                  <a:pt x="49713" y="154118"/>
                </a:lnTo>
                <a:lnTo>
                  <a:pt x="83414" y="154194"/>
                </a:lnTo>
                <a:lnTo>
                  <a:pt x="88946" y="153242"/>
                </a:lnTo>
                <a:lnTo>
                  <a:pt x="94540" y="151656"/>
                </a:lnTo>
                <a:lnTo>
                  <a:pt x="114054" y="144872"/>
                </a:lnTo>
                <a:lnTo>
                  <a:pt x="248607" y="99903"/>
                </a:lnTo>
                <a:lnTo>
                  <a:pt x="256225" y="97046"/>
                </a:lnTo>
                <a:lnTo>
                  <a:pt x="263209" y="94189"/>
                </a:lnTo>
                <a:lnTo>
                  <a:pt x="269771" y="91332"/>
                </a:lnTo>
                <a:lnTo>
                  <a:pt x="275097" y="89427"/>
                </a:lnTo>
                <a:lnTo>
                  <a:pt x="279600" y="88157"/>
                </a:lnTo>
                <a:lnTo>
                  <a:pt x="291465" y="856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1"/>
          <p:cNvSpPr/>
          <p:nvPr/>
        </p:nvSpPr>
        <p:spPr>
          <a:xfrm>
            <a:off x="2188844" y="3737610"/>
            <a:ext cx="360046" cy="231458"/>
          </a:xfrm>
          <a:custGeom>
            <a:avLst/>
            <a:gdLst/>
            <a:ahLst/>
            <a:cxnLst/>
            <a:rect l="0" t="0" r="0" b="0"/>
            <a:pathLst>
              <a:path w="360046" h="23145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6" y="10582"/>
                </a:lnTo>
                <a:lnTo>
                  <a:pt x="17369" y="17740"/>
                </a:lnTo>
                <a:lnTo>
                  <a:pt x="23912" y="23125"/>
                </a:lnTo>
                <a:lnTo>
                  <a:pt x="33170" y="28693"/>
                </a:lnTo>
                <a:lnTo>
                  <a:pt x="41095" y="34342"/>
                </a:lnTo>
                <a:lnTo>
                  <a:pt x="48745" y="40028"/>
                </a:lnTo>
                <a:lnTo>
                  <a:pt x="58494" y="45730"/>
                </a:lnTo>
                <a:lnTo>
                  <a:pt x="66638" y="51439"/>
                </a:lnTo>
                <a:lnTo>
                  <a:pt x="74385" y="58104"/>
                </a:lnTo>
                <a:lnTo>
                  <a:pt x="84178" y="67417"/>
                </a:lnTo>
                <a:lnTo>
                  <a:pt x="89456" y="71614"/>
                </a:lnTo>
                <a:lnTo>
                  <a:pt x="100401" y="78818"/>
                </a:lnTo>
                <a:lnTo>
                  <a:pt x="121824" y="92780"/>
                </a:lnTo>
                <a:lnTo>
                  <a:pt x="128841" y="97096"/>
                </a:lnTo>
                <a:lnTo>
                  <a:pt x="135424" y="100925"/>
                </a:lnTo>
                <a:lnTo>
                  <a:pt x="141718" y="104431"/>
                </a:lnTo>
                <a:lnTo>
                  <a:pt x="148771" y="108673"/>
                </a:lnTo>
                <a:lnTo>
                  <a:pt x="164228" y="118467"/>
                </a:lnTo>
                <a:lnTo>
                  <a:pt x="171398" y="122792"/>
                </a:lnTo>
                <a:lnTo>
                  <a:pt x="178083" y="126629"/>
                </a:lnTo>
                <a:lnTo>
                  <a:pt x="184445" y="130139"/>
                </a:lnTo>
                <a:lnTo>
                  <a:pt x="190591" y="134385"/>
                </a:lnTo>
                <a:lnTo>
                  <a:pt x="196593" y="139120"/>
                </a:lnTo>
                <a:lnTo>
                  <a:pt x="202500" y="144181"/>
                </a:lnTo>
                <a:lnTo>
                  <a:pt x="209295" y="148508"/>
                </a:lnTo>
                <a:lnTo>
                  <a:pt x="216683" y="152345"/>
                </a:lnTo>
                <a:lnTo>
                  <a:pt x="231559" y="159149"/>
                </a:lnTo>
                <a:lnTo>
                  <a:pt x="244520" y="165348"/>
                </a:lnTo>
                <a:lnTo>
                  <a:pt x="250644" y="169287"/>
                </a:lnTo>
                <a:lnTo>
                  <a:pt x="256631" y="173818"/>
                </a:lnTo>
                <a:lnTo>
                  <a:pt x="262528" y="178743"/>
                </a:lnTo>
                <a:lnTo>
                  <a:pt x="267411" y="182980"/>
                </a:lnTo>
                <a:lnTo>
                  <a:pt x="271619" y="186756"/>
                </a:lnTo>
                <a:lnTo>
                  <a:pt x="279787" y="193493"/>
                </a:lnTo>
                <a:lnTo>
                  <a:pt x="289768" y="199662"/>
                </a:lnTo>
                <a:lnTo>
                  <a:pt x="300553" y="203038"/>
                </a:lnTo>
                <a:lnTo>
                  <a:pt x="306097" y="203939"/>
                </a:lnTo>
                <a:lnTo>
                  <a:pt x="314796" y="207479"/>
                </a:lnTo>
                <a:lnTo>
                  <a:pt x="322790" y="212228"/>
                </a:lnTo>
                <a:lnTo>
                  <a:pt x="332692" y="217514"/>
                </a:lnTo>
                <a:lnTo>
                  <a:pt x="340904" y="223037"/>
                </a:lnTo>
                <a:lnTo>
                  <a:pt x="349385" y="229794"/>
                </a:lnTo>
                <a:lnTo>
                  <a:pt x="353085" y="230718"/>
                </a:lnTo>
                <a:lnTo>
                  <a:pt x="36004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2"/>
          <p:cNvSpPr/>
          <p:nvPr/>
        </p:nvSpPr>
        <p:spPr>
          <a:xfrm>
            <a:off x="2205989" y="3694747"/>
            <a:ext cx="300039" cy="342901"/>
          </a:xfrm>
          <a:custGeom>
            <a:avLst/>
            <a:gdLst/>
            <a:ahLst/>
            <a:cxnLst/>
            <a:rect l="0" t="0" r="0" b="0"/>
            <a:pathLst>
              <a:path w="300039" h="342901">
                <a:moveTo>
                  <a:pt x="300038" y="0"/>
                </a:moveTo>
                <a:lnTo>
                  <a:pt x="287019" y="0"/>
                </a:lnTo>
                <a:lnTo>
                  <a:pt x="284691" y="953"/>
                </a:lnTo>
                <a:lnTo>
                  <a:pt x="276864" y="6844"/>
                </a:lnTo>
                <a:lnTo>
                  <a:pt x="271324" y="11932"/>
                </a:lnTo>
                <a:lnTo>
                  <a:pt x="269465" y="14622"/>
                </a:lnTo>
                <a:lnTo>
                  <a:pt x="267400" y="20151"/>
                </a:lnTo>
                <a:lnTo>
                  <a:pt x="264944" y="22959"/>
                </a:lnTo>
                <a:lnTo>
                  <a:pt x="257136" y="28619"/>
                </a:lnTo>
                <a:lnTo>
                  <a:pt x="249855" y="36850"/>
                </a:lnTo>
                <a:lnTo>
                  <a:pt x="242492" y="46857"/>
                </a:lnTo>
                <a:lnTo>
                  <a:pt x="237862" y="52194"/>
                </a:lnTo>
                <a:lnTo>
                  <a:pt x="232870" y="57656"/>
                </a:lnTo>
                <a:lnTo>
                  <a:pt x="228589" y="63202"/>
                </a:lnTo>
                <a:lnTo>
                  <a:pt x="224783" y="68805"/>
                </a:lnTo>
                <a:lnTo>
                  <a:pt x="221293" y="74445"/>
                </a:lnTo>
                <a:lnTo>
                  <a:pt x="207279" y="96035"/>
                </a:lnTo>
                <a:lnTo>
                  <a:pt x="202004" y="103076"/>
                </a:lnTo>
                <a:lnTo>
                  <a:pt x="196582" y="109675"/>
                </a:lnTo>
                <a:lnTo>
                  <a:pt x="191062" y="115979"/>
                </a:lnTo>
                <a:lnTo>
                  <a:pt x="186430" y="123040"/>
                </a:lnTo>
                <a:lnTo>
                  <a:pt x="182390" y="130604"/>
                </a:lnTo>
                <a:lnTo>
                  <a:pt x="178743" y="138504"/>
                </a:lnTo>
                <a:lnTo>
                  <a:pt x="174407" y="146629"/>
                </a:lnTo>
                <a:lnTo>
                  <a:pt x="169612" y="154902"/>
                </a:lnTo>
                <a:lnTo>
                  <a:pt x="164510" y="163276"/>
                </a:lnTo>
                <a:lnTo>
                  <a:pt x="159203" y="170763"/>
                </a:lnTo>
                <a:lnTo>
                  <a:pt x="153761" y="177660"/>
                </a:lnTo>
                <a:lnTo>
                  <a:pt x="148227" y="184162"/>
                </a:lnTo>
                <a:lnTo>
                  <a:pt x="142633" y="191355"/>
                </a:lnTo>
                <a:lnTo>
                  <a:pt x="136999" y="199007"/>
                </a:lnTo>
                <a:lnTo>
                  <a:pt x="131338" y="206967"/>
                </a:lnTo>
                <a:lnTo>
                  <a:pt x="125659" y="214178"/>
                </a:lnTo>
                <a:lnTo>
                  <a:pt x="119968" y="220890"/>
                </a:lnTo>
                <a:lnTo>
                  <a:pt x="114269" y="227270"/>
                </a:lnTo>
                <a:lnTo>
                  <a:pt x="109517" y="233429"/>
                </a:lnTo>
                <a:lnTo>
                  <a:pt x="105396" y="239439"/>
                </a:lnTo>
                <a:lnTo>
                  <a:pt x="101697" y="245351"/>
                </a:lnTo>
                <a:lnTo>
                  <a:pt x="96373" y="251198"/>
                </a:lnTo>
                <a:lnTo>
                  <a:pt x="89966" y="257000"/>
                </a:lnTo>
                <a:lnTo>
                  <a:pt x="82838" y="262773"/>
                </a:lnTo>
                <a:lnTo>
                  <a:pt x="76180" y="268527"/>
                </a:lnTo>
                <a:lnTo>
                  <a:pt x="69837" y="274268"/>
                </a:lnTo>
                <a:lnTo>
                  <a:pt x="63703" y="280001"/>
                </a:lnTo>
                <a:lnTo>
                  <a:pt x="58661" y="285727"/>
                </a:lnTo>
                <a:lnTo>
                  <a:pt x="54348" y="291449"/>
                </a:lnTo>
                <a:lnTo>
                  <a:pt x="50519" y="297170"/>
                </a:lnTo>
                <a:lnTo>
                  <a:pt x="41186" y="306066"/>
                </a:lnTo>
                <a:lnTo>
                  <a:pt x="36030" y="309771"/>
                </a:lnTo>
                <a:lnTo>
                  <a:pt x="27761" y="316429"/>
                </a:lnTo>
                <a:lnTo>
                  <a:pt x="20911" y="322563"/>
                </a:lnTo>
                <a:lnTo>
                  <a:pt x="11699" y="331371"/>
                </a:lnTo>
                <a:lnTo>
                  <a:pt x="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3"/>
          <p:cNvSpPr/>
          <p:nvPr/>
        </p:nvSpPr>
        <p:spPr>
          <a:xfrm>
            <a:off x="2994669" y="3557587"/>
            <a:ext cx="59999" cy="2468881"/>
          </a:xfrm>
          <a:custGeom>
            <a:avLst/>
            <a:gdLst/>
            <a:ahLst/>
            <a:cxnLst/>
            <a:rect l="0" t="0" r="0" b="0"/>
            <a:pathLst>
              <a:path w="59999" h="2468881">
                <a:moveTo>
                  <a:pt x="51425" y="0"/>
                </a:moveTo>
                <a:lnTo>
                  <a:pt x="51425" y="91479"/>
                </a:lnTo>
                <a:lnTo>
                  <a:pt x="50473" y="98133"/>
                </a:lnTo>
                <a:lnTo>
                  <a:pt x="48885" y="105427"/>
                </a:lnTo>
                <a:lnTo>
                  <a:pt x="46875" y="113147"/>
                </a:lnTo>
                <a:lnTo>
                  <a:pt x="45534" y="121152"/>
                </a:lnTo>
                <a:lnTo>
                  <a:pt x="44045" y="137665"/>
                </a:lnTo>
                <a:lnTo>
                  <a:pt x="42900" y="213803"/>
                </a:lnTo>
                <a:lnTo>
                  <a:pt x="41907" y="263952"/>
                </a:lnTo>
                <a:lnTo>
                  <a:pt x="40317" y="275028"/>
                </a:lnTo>
                <a:lnTo>
                  <a:pt x="38305" y="286222"/>
                </a:lnTo>
                <a:lnTo>
                  <a:pt x="36963" y="298447"/>
                </a:lnTo>
                <a:lnTo>
                  <a:pt x="35473" y="324731"/>
                </a:lnTo>
                <a:lnTo>
                  <a:pt x="34385" y="401403"/>
                </a:lnTo>
                <a:lnTo>
                  <a:pt x="34290" y="478513"/>
                </a:lnTo>
                <a:lnTo>
                  <a:pt x="33334" y="492364"/>
                </a:lnTo>
                <a:lnTo>
                  <a:pt x="31745" y="506360"/>
                </a:lnTo>
                <a:lnTo>
                  <a:pt x="29733" y="520453"/>
                </a:lnTo>
                <a:lnTo>
                  <a:pt x="28391" y="534612"/>
                </a:lnTo>
                <a:lnTo>
                  <a:pt x="26900" y="563043"/>
                </a:lnTo>
                <a:lnTo>
                  <a:pt x="25865" y="634380"/>
                </a:lnTo>
                <a:lnTo>
                  <a:pt x="25717" y="746310"/>
                </a:lnTo>
                <a:lnTo>
                  <a:pt x="24762" y="762335"/>
                </a:lnTo>
                <a:lnTo>
                  <a:pt x="23172" y="777781"/>
                </a:lnTo>
                <a:lnTo>
                  <a:pt x="21160" y="792841"/>
                </a:lnTo>
                <a:lnTo>
                  <a:pt x="19819" y="808596"/>
                </a:lnTo>
                <a:lnTo>
                  <a:pt x="18328" y="841341"/>
                </a:lnTo>
                <a:lnTo>
                  <a:pt x="17371" y="908929"/>
                </a:lnTo>
                <a:lnTo>
                  <a:pt x="17138" y="1110054"/>
                </a:lnTo>
                <a:lnTo>
                  <a:pt x="16185" y="1128656"/>
                </a:lnTo>
                <a:lnTo>
                  <a:pt x="14597" y="1146772"/>
                </a:lnTo>
                <a:lnTo>
                  <a:pt x="12586" y="1164565"/>
                </a:lnTo>
                <a:lnTo>
                  <a:pt x="11245" y="1183094"/>
                </a:lnTo>
                <a:lnTo>
                  <a:pt x="9755" y="1221462"/>
                </a:lnTo>
                <a:lnTo>
                  <a:pt x="8798" y="1294530"/>
                </a:lnTo>
                <a:lnTo>
                  <a:pt x="8572" y="1451725"/>
                </a:lnTo>
                <a:lnTo>
                  <a:pt x="7617" y="1470736"/>
                </a:lnTo>
                <a:lnTo>
                  <a:pt x="6027" y="1489126"/>
                </a:lnTo>
                <a:lnTo>
                  <a:pt x="4015" y="1507101"/>
                </a:lnTo>
                <a:lnTo>
                  <a:pt x="2674" y="1525751"/>
                </a:lnTo>
                <a:lnTo>
                  <a:pt x="1183" y="1564254"/>
                </a:lnTo>
                <a:lnTo>
                  <a:pt x="226" y="1637409"/>
                </a:lnTo>
                <a:lnTo>
                  <a:pt x="0" y="1787243"/>
                </a:lnTo>
                <a:lnTo>
                  <a:pt x="949" y="1805858"/>
                </a:lnTo>
                <a:lnTo>
                  <a:pt x="2535" y="1823982"/>
                </a:lnTo>
                <a:lnTo>
                  <a:pt x="4544" y="1841781"/>
                </a:lnTo>
                <a:lnTo>
                  <a:pt x="5884" y="1859361"/>
                </a:lnTo>
                <a:lnTo>
                  <a:pt x="7372" y="1894136"/>
                </a:lnTo>
                <a:lnTo>
                  <a:pt x="8210" y="1945843"/>
                </a:lnTo>
                <a:lnTo>
                  <a:pt x="9280" y="1962073"/>
                </a:lnTo>
                <a:lnTo>
                  <a:pt x="10946" y="1977656"/>
                </a:lnTo>
                <a:lnTo>
                  <a:pt x="13009" y="1992807"/>
                </a:lnTo>
                <a:lnTo>
                  <a:pt x="14385" y="2008624"/>
                </a:lnTo>
                <a:lnTo>
                  <a:pt x="15913" y="2041437"/>
                </a:lnTo>
                <a:lnTo>
                  <a:pt x="16773" y="2087490"/>
                </a:lnTo>
                <a:lnTo>
                  <a:pt x="17846" y="2101273"/>
                </a:lnTo>
                <a:lnTo>
                  <a:pt x="19515" y="2114271"/>
                </a:lnTo>
                <a:lnTo>
                  <a:pt x="21579" y="2126746"/>
                </a:lnTo>
                <a:lnTo>
                  <a:pt x="22955" y="2139826"/>
                </a:lnTo>
                <a:lnTo>
                  <a:pt x="24484" y="2167059"/>
                </a:lnTo>
                <a:lnTo>
                  <a:pt x="25845" y="2180036"/>
                </a:lnTo>
                <a:lnTo>
                  <a:pt x="27704" y="2192498"/>
                </a:lnTo>
                <a:lnTo>
                  <a:pt x="29896" y="2204615"/>
                </a:lnTo>
                <a:lnTo>
                  <a:pt x="31358" y="2216503"/>
                </a:lnTo>
                <a:lnTo>
                  <a:pt x="32981" y="2239873"/>
                </a:lnTo>
                <a:lnTo>
                  <a:pt x="33896" y="2274450"/>
                </a:lnTo>
                <a:lnTo>
                  <a:pt x="34976" y="2284968"/>
                </a:lnTo>
                <a:lnTo>
                  <a:pt x="36650" y="2294837"/>
                </a:lnTo>
                <a:lnTo>
                  <a:pt x="38717" y="2304274"/>
                </a:lnTo>
                <a:lnTo>
                  <a:pt x="40096" y="2313422"/>
                </a:lnTo>
                <a:lnTo>
                  <a:pt x="41628" y="2331208"/>
                </a:lnTo>
                <a:lnTo>
                  <a:pt x="42988" y="2339951"/>
                </a:lnTo>
                <a:lnTo>
                  <a:pt x="44848" y="2348638"/>
                </a:lnTo>
                <a:lnTo>
                  <a:pt x="47041" y="2357286"/>
                </a:lnTo>
                <a:lnTo>
                  <a:pt x="48502" y="2365909"/>
                </a:lnTo>
                <a:lnTo>
                  <a:pt x="50126" y="2383110"/>
                </a:lnTo>
                <a:lnTo>
                  <a:pt x="51392" y="2435605"/>
                </a:lnTo>
                <a:lnTo>
                  <a:pt x="52356" y="2439077"/>
                </a:lnTo>
                <a:lnTo>
                  <a:pt x="53951" y="2442344"/>
                </a:lnTo>
                <a:lnTo>
                  <a:pt x="55966" y="2445474"/>
                </a:lnTo>
                <a:lnTo>
                  <a:pt x="57310" y="2448514"/>
                </a:lnTo>
                <a:lnTo>
                  <a:pt x="58803" y="2454431"/>
                </a:lnTo>
                <a:lnTo>
                  <a:pt x="59998" y="2468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94"/>
          <p:cNvSpPr/>
          <p:nvPr/>
        </p:nvSpPr>
        <p:spPr>
          <a:xfrm>
            <a:off x="3380422" y="3626171"/>
            <a:ext cx="324412" cy="574355"/>
          </a:xfrm>
          <a:custGeom>
            <a:avLst/>
            <a:gdLst/>
            <a:ahLst/>
            <a:cxnLst/>
            <a:rect l="0" t="0" r="0" b="0"/>
            <a:pathLst>
              <a:path w="324412" h="574355">
                <a:moveTo>
                  <a:pt x="0" y="68576"/>
                </a:moveTo>
                <a:lnTo>
                  <a:pt x="0" y="81595"/>
                </a:lnTo>
                <a:lnTo>
                  <a:pt x="953" y="83923"/>
                </a:lnTo>
                <a:lnTo>
                  <a:pt x="5891" y="91750"/>
                </a:lnTo>
                <a:lnTo>
                  <a:pt x="7381" y="97291"/>
                </a:lnTo>
                <a:lnTo>
                  <a:pt x="8219" y="110316"/>
                </a:lnTo>
                <a:lnTo>
                  <a:pt x="8468" y="126240"/>
                </a:lnTo>
                <a:lnTo>
                  <a:pt x="8572" y="219672"/>
                </a:lnTo>
                <a:lnTo>
                  <a:pt x="11112" y="231297"/>
                </a:lnTo>
                <a:lnTo>
                  <a:pt x="17898" y="248552"/>
                </a:lnTo>
                <a:lnTo>
                  <a:pt x="23195" y="259055"/>
                </a:lnTo>
                <a:lnTo>
                  <a:pt x="30579" y="270324"/>
                </a:lnTo>
                <a:lnTo>
                  <a:pt x="34143" y="279695"/>
                </a:lnTo>
                <a:lnTo>
                  <a:pt x="38352" y="285597"/>
                </a:lnTo>
                <a:lnTo>
                  <a:pt x="40808" y="287552"/>
                </a:lnTo>
                <a:lnTo>
                  <a:pt x="43398" y="288855"/>
                </a:lnTo>
                <a:lnTo>
                  <a:pt x="46077" y="289724"/>
                </a:lnTo>
                <a:lnTo>
                  <a:pt x="51594" y="293229"/>
                </a:lnTo>
                <a:lnTo>
                  <a:pt x="54398" y="295497"/>
                </a:lnTo>
                <a:lnTo>
                  <a:pt x="58173" y="296057"/>
                </a:lnTo>
                <a:lnTo>
                  <a:pt x="67447" y="294139"/>
                </a:lnTo>
                <a:lnTo>
                  <a:pt x="75379" y="292651"/>
                </a:lnTo>
                <a:lnTo>
                  <a:pt x="78828" y="292254"/>
                </a:lnTo>
                <a:lnTo>
                  <a:pt x="82079" y="291037"/>
                </a:lnTo>
                <a:lnTo>
                  <a:pt x="88232" y="287145"/>
                </a:lnTo>
                <a:lnTo>
                  <a:pt x="97051" y="279599"/>
                </a:lnTo>
                <a:lnTo>
                  <a:pt x="105364" y="274124"/>
                </a:lnTo>
                <a:lnTo>
                  <a:pt x="115408" y="267563"/>
                </a:lnTo>
                <a:lnTo>
                  <a:pt x="120754" y="263147"/>
                </a:lnTo>
                <a:lnTo>
                  <a:pt x="130821" y="253160"/>
                </a:lnTo>
                <a:lnTo>
                  <a:pt x="138470" y="242371"/>
                </a:lnTo>
                <a:lnTo>
                  <a:pt x="147585" y="231226"/>
                </a:lnTo>
                <a:lnTo>
                  <a:pt x="152682" y="225587"/>
                </a:lnTo>
                <a:lnTo>
                  <a:pt x="160887" y="211701"/>
                </a:lnTo>
                <a:lnTo>
                  <a:pt x="168660" y="196957"/>
                </a:lnTo>
                <a:lnTo>
                  <a:pt x="178465" y="184054"/>
                </a:lnTo>
                <a:lnTo>
                  <a:pt x="183747" y="177947"/>
                </a:lnTo>
                <a:lnTo>
                  <a:pt x="189172" y="171970"/>
                </a:lnTo>
                <a:lnTo>
                  <a:pt x="194695" y="166080"/>
                </a:lnTo>
                <a:lnTo>
                  <a:pt x="198376" y="159296"/>
                </a:lnTo>
                <a:lnTo>
                  <a:pt x="202467" y="144139"/>
                </a:lnTo>
                <a:lnTo>
                  <a:pt x="206826" y="130417"/>
                </a:lnTo>
                <a:lnTo>
                  <a:pt x="210985" y="117016"/>
                </a:lnTo>
                <a:lnTo>
                  <a:pt x="212833" y="101535"/>
                </a:lnTo>
                <a:lnTo>
                  <a:pt x="216195" y="87670"/>
                </a:lnTo>
                <a:lnTo>
                  <a:pt x="220903" y="71693"/>
                </a:lnTo>
                <a:lnTo>
                  <a:pt x="221563" y="67797"/>
                </a:lnTo>
                <a:lnTo>
                  <a:pt x="219758" y="58387"/>
                </a:lnTo>
                <a:lnTo>
                  <a:pt x="216732" y="47855"/>
                </a:lnTo>
                <a:lnTo>
                  <a:pt x="215030" y="32168"/>
                </a:lnTo>
                <a:lnTo>
                  <a:pt x="214631" y="24455"/>
                </a:lnTo>
                <a:lnTo>
                  <a:pt x="213572" y="21064"/>
                </a:lnTo>
                <a:lnTo>
                  <a:pt x="208484" y="11742"/>
                </a:lnTo>
                <a:lnTo>
                  <a:pt x="206960" y="5851"/>
                </a:lnTo>
                <a:lnTo>
                  <a:pt x="205600" y="3900"/>
                </a:lnTo>
                <a:lnTo>
                  <a:pt x="203742" y="2598"/>
                </a:lnTo>
                <a:lnTo>
                  <a:pt x="198466" y="510"/>
                </a:lnTo>
                <a:lnTo>
                  <a:pt x="188710" y="0"/>
                </a:lnTo>
                <a:lnTo>
                  <a:pt x="188605" y="16479"/>
                </a:lnTo>
                <a:lnTo>
                  <a:pt x="189555" y="20509"/>
                </a:lnTo>
                <a:lnTo>
                  <a:pt x="195382" y="33823"/>
                </a:lnTo>
                <a:lnTo>
                  <a:pt x="197326" y="40748"/>
                </a:lnTo>
                <a:lnTo>
                  <a:pt x="203776" y="55356"/>
                </a:lnTo>
                <a:lnTo>
                  <a:pt x="211720" y="72702"/>
                </a:lnTo>
                <a:lnTo>
                  <a:pt x="217288" y="87555"/>
                </a:lnTo>
                <a:lnTo>
                  <a:pt x="222937" y="101141"/>
                </a:lnTo>
                <a:lnTo>
                  <a:pt x="229576" y="114482"/>
                </a:lnTo>
                <a:lnTo>
                  <a:pt x="238876" y="129936"/>
                </a:lnTo>
                <a:lnTo>
                  <a:pt x="246820" y="146330"/>
                </a:lnTo>
                <a:lnTo>
                  <a:pt x="254478" y="163141"/>
                </a:lnTo>
                <a:lnTo>
                  <a:pt x="269499" y="189623"/>
                </a:lnTo>
                <a:lnTo>
                  <a:pt x="280432" y="210322"/>
                </a:lnTo>
                <a:lnTo>
                  <a:pt x="285062" y="220223"/>
                </a:lnTo>
                <a:lnTo>
                  <a:pt x="289102" y="229682"/>
                </a:lnTo>
                <a:lnTo>
                  <a:pt x="292747" y="238845"/>
                </a:lnTo>
                <a:lnTo>
                  <a:pt x="296129" y="248764"/>
                </a:lnTo>
                <a:lnTo>
                  <a:pt x="299337" y="259186"/>
                </a:lnTo>
                <a:lnTo>
                  <a:pt x="305441" y="280927"/>
                </a:lnTo>
                <a:lnTo>
                  <a:pt x="311329" y="303289"/>
                </a:lnTo>
                <a:lnTo>
                  <a:pt x="313280" y="313634"/>
                </a:lnTo>
                <a:lnTo>
                  <a:pt x="314581" y="323388"/>
                </a:lnTo>
                <a:lnTo>
                  <a:pt x="315448" y="332748"/>
                </a:lnTo>
                <a:lnTo>
                  <a:pt x="316979" y="342798"/>
                </a:lnTo>
                <a:lnTo>
                  <a:pt x="318952" y="353308"/>
                </a:lnTo>
                <a:lnTo>
                  <a:pt x="321220" y="364125"/>
                </a:lnTo>
                <a:lnTo>
                  <a:pt x="322731" y="374194"/>
                </a:lnTo>
                <a:lnTo>
                  <a:pt x="323739" y="383764"/>
                </a:lnTo>
                <a:lnTo>
                  <a:pt x="324411" y="393001"/>
                </a:lnTo>
                <a:lnTo>
                  <a:pt x="322618" y="410885"/>
                </a:lnTo>
                <a:lnTo>
                  <a:pt x="319598" y="428359"/>
                </a:lnTo>
                <a:lnTo>
                  <a:pt x="318256" y="445649"/>
                </a:lnTo>
                <a:lnTo>
                  <a:pt x="315120" y="462859"/>
                </a:lnTo>
                <a:lnTo>
                  <a:pt x="310551" y="479081"/>
                </a:lnTo>
                <a:lnTo>
                  <a:pt x="305345" y="492640"/>
                </a:lnTo>
                <a:lnTo>
                  <a:pt x="297059" y="506433"/>
                </a:lnTo>
                <a:lnTo>
                  <a:pt x="293951" y="515909"/>
                </a:lnTo>
                <a:lnTo>
                  <a:pt x="293123" y="521103"/>
                </a:lnTo>
                <a:lnTo>
                  <a:pt x="290665" y="525518"/>
                </a:lnTo>
                <a:lnTo>
                  <a:pt x="282854" y="532964"/>
                </a:lnTo>
                <a:lnTo>
                  <a:pt x="275573" y="539448"/>
                </a:lnTo>
                <a:lnTo>
                  <a:pt x="268209" y="545505"/>
                </a:lnTo>
                <a:lnTo>
                  <a:pt x="258587" y="551372"/>
                </a:lnTo>
                <a:lnTo>
                  <a:pt x="253354" y="553318"/>
                </a:lnTo>
                <a:lnTo>
                  <a:pt x="247960" y="554615"/>
                </a:lnTo>
                <a:lnTo>
                  <a:pt x="242459" y="555479"/>
                </a:lnTo>
                <a:lnTo>
                  <a:pt x="236887" y="557008"/>
                </a:lnTo>
                <a:lnTo>
                  <a:pt x="231267" y="558980"/>
                </a:lnTo>
                <a:lnTo>
                  <a:pt x="225616" y="561247"/>
                </a:lnTo>
                <a:lnTo>
                  <a:pt x="219943" y="562758"/>
                </a:lnTo>
                <a:lnTo>
                  <a:pt x="214256" y="563766"/>
                </a:lnTo>
                <a:lnTo>
                  <a:pt x="208560" y="564438"/>
                </a:lnTo>
                <a:lnTo>
                  <a:pt x="202858" y="565838"/>
                </a:lnTo>
                <a:lnTo>
                  <a:pt x="197151" y="567724"/>
                </a:lnTo>
                <a:lnTo>
                  <a:pt x="191441" y="569934"/>
                </a:lnTo>
                <a:lnTo>
                  <a:pt x="182557" y="572389"/>
                </a:lnTo>
                <a:lnTo>
                  <a:pt x="171450" y="5743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95"/>
          <p:cNvSpPr/>
          <p:nvPr/>
        </p:nvSpPr>
        <p:spPr>
          <a:xfrm>
            <a:off x="2232898" y="4852035"/>
            <a:ext cx="247412" cy="51436"/>
          </a:xfrm>
          <a:custGeom>
            <a:avLst/>
            <a:gdLst/>
            <a:ahLst/>
            <a:cxnLst/>
            <a:rect l="0" t="0" r="0" b="0"/>
            <a:pathLst>
              <a:path w="247412" h="51436">
                <a:moveTo>
                  <a:pt x="7381" y="51435"/>
                </a:moveTo>
                <a:lnTo>
                  <a:pt x="0" y="51435"/>
                </a:lnTo>
                <a:lnTo>
                  <a:pt x="11610" y="51435"/>
                </a:lnTo>
                <a:lnTo>
                  <a:pt x="14011" y="50482"/>
                </a:lnTo>
                <a:lnTo>
                  <a:pt x="16563" y="48895"/>
                </a:lnTo>
                <a:lnTo>
                  <a:pt x="19218" y="46884"/>
                </a:lnTo>
                <a:lnTo>
                  <a:pt x="21940" y="45543"/>
                </a:lnTo>
                <a:lnTo>
                  <a:pt x="27504" y="44054"/>
                </a:lnTo>
                <a:lnTo>
                  <a:pt x="31274" y="43656"/>
                </a:lnTo>
                <a:lnTo>
                  <a:pt x="35692" y="43392"/>
                </a:lnTo>
                <a:lnTo>
                  <a:pt x="40543" y="43215"/>
                </a:lnTo>
                <a:lnTo>
                  <a:pt x="45682" y="42145"/>
                </a:lnTo>
                <a:lnTo>
                  <a:pt x="51012" y="40479"/>
                </a:lnTo>
                <a:lnTo>
                  <a:pt x="56471" y="38416"/>
                </a:lnTo>
                <a:lnTo>
                  <a:pt x="62015" y="37041"/>
                </a:lnTo>
                <a:lnTo>
                  <a:pt x="67617" y="36123"/>
                </a:lnTo>
                <a:lnTo>
                  <a:pt x="73256" y="35512"/>
                </a:lnTo>
                <a:lnTo>
                  <a:pt x="78920" y="34152"/>
                </a:lnTo>
                <a:lnTo>
                  <a:pt x="84602" y="32293"/>
                </a:lnTo>
                <a:lnTo>
                  <a:pt x="90294" y="30101"/>
                </a:lnTo>
                <a:lnTo>
                  <a:pt x="95994" y="27687"/>
                </a:lnTo>
                <a:lnTo>
                  <a:pt x="107407" y="22465"/>
                </a:lnTo>
                <a:lnTo>
                  <a:pt x="114070" y="20691"/>
                </a:lnTo>
                <a:lnTo>
                  <a:pt x="121370" y="19509"/>
                </a:lnTo>
                <a:lnTo>
                  <a:pt x="129094" y="18721"/>
                </a:lnTo>
                <a:lnTo>
                  <a:pt x="135195" y="18196"/>
                </a:lnTo>
                <a:lnTo>
                  <a:pt x="140216" y="17845"/>
                </a:lnTo>
                <a:lnTo>
                  <a:pt x="144515" y="17612"/>
                </a:lnTo>
                <a:lnTo>
                  <a:pt x="150239" y="16504"/>
                </a:lnTo>
                <a:lnTo>
                  <a:pt x="156912" y="14812"/>
                </a:lnTo>
                <a:lnTo>
                  <a:pt x="164219" y="12732"/>
                </a:lnTo>
                <a:lnTo>
                  <a:pt x="170994" y="11346"/>
                </a:lnTo>
                <a:lnTo>
                  <a:pt x="177417" y="10421"/>
                </a:lnTo>
                <a:lnTo>
                  <a:pt x="183603" y="9805"/>
                </a:lnTo>
                <a:lnTo>
                  <a:pt x="188680" y="9394"/>
                </a:lnTo>
                <a:lnTo>
                  <a:pt x="193017" y="9120"/>
                </a:lnTo>
                <a:lnTo>
                  <a:pt x="196861" y="8937"/>
                </a:lnTo>
                <a:lnTo>
                  <a:pt x="206212" y="8734"/>
                </a:lnTo>
                <a:lnTo>
                  <a:pt x="232720" y="8581"/>
                </a:lnTo>
                <a:lnTo>
                  <a:pt x="235712" y="7626"/>
                </a:lnTo>
                <a:lnTo>
                  <a:pt x="238659" y="6037"/>
                </a:lnTo>
                <a:lnTo>
                  <a:pt x="2474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96"/>
          <p:cNvSpPr/>
          <p:nvPr/>
        </p:nvSpPr>
        <p:spPr>
          <a:xfrm>
            <a:off x="2480309" y="4716181"/>
            <a:ext cx="308611" cy="247287"/>
          </a:xfrm>
          <a:custGeom>
            <a:avLst/>
            <a:gdLst/>
            <a:ahLst/>
            <a:cxnLst/>
            <a:rect l="0" t="0" r="0" b="0"/>
            <a:pathLst>
              <a:path w="308611" h="247287">
                <a:moveTo>
                  <a:pt x="0" y="58701"/>
                </a:moveTo>
                <a:lnTo>
                  <a:pt x="15601" y="43100"/>
                </a:lnTo>
                <a:lnTo>
                  <a:pt x="21539" y="39703"/>
                </a:lnTo>
                <a:lnTo>
                  <a:pt x="29576" y="35017"/>
                </a:lnTo>
                <a:lnTo>
                  <a:pt x="36322" y="29760"/>
                </a:lnTo>
                <a:lnTo>
                  <a:pt x="40408" y="27977"/>
                </a:lnTo>
                <a:lnTo>
                  <a:pt x="50027" y="25996"/>
                </a:lnTo>
                <a:lnTo>
                  <a:pt x="55259" y="24515"/>
                </a:lnTo>
                <a:lnTo>
                  <a:pt x="60652" y="22576"/>
                </a:lnTo>
                <a:lnTo>
                  <a:pt x="66152" y="20330"/>
                </a:lnTo>
                <a:lnTo>
                  <a:pt x="74804" y="17835"/>
                </a:lnTo>
                <a:lnTo>
                  <a:pt x="83729" y="15773"/>
                </a:lnTo>
                <a:lnTo>
                  <a:pt x="97221" y="11682"/>
                </a:lnTo>
                <a:lnTo>
                  <a:pt x="102914" y="10210"/>
                </a:lnTo>
                <a:lnTo>
                  <a:pt x="111780" y="8575"/>
                </a:lnTo>
                <a:lnTo>
                  <a:pt x="116430" y="7186"/>
                </a:lnTo>
                <a:lnTo>
                  <a:pt x="121435" y="5308"/>
                </a:lnTo>
                <a:lnTo>
                  <a:pt x="126677" y="3103"/>
                </a:lnTo>
                <a:lnTo>
                  <a:pt x="132077" y="1633"/>
                </a:lnTo>
                <a:lnTo>
                  <a:pt x="137581" y="653"/>
                </a:lnTo>
                <a:lnTo>
                  <a:pt x="143156" y="0"/>
                </a:lnTo>
                <a:lnTo>
                  <a:pt x="147825" y="517"/>
                </a:lnTo>
                <a:lnTo>
                  <a:pt x="151890" y="1815"/>
                </a:lnTo>
                <a:lnTo>
                  <a:pt x="158947" y="4843"/>
                </a:lnTo>
                <a:lnTo>
                  <a:pt x="165258" y="6189"/>
                </a:lnTo>
                <a:lnTo>
                  <a:pt x="171239" y="9328"/>
                </a:lnTo>
                <a:lnTo>
                  <a:pt x="174166" y="11498"/>
                </a:lnTo>
                <a:lnTo>
                  <a:pt x="179960" y="13910"/>
                </a:lnTo>
                <a:lnTo>
                  <a:pt x="182839" y="14553"/>
                </a:lnTo>
                <a:lnTo>
                  <a:pt x="188577" y="17807"/>
                </a:lnTo>
                <a:lnTo>
                  <a:pt x="191440" y="20008"/>
                </a:lnTo>
                <a:lnTo>
                  <a:pt x="193350" y="23381"/>
                </a:lnTo>
                <a:lnTo>
                  <a:pt x="194622" y="27534"/>
                </a:lnTo>
                <a:lnTo>
                  <a:pt x="195471" y="32208"/>
                </a:lnTo>
                <a:lnTo>
                  <a:pt x="196037" y="36277"/>
                </a:lnTo>
                <a:lnTo>
                  <a:pt x="196665" y="43337"/>
                </a:lnTo>
                <a:lnTo>
                  <a:pt x="196945" y="49650"/>
                </a:lnTo>
                <a:lnTo>
                  <a:pt x="197069" y="56584"/>
                </a:lnTo>
                <a:lnTo>
                  <a:pt x="197155" y="77484"/>
                </a:lnTo>
                <a:lnTo>
                  <a:pt x="196207" y="81700"/>
                </a:lnTo>
                <a:lnTo>
                  <a:pt x="194622" y="86417"/>
                </a:lnTo>
                <a:lnTo>
                  <a:pt x="192613" y="91466"/>
                </a:lnTo>
                <a:lnTo>
                  <a:pt x="190321" y="96737"/>
                </a:lnTo>
                <a:lnTo>
                  <a:pt x="185235" y="107673"/>
                </a:lnTo>
                <a:lnTo>
                  <a:pt x="182545" y="112304"/>
                </a:lnTo>
                <a:lnTo>
                  <a:pt x="177016" y="119990"/>
                </a:lnTo>
                <a:lnTo>
                  <a:pt x="174209" y="124325"/>
                </a:lnTo>
                <a:lnTo>
                  <a:pt x="171384" y="129121"/>
                </a:lnTo>
                <a:lnTo>
                  <a:pt x="168549" y="134222"/>
                </a:lnTo>
                <a:lnTo>
                  <a:pt x="165706" y="138576"/>
                </a:lnTo>
                <a:lnTo>
                  <a:pt x="160007" y="145954"/>
                </a:lnTo>
                <a:lnTo>
                  <a:pt x="157154" y="150207"/>
                </a:lnTo>
                <a:lnTo>
                  <a:pt x="154300" y="154948"/>
                </a:lnTo>
                <a:lnTo>
                  <a:pt x="151444" y="160013"/>
                </a:lnTo>
                <a:lnTo>
                  <a:pt x="148588" y="164343"/>
                </a:lnTo>
                <a:lnTo>
                  <a:pt x="142874" y="171693"/>
                </a:lnTo>
                <a:lnTo>
                  <a:pt x="140017" y="175939"/>
                </a:lnTo>
                <a:lnTo>
                  <a:pt x="137160" y="180675"/>
                </a:lnTo>
                <a:lnTo>
                  <a:pt x="134303" y="185737"/>
                </a:lnTo>
                <a:lnTo>
                  <a:pt x="131445" y="190064"/>
                </a:lnTo>
                <a:lnTo>
                  <a:pt x="125730" y="197412"/>
                </a:lnTo>
                <a:lnTo>
                  <a:pt x="122555" y="203853"/>
                </a:lnTo>
                <a:lnTo>
                  <a:pt x="121709" y="206904"/>
                </a:lnTo>
                <a:lnTo>
                  <a:pt x="120192" y="208938"/>
                </a:lnTo>
                <a:lnTo>
                  <a:pt x="118228" y="210294"/>
                </a:lnTo>
                <a:lnTo>
                  <a:pt x="115967" y="211198"/>
                </a:lnTo>
                <a:lnTo>
                  <a:pt x="114458" y="212753"/>
                </a:lnTo>
                <a:lnTo>
                  <a:pt x="113453" y="214743"/>
                </a:lnTo>
                <a:lnTo>
                  <a:pt x="112336" y="219493"/>
                </a:lnTo>
                <a:lnTo>
                  <a:pt x="111708" y="226570"/>
                </a:lnTo>
                <a:lnTo>
                  <a:pt x="111478" y="234230"/>
                </a:lnTo>
                <a:lnTo>
                  <a:pt x="111446" y="242880"/>
                </a:lnTo>
                <a:lnTo>
                  <a:pt x="112398" y="244352"/>
                </a:lnTo>
                <a:lnTo>
                  <a:pt x="113984" y="245333"/>
                </a:lnTo>
                <a:lnTo>
                  <a:pt x="118824" y="246908"/>
                </a:lnTo>
                <a:lnTo>
                  <a:pt x="127576" y="247220"/>
                </a:lnTo>
                <a:lnTo>
                  <a:pt x="147517" y="247286"/>
                </a:lnTo>
                <a:lnTo>
                  <a:pt x="156368" y="244752"/>
                </a:lnTo>
                <a:lnTo>
                  <a:pt x="161396" y="242743"/>
                </a:lnTo>
                <a:lnTo>
                  <a:pt x="166652" y="241402"/>
                </a:lnTo>
                <a:lnTo>
                  <a:pt x="172062" y="240510"/>
                </a:lnTo>
                <a:lnTo>
                  <a:pt x="177573" y="239914"/>
                </a:lnTo>
                <a:lnTo>
                  <a:pt x="183152" y="239517"/>
                </a:lnTo>
                <a:lnTo>
                  <a:pt x="188776" y="239252"/>
                </a:lnTo>
                <a:lnTo>
                  <a:pt x="194431" y="239076"/>
                </a:lnTo>
                <a:lnTo>
                  <a:pt x="200106" y="238006"/>
                </a:lnTo>
                <a:lnTo>
                  <a:pt x="205794" y="236340"/>
                </a:lnTo>
                <a:lnTo>
                  <a:pt x="211491" y="234277"/>
                </a:lnTo>
                <a:lnTo>
                  <a:pt x="217194" y="232902"/>
                </a:lnTo>
                <a:lnTo>
                  <a:pt x="222901" y="231985"/>
                </a:lnTo>
                <a:lnTo>
                  <a:pt x="228611" y="231374"/>
                </a:lnTo>
                <a:lnTo>
                  <a:pt x="237495" y="228154"/>
                </a:lnTo>
                <a:lnTo>
                  <a:pt x="241198" y="225963"/>
                </a:lnTo>
                <a:lnTo>
                  <a:pt x="250392" y="223527"/>
                </a:lnTo>
                <a:lnTo>
                  <a:pt x="259876" y="222445"/>
                </a:lnTo>
                <a:lnTo>
                  <a:pt x="267266" y="221963"/>
                </a:lnTo>
                <a:lnTo>
                  <a:pt x="276781" y="221693"/>
                </a:lnTo>
                <a:lnTo>
                  <a:pt x="308610" y="221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97"/>
          <p:cNvSpPr/>
          <p:nvPr/>
        </p:nvSpPr>
        <p:spPr>
          <a:xfrm>
            <a:off x="2223134" y="4603432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138326" y="8572"/>
                </a:lnTo>
                <a:lnTo>
                  <a:pt x="142700" y="7620"/>
                </a:lnTo>
                <a:lnTo>
                  <a:pt x="147521" y="6033"/>
                </a:lnTo>
                <a:lnTo>
                  <a:pt x="152640" y="4022"/>
                </a:lnTo>
                <a:lnTo>
                  <a:pt x="157958" y="2681"/>
                </a:lnTo>
                <a:lnTo>
                  <a:pt x="163408" y="1788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98"/>
          <p:cNvSpPr/>
          <p:nvPr/>
        </p:nvSpPr>
        <p:spPr>
          <a:xfrm>
            <a:off x="2480309" y="4449161"/>
            <a:ext cx="248067" cy="178754"/>
          </a:xfrm>
          <a:custGeom>
            <a:avLst/>
            <a:gdLst/>
            <a:ahLst/>
            <a:cxnLst/>
            <a:rect l="0" t="0" r="0" b="0"/>
            <a:pathLst>
              <a:path w="248067" h="178754">
                <a:moveTo>
                  <a:pt x="0" y="34256"/>
                </a:moveTo>
                <a:lnTo>
                  <a:pt x="7381" y="34256"/>
                </a:lnTo>
                <a:lnTo>
                  <a:pt x="12771" y="29705"/>
                </a:lnTo>
                <a:lnTo>
                  <a:pt x="15182" y="28364"/>
                </a:lnTo>
                <a:lnTo>
                  <a:pt x="20400" y="26875"/>
                </a:lnTo>
                <a:lnTo>
                  <a:pt x="25895" y="23673"/>
                </a:lnTo>
                <a:lnTo>
                  <a:pt x="28693" y="21486"/>
                </a:lnTo>
                <a:lnTo>
                  <a:pt x="34343" y="19055"/>
                </a:lnTo>
                <a:lnTo>
                  <a:pt x="40981" y="17022"/>
                </a:lnTo>
                <a:lnTo>
                  <a:pt x="45418" y="15147"/>
                </a:lnTo>
                <a:lnTo>
                  <a:pt x="50281" y="12945"/>
                </a:lnTo>
                <a:lnTo>
                  <a:pt x="55429" y="11476"/>
                </a:lnTo>
                <a:lnTo>
                  <a:pt x="60765" y="10497"/>
                </a:lnTo>
                <a:lnTo>
                  <a:pt x="66228" y="9844"/>
                </a:lnTo>
                <a:lnTo>
                  <a:pt x="70822" y="8456"/>
                </a:lnTo>
                <a:lnTo>
                  <a:pt x="78467" y="4375"/>
                </a:lnTo>
                <a:lnTo>
                  <a:pt x="82791" y="2905"/>
                </a:lnTo>
                <a:lnTo>
                  <a:pt x="87579" y="1926"/>
                </a:lnTo>
                <a:lnTo>
                  <a:pt x="92676" y="1273"/>
                </a:lnTo>
                <a:lnTo>
                  <a:pt x="97979" y="837"/>
                </a:lnTo>
                <a:lnTo>
                  <a:pt x="103420" y="547"/>
                </a:lnTo>
                <a:lnTo>
                  <a:pt x="117638" y="138"/>
                </a:lnTo>
                <a:lnTo>
                  <a:pt x="130976" y="0"/>
                </a:lnTo>
                <a:lnTo>
                  <a:pt x="133990" y="941"/>
                </a:lnTo>
                <a:lnTo>
                  <a:pt x="139879" y="4527"/>
                </a:lnTo>
                <a:lnTo>
                  <a:pt x="141830" y="6817"/>
                </a:lnTo>
                <a:lnTo>
                  <a:pt x="143131" y="9296"/>
                </a:lnTo>
                <a:lnTo>
                  <a:pt x="144577" y="14590"/>
                </a:lnTo>
                <a:lnTo>
                  <a:pt x="145219" y="20118"/>
                </a:lnTo>
                <a:lnTo>
                  <a:pt x="145390" y="22926"/>
                </a:lnTo>
                <a:lnTo>
                  <a:pt x="145581" y="28585"/>
                </a:lnTo>
                <a:lnTo>
                  <a:pt x="144679" y="31428"/>
                </a:lnTo>
                <a:lnTo>
                  <a:pt x="143126" y="34276"/>
                </a:lnTo>
                <a:lnTo>
                  <a:pt x="141137" y="37127"/>
                </a:lnTo>
                <a:lnTo>
                  <a:pt x="139811" y="39980"/>
                </a:lnTo>
                <a:lnTo>
                  <a:pt x="138928" y="42834"/>
                </a:lnTo>
                <a:lnTo>
                  <a:pt x="138339" y="45690"/>
                </a:lnTo>
                <a:lnTo>
                  <a:pt x="136994" y="48547"/>
                </a:lnTo>
                <a:lnTo>
                  <a:pt x="135144" y="51403"/>
                </a:lnTo>
                <a:lnTo>
                  <a:pt x="132959" y="54260"/>
                </a:lnTo>
                <a:lnTo>
                  <a:pt x="130549" y="57117"/>
                </a:lnTo>
                <a:lnTo>
                  <a:pt x="127990" y="59974"/>
                </a:lnTo>
                <a:lnTo>
                  <a:pt x="121591" y="66853"/>
                </a:lnTo>
                <a:lnTo>
                  <a:pt x="121066" y="68370"/>
                </a:lnTo>
                <a:lnTo>
                  <a:pt x="120482" y="72595"/>
                </a:lnTo>
                <a:lnTo>
                  <a:pt x="119374" y="74103"/>
                </a:lnTo>
                <a:lnTo>
                  <a:pt x="117683" y="75108"/>
                </a:lnTo>
                <a:lnTo>
                  <a:pt x="111808" y="77001"/>
                </a:lnTo>
                <a:lnTo>
                  <a:pt x="118856" y="77109"/>
                </a:lnTo>
                <a:lnTo>
                  <a:pt x="124223" y="72565"/>
                </a:lnTo>
                <a:lnTo>
                  <a:pt x="126630" y="71225"/>
                </a:lnTo>
                <a:lnTo>
                  <a:pt x="131846" y="69737"/>
                </a:lnTo>
                <a:lnTo>
                  <a:pt x="135522" y="68388"/>
                </a:lnTo>
                <a:lnTo>
                  <a:pt x="139878" y="66535"/>
                </a:lnTo>
                <a:lnTo>
                  <a:pt x="144687" y="64348"/>
                </a:lnTo>
                <a:lnTo>
                  <a:pt x="148846" y="62890"/>
                </a:lnTo>
                <a:lnTo>
                  <a:pt x="156007" y="61270"/>
                </a:lnTo>
                <a:lnTo>
                  <a:pt x="161154" y="60838"/>
                </a:lnTo>
                <a:lnTo>
                  <a:pt x="167444" y="60550"/>
                </a:lnTo>
                <a:lnTo>
                  <a:pt x="174495" y="60358"/>
                </a:lnTo>
                <a:lnTo>
                  <a:pt x="181100" y="59277"/>
                </a:lnTo>
                <a:lnTo>
                  <a:pt x="187408" y="57604"/>
                </a:lnTo>
                <a:lnTo>
                  <a:pt x="193519" y="55537"/>
                </a:lnTo>
                <a:lnTo>
                  <a:pt x="198545" y="55111"/>
                </a:lnTo>
                <a:lnTo>
                  <a:pt x="202849" y="55779"/>
                </a:lnTo>
                <a:lnTo>
                  <a:pt x="206670" y="57177"/>
                </a:lnTo>
                <a:lnTo>
                  <a:pt x="211123" y="58110"/>
                </a:lnTo>
                <a:lnTo>
                  <a:pt x="215996" y="58731"/>
                </a:lnTo>
                <a:lnTo>
                  <a:pt x="221150" y="59145"/>
                </a:lnTo>
                <a:lnTo>
                  <a:pt x="225539" y="60374"/>
                </a:lnTo>
                <a:lnTo>
                  <a:pt x="232955" y="64279"/>
                </a:lnTo>
                <a:lnTo>
                  <a:pt x="239426" y="69190"/>
                </a:lnTo>
                <a:lnTo>
                  <a:pt x="242485" y="71833"/>
                </a:lnTo>
                <a:lnTo>
                  <a:pt x="244524" y="74547"/>
                </a:lnTo>
                <a:lnTo>
                  <a:pt x="246790" y="80103"/>
                </a:lnTo>
                <a:lnTo>
                  <a:pt x="247395" y="82918"/>
                </a:lnTo>
                <a:lnTo>
                  <a:pt x="247797" y="85748"/>
                </a:lnTo>
                <a:lnTo>
                  <a:pt x="248066" y="88587"/>
                </a:lnTo>
                <a:lnTo>
                  <a:pt x="247293" y="92384"/>
                </a:lnTo>
                <a:lnTo>
                  <a:pt x="245824" y="96821"/>
                </a:lnTo>
                <a:lnTo>
                  <a:pt x="243893" y="101684"/>
                </a:lnTo>
                <a:lnTo>
                  <a:pt x="241653" y="105878"/>
                </a:lnTo>
                <a:lnTo>
                  <a:pt x="239207" y="109627"/>
                </a:lnTo>
                <a:lnTo>
                  <a:pt x="236624" y="113078"/>
                </a:lnTo>
                <a:lnTo>
                  <a:pt x="232997" y="117284"/>
                </a:lnTo>
                <a:lnTo>
                  <a:pt x="228674" y="121993"/>
                </a:lnTo>
                <a:lnTo>
                  <a:pt x="216028" y="135182"/>
                </a:lnTo>
                <a:lnTo>
                  <a:pt x="212599" y="138688"/>
                </a:lnTo>
                <a:lnTo>
                  <a:pt x="208408" y="141977"/>
                </a:lnTo>
                <a:lnTo>
                  <a:pt x="203709" y="145122"/>
                </a:lnTo>
                <a:lnTo>
                  <a:pt x="198671" y="148172"/>
                </a:lnTo>
                <a:lnTo>
                  <a:pt x="193408" y="151158"/>
                </a:lnTo>
                <a:lnTo>
                  <a:pt x="182479" y="157015"/>
                </a:lnTo>
                <a:lnTo>
                  <a:pt x="165616" y="165667"/>
                </a:lnTo>
                <a:lnTo>
                  <a:pt x="160894" y="167583"/>
                </a:lnTo>
                <a:lnTo>
                  <a:pt x="156793" y="168861"/>
                </a:lnTo>
                <a:lnTo>
                  <a:pt x="153106" y="169712"/>
                </a:lnTo>
                <a:lnTo>
                  <a:pt x="148743" y="170281"/>
                </a:lnTo>
                <a:lnTo>
                  <a:pt x="143930" y="170659"/>
                </a:lnTo>
                <a:lnTo>
                  <a:pt x="138816" y="170911"/>
                </a:lnTo>
                <a:lnTo>
                  <a:pt x="134454" y="172032"/>
                </a:lnTo>
                <a:lnTo>
                  <a:pt x="127068" y="175817"/>
                </a:lnTo>
                <a:lnTo>
                  <a:pt x="120610" y="178135"/>
                </a:lnTo>
                <a:lnTo>
                  <a:pt x="117554" y="178753"/>
                </a:lnTo>
                <a:lnTo>
                  <a:pt x="113612" y="178212"/>
                </a:lnTo>
                <a:lnTo>
                  <a:pt x="109079" y="176900"/>
                </a:lnTo>
                <a:lnTo>
                  <a:pt x="94298" y="1714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99"/>
          <p:cNvSpPr/>
          <p:nvPr/>
        </p:nvSpPr>
        <p:spPr>
          <a:xfrm>
            <a:off x="2351722" y="4269104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1"/>
                </a:lnTo>
                <a:lnTo>
                  <a:pt x="15600" y="7381"/>
                </a:lnTo>
                <a:lnTo>
                  <a:pt x="21538" y="8044"/>
                </a:lnTo>
                <a:lnTo>
                  <a:pt x="29575" y="8338"/>
                </a:lnTo>
                <a:lnTo>
                  <a:pt x="39455" y="8503"/>
                </a:lnTo>
                <a:lnTo>
                  <a:pt x="54220" y="8564"/>
                </a:lnTo>
                <a:lnTo>
                  <a:pt x="58054" y="9519"/>
                </a:lnTo>
                <a:lnTo>
                  <a:pt x="62515" y="11109"/>
                </a:lnTo>
                <a:lnTo>
                  <a:pt x="67394" y="13121"/>
                </a:lnTo>
                <a:lnTo>
                  <a:pt x="72552" y="14463"/>
                </a:lnTo>
                <a:lnTo>
                  <a:pt x="77895" y="15357"/>
                </a:lnTo>
                <a:lnTo>
                  <a:pt x="83363" y="15953"/>
                </a:lnTo>
                <a:lnTo>
                  <a:pt x="88913" y="16351"/>
                </a:lnTo>
                <a:lnTo>
                  <a:pt x="94518" y="16616"/>
                </a:lnTo>
                <a:lnTo>
                  <a:pt x="108968" y="16989"/>
                </a:lnTo>
                <a:lnTo>
                  <a:pt x="168957" y="17144"/>
                </a:lnTo>
                <a:lnTo>
                  <a:pt x="172646" y="17145"/>
                </a:lnTo>
                <a:lnTo>
                  <a:pt x="177009" y="18098"/>
                </a:lnTo>
                <a:lnTo>
                  <a:pt x="181824" y="19685"/>
                </a:lnTo>
                <a:lnTo>
                  <a:pt x="186938" y="21696"/>
                </a:lnTo>
                <a:lnTo>
                  <a:pt x="191301" y="23037"/>
                </a:lnTo>
                <a:lnTo>
                  <a:pt x="195161" y="23931"/>
                </a:lnTo>
                <a:lnTo>
                  <a:pt x="20574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0"/>
          <p:cNvSpPr/>
          <p:nvPr/>
        </p:nvSpPr>
        <p:spPr>
          <a:xfrm>
            <a:off x="2643187" y="4123372"/>
            <a:ext cx="171451" cy="68228"/>
          </a:xfrm>
          <a:custGeom>
            <a:avLst/>
            <a:gdLst/>
            <a:ahLst/>
            <a:cxnLst/>
            <a:rect l="0" t="0" r="0" b="0"/>
            <a:pathLst>
              <a:path w="171451" h="68228">
                <a:moveTo>
                  <a:pt x="0" y="0"/>
                </a:moveTo>
                <a:lnTo>
                  <a:pt x="17038" y="0"/>
                </a:lnTo>
                <a:lnTo>
                  <a:pt x="19637" y="2540"/>
                </a:lnTo>
                <a:lnTo>
                  <a:pt x="24516" y="7381"/>
                </a:lnTo>
                <a:lnTo>
                  <a:pt x="24917" y="8731"/>
                </a:lnTo>
                <a:lnTo>
                  <a:pt x="25184" y="10583"/>
                </a:lnTo>
                <a:lnTo>
                  <a:pt x="25612" y="15849"/>
                </a:lnTo>
                <a:lnTo>
                  <a:pt x="25671" y="19109"/>
                </a:lnTo>
                <a:lnTo>
                  <a:pt x="25717" y="41204"/>
                </a:lnTo>
                <a:lnTo>
                  <a:pt x="24764" y="42709"/>
                </a:lnTo>
                <a:lnTo>
                  <a:pt x="23177" y="44665"/>
                </a:lnTo>
                <a:lnTo>
                  <a:pt x="18337" y="50098"/>
                </a:lnTo>
                <a:lnTo>
                  <a:pt x="17939" y="51496"/>
                </a:lnTo>
                <a:lnTo>
                  <a:pt x="17675" y="53381"/>
                </a:lnTo>
                <a:lnTo>
                  <a:pt x="17176" y="59619"/>
                </a:lnTo>
                <a:lnTo>
                  <a:pt x="21705" y="59892"/>
                </a:lnTo>
                <a:lnTo>
                  <a:pt x="25877" y="59985"/>
                </a:lnTo>
                <a:lnTo>
                  <a:pt x="37545" y="60004"/>
                </a:lnTo>
                <a:lnTo>
                  <a:pt x="39317" y="60958"/>
                </a:lnTo>
                <a:lnTo>
                  <a:pt x="40499" y="62546"/>
                </a:lnTo>
                <a:lnTo>
                  <a:pt x="41287" y="64558"/>
                </a:lnTo>
                <a:lnTo>
                  <a:pt x="42765" y="65898"/>
                </a:lnTo>
                <a:lnTo>
                  <a:pt x="44702" y="66792"/>
                </a:lnTo>
                <a:lnTo>
                  <a:pt x="46947" y="67388"/>
                </a:lnTo>
                <a:lnTo>
                  <a:pt x="50348" y="67786"/>
                </a:lnTo>
                <a:lnTo>
                  <a:pt x="54520" y="68050"/>
                </a:lnTo>
                <a:lnTo>
                  <a:pt x="59207" y="68227"/>
                </a:lnTo>
                <a:lnTo>
                  <a:pt x="63284" y="67392"/>
                </a:lnTo>
                <a:lnTo>
                  <a:pt x="66954" y="65883"/>
                </a:lnTo>
                <a:lnTo>
                  <a:pt x="70353" y="63925"/>
                </a:lnTo>
                <a:lnTo>
                  <a:pt x="73572" y="62619"/>
                </a:lnTo>
                <a:lnTo>
                  <a:pt x="76671" y="61749"/>
                </a:lnTo>
                <a:lnTo>
                  <a:pt x="79689" y="61168"/>
                </a:lnTo>
                <a:lnTo>
                  <a:pt x="82653" y="60781"/>
                </a:lnTo>
                <a:lnTo>
                  <a:pt x="85582" y="60523"/>
                </a:lnTo>
                <a:lnTo>
                  <a:pt x="88487" y="60351"/>
                </a:lnTo>
                <a:lnTo>
                  <a:pt x="96795" y="60161"/>
                </a:lnTo>
                <a:lnTo>
                  <a:pt x="171450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1"/>
          <p:cNvSpPr/>
          <p:nvPr/>
        </p:nvSpPr>
        <p:spPr>
          <a:xfrm>
            <a:off x="2798684" y="4089082"/>
            <a:ext cx="7381" cy="231459"/>
          </a:xfrm>
          <a:custGeom>
            <a:avLst/>
            <a:gdLst/>
            <a:ahLst/>
            <a:cxnLst/>
            <a:rect l="0" t="0" r="0" b="0"/>
            <a:pathLst>
              <a:path w="7381" h="231459">
                <a:moveTo>
                  <a:pt x="7380" y="0"/>
                </a:moveTo>
                <a:lnTo>
                  <a:pt x="0" y="0"/>
                </a:lnTo>
                <a:lnTo>
                  <a:pt x="555" y="953"/>
                </a:lnTo>
                <a:lnTo>
                  <a:pt x="1878" y="2540"/>
                </a:lnTo>
                <a:lnTo>
                  <a:pt x="6294" y="7381"/>
                </a:lnTo>
                <a:lnTo>
                  <a:pt x="6656" y="9683"/>
                </a:lnTo>
                <a:lnTo>
                  <a:pt x="6898" y="13123"/>
                </a:lnTo>
                <a:lnTo>
                  <a:pt x="7166" y="21072"/>
                </a:lnTo>
                <a:lnTo>
                  <a:pt x="7317" y="31855"/>
                </a:lnTo>
                <a:lnTo>
                  <a:pt x="738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2"/>
          <p:cNvSpPr/>
          <p:nvPr/>
        </p:nvSpPr>
        <p:spPr>
          <a:xfrm>
            <a:off x="2411834" y="5220652"/>
            <a:ext cx="231354" cy="8564"/>
          </a:xfrm>
          <a:custGeom>
            <a:avLst/>
            <a:gdLst/>
            <a:ahLst/>
            <a:cxnLst/>
            <a:rect l="0" t="0" r="0" b="0"/>
            <a:pathLst>
              <a:path w="231354" h="8564">
                <a:moveTo>
                  <a:pt x="8468" y="0"/>
                </a:moveTo>
                <a:lnTo>
                  <a:pt x="0" y="0"/>
                </a:lnTo>
                <a:lnTo>
                  <a:pt x="12668" y="0"/>
                </a:lnTo>
                <a:lnTo>
                  <a:pt x="15078" y="953"/>
                </a:lnTo>
                <a:lnTo>
                  <a:pt x="17637" y="2540"/>
                </a:lnTo>
                <a:lnTo>
                  <a:pt x="20296" y="4551"/>
                </a:lnTo>
                <a:lnTo>
                  <a:pt x="23021" y="5892"/>
                </a:lnTo>
                <a:lnTo>
                  <a:pt x="25790" y="6785"/>
                </a:lnTo>
                <a:lnTo>
                  <a:pt x="28588" y="7381"/>
                </a:lnTo>
                <a:lnTo>
                  <a:pt x="31407" y="7778"/>
                </a:lnTo>
                <a:lnTo>
                  <a:pt x="34238" y="8043"/>
                </a:lnTo>
                <a:lnTo>
                  <a:pt x="37078" y="8219"/>
                </a:lnTo>
                <a:lnTo>
                  <a:pt x="45314" y="8416"/>
                </a:lnTo>
                <a:lnTo>
                  <a:pt x="75532" y="8563"/>
                </a:lnTo>
                <a:lnTo>
                  <a:pt x="80799" y="7614"/>
                </a:lnTo>
                <a:lnTo>
                  <a:pt x="86217" y="6029"/>
                </a:lnTo>
                <a:lnTo>
                  <a:pt x="91733" y="4019"/>
                </a:lnTo>
                <a:lnTo>
                  <a:pt x="96363" y="2679"/>
                </a:lnTo>
                <a:lnTo>
                  <a:pt x="100402" y="1786"/>
                </a:lnTo>
                <a:lnTo>
                  <a:pt x="104047" y="1191"/>
                </a:lnTo>
                <a:lnTo>
                  <a:pt x="108383" y="794"/>
                </a:lnTo>
                <a:lnTo>
                  <a:pt x="113178" y="530"/>
                </a:lnTo>
                <a:lnTo>
                  <a:pt x="123586" y="235"/>
                </a:lnTo>
                <a:lnTo>
                  <a:pt x="177423" y="3"/>
                </a:lnTo>
                <a:lnTo>
                  <a:pt x="2313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03"/>
          <p:cNvSpPr/>
          <p:nvPr/>
        </p:nvSpPr>
        <p:spPr>
          <a:xfrm>
            <a:off x="2754629" y="5074920"/>
            <a:ext cx="17147" cy="214313"/>
          </a:xfrm>
          <a:custGeom>
            <a:avLst/>
            <a:gdLst/>
            <a:ahLst/>
            <a:cxnLst/>
            <a:rect l="0" t="0" r="0" b="0"/>
            <a:pathLst>
              <a:path w="17147" h="214313">
                <a:moveTo>
                  <a:pt x="0" y="0"/>
                </a:moveTo>
                <a:lnTo>
                  <a:pt x="0" y="41711"/>
                </a:lnTo>
                <a:lnTo>
                  <a:pt x="953" y="46857"/>
                </a:lnTo>
                <a:lnTo>
                  <a:pt x="2540" y="52193"/>
                </a:lnTo>
                <a:lnTo>
                  <a:pt x="4552" y="57655"/>
                </a:lnTo>
                <a:lnTo>
                  <a:pt x="5892" y="63202"/>
                </a:lnTo>
                <a:lnTo>
                  <a:pt x="6786" y="68805"/>
                </a:lnTo>
                <a:lnTo>
                  <a:pt x="7381" y="74444"/>
                </a:lnTo>
                <a:lnTo>
                  <a:pt x="7779" y="80109"/>
                </a:lnTo>
                <a:lnTo>
                  <a:pt x="8043" y="85791"/>
                </a:lnTo>
                <a:lnTo>
                  <a:pt x="8338" y="97184"/>
                </a:lnTo>
                <a:lnTo>
                  <a:pt x="8573" y="209401"/>
                </a:lnTo>
                <a:lnTo>
                  <a:pt x="9525" y="211038"/>
                </a:lnTo>
                <a:lnTo>
                  <a:pt x="11113" y="212129"/>
                </a:lnTo>
                <a:lnTo>
                  <a:pt x="17146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04"/>
          <p:cNvSpPr/>
          <p:nvPr/>
        </p:nvSpPr>
        <p:spPr>
          <a:xfrm>
            <a:off x="2626054" y="5477827"/>
            <a:ext cx="231326" cy="247368"/>
          </a:xfrm>
          <a:custGeom>
            <a:avLst/>
            <a:gdLst/>
            <a:ahLst/>
            <a:cxnLst/>
            <a:rect l="0" t="0" r="0" b="0"/>
            <a:pathLst>
              <a:path w="231326" h="247368">
                <a:moveTo>
                  <a:pt x="128575" y="68580"/>
                </a:moveTo>
                <a:lnTo>
                  <a:pt x="121195" y="61199"/>
                </a:lnTo>
                <a:lnTo>
                  <a:pt x="117993" y="60537"/>
                </a:lnTo>
                <a:lnTo>
                  <a:pt x="115805" y="60361"/>
                </a:lnTo>
                <a:lnTo>
                  <a:pt x="114347" y="59291"/>
                </a:lnTo>
                <a:lnTo>
                  <a:pt x="113375" y="57625"/>
                </a:lnTo>
                <a:lnTo>
                  <a:pt x="111544" y="51797"/>
                </a:lnTo>
                <a:lnTo>
                  <a:pt x="106913" y="46992"/>
                </a:lnTo>
                <a:lnTo>
                  <a:pt x="104609" y="45615"/>
                </a:lnTo>
                <a:lnTo>
                  <a:pt x="97768" y="43678"/>
                </a:lnTo>
                <a:lnTo>
                  <a:pt x="95833" y="43225"/>
                </a:lnTo>
                <a:lnTo>
                  <a:pt x="90193" y="42970"/>
                </a:lnTo>
                <a:lnTo>
                  <a:pt x="65678" y="42865"/>
                </a:lnTo>
                <a:lnTo>
                  <a:pt x="52578" y="42864"/>
                </a:lnTo>
                <a:lnTo>
                  <a:pt x="48383" y="43816"/>
                </a:lnTo>
                <a:lnTo>
                  <a:pt x="41182" y="47414"/>
                </a:lnTo>
                <a:lnTo>
                  <a:pt x="34806" y="52188"/>
                </a:lnTo>
                <a:lnTo>
                  <a:pt x="28798" y="57485"/>
                </a:lnTo>
                <a:lnTo>
                  <a:pt x="22952" y="63013"/>
                </a:lnTo>
                <a:lnTo>
                  <a:pt x="21013" y="65822"/>
                </a:lnTo>
                <a:lnTo>
                  <a:pt x="18857" y="71482"/>
                </a:lnTo>
                <a:lnTo>
                  <a:pt x="17330" y="75277"/>
                </a:lnTo>
                <a:lnTo>
                  <a:pt x="15359" y="79712"/>
                </a:lnTo>
                <a:lnTo>
                  <a:pt x="13093" y="84574"/>
                </a:lnTo>
                <a:lnTo>
                  <a:pt x="10630" y="88768"/>
                </a:lnTo>
                <a:lnTo>
                  <a:pt x="5353" y="95967"/>
                </a:lnTo>
                <a:lnTo>
                  <a:pt x="3564" y="100173"/>
                </a:lnTo>
                <a:lnTo>
                  <a:pt x="2372" y="104883"/>
                </a:lnTo>
                <a:lnTo>
                  <a:pt x="1578" y="109926"/>
                </a:lnTo>
                <a:lnTo>
                  <a:pt x="1048" y="115194"/>
                </a:lnTo>
                <a:lnTo>
                  <a:pt x="694" y="120611"/>
                </a:lnTo>
                <a:lnTo>
                  <a:pt x="459" y="126127"/>
                </a:lnTo>
                <a:lnTo>
                  <a:pt x="197" y="137337"/>
                </a:lnTo>
                <a:lnTo>
                  <a:pt x="0" y="177176"/>
                </a:lnTo>
                <a:lnTo>
                  <a:pt x="949" y="182887"/>
                </a:lnTo>
                <a:lnTo>
                  <a:pt x="2534" y="188600"/>
                </a:lnTo>
                <a:lnTo>
                  <a:pt x="4542" y="194313"/>
                </a:lnTo>
                <a:lnTo>
                  <a:pt x="6834" y="199075"/>
                </a:lnTo>
                <a:lnTo>
                  <a:pt x="9315" y="203201"/>
                </a:lnTo>
                <a:lnTo>
                  <a:pt x="13658" y="210327"/>
                </a:lnTo>
                <a:lnTo>
                  <a:pt x="15589" y="216669"/>
                </a:lnTo>
                <a:lnTo>
                  <a:pt x="18008" y="219693"/>
                </a:lnTo>
                <a:lnTo>
                  <a:pt x="21527" y="222662"/>
                </a:lnTo>
                <a:lnTo>
                  <a:pt x="25777" y="225595"/>
                </a:lnTo>
                <a:lnTo>
                  <a:pt x="29563" y="228501"/>
                </a:lnTo>
                <a:lnTo>
                  <a:pt x="36310" y="234271"/>
                </a:lnTo>
                <a:lnTo>
                  <a:pt x="39443" y="236191"/>
                </a:lnTo>
                <a:lnTo>
                  <a:pt x="45463" y="238324"/>
                </a:lnTo>
                <a:lnTo>
                  <a:pt x="51314" y="239272"/>
                </a:lnTo>
                <a:lnTo>
                  <a:pt x="54208" y="239525"/>
                </a:lnTo>
                <a:lnTo>
                  <a:pt x="58042" y="240646"/>
                </a:lnTo>
                <a:lnTo>
                  <a:pt x="62503" y="242345"/>
                </a:lnTo>
                <a:lnTo>
                  <a:pt x="67382" y="244431"/>
                </a:lnTo>
                <a:lnTo>
                  <a:pt x="71587" y="245822"/>
                </a:lnTo>
                <a:lnTo>
                  <a:pt x="78800" y="247367"/>
                </a:lnTo>
                <a:lnTo>
                  <a:pt x="83009" y="246826"/>
                </a:lnTo>
                <a:lnTo>
                  <a:pt x="87721" y="245513"/>
                </a:lnTo>
                <a:lnTo>
                  <a:pt x="92766" y="243686"/>
                </a:lnTo>
                <a:lnTo>
                  <a:pt x="97083" y="242467"/>
                </a:lnTo>
                <a:lnTo>
                  <a:pt x="100913" y="241655"/>
                </a:lnTo>
                <a:lnTo>
                  <a:pt x="104419" y="241113"/>
                </a:lnTo>
                <a:lnTo>
                  <a:pt x="108661" y="239800"/>
                </a:lnTo>
                <a:lnTo>
                  <a:pt x="113394" y="237972"/>
                </a:lnTo>
                <a:lnTo>
                  <a:pt x="118455" y="235800"/>
                </a:lnTo>
                <a:lnTo>
                  <a:pt x="122781" y="233400"/>
                </a:lnTo>
                <a:lnTo>
                  <a:pt x="126617" y="230848"/>
                </a:lnTo>
                <a:lnTo>
                  <a:pt x="130128" y="228194"/>
                </a:lnTo>
                <a:lnTo>
                  <a:pt x="134373" y="224519"/>
                </a:lnTo>
                <a:lnTo>
                  <a:pt x="139108" y="220164"/>
                </a:lnTo>
                <a:lnTo>
                  <a:pt x="152334" y="207474"/>
                </a:lnTo>
                <a:lnTo>
                  <a:pt x="169887" y="190101"/>
                </a:lnTo>
                <a:lnTo>
                  <a:pt x="174214" y="184837"/>
                </a:lnTo>
                <a:lnTo>
                  <a:pt x="178051" y="179423"/>
                </a:lnTo>
                <a:lnTo>
                  <a:pt x="181562" y="173907"/>
                </a:lnTo>
                <a:lnTo>
                  <a:pt x="184855" y="168326"/>
                </a:lnTo>
                <a:lnTo>
                  <a:pt x="188002" y="162700"/>
                </a:lnTo>
                <a:lnTo>
                  <a:pt x="191054" y="157044"/>
                </a:lnTo>
                <a:lnTo>
                  <a:pt x="194992" y="151369"/>
                </a:lnTo>
                <a:lnTo>
                  <a:pt x="199524" y="145680"/>
                </a:lnTo>
                <a:lnTo>
                  <a:pt x="204449" y="139982"/>
                </a:lnTo>
                <a:lnTo>
                  <a:pt x="208685" y="134279"/>
                </a:lnTo>
                <a:lnTo>
                  <a:pt x="212462" y="128572"/>
                </a:lnTo>
                <a:lnTo>
                  <a:pt x="215932" y="122862"/>
                </a:lnTo>
                <a:lnTo>
                  <a:pt x="218246" y="117151"/>
                </a:lnTo>
                <a:lnTo>
                  <a:pt x="219788" y="111438"/>
                </a:lnTo>
                <a:lnTo>
                  <a:pt x="220816" y="105724"/>
                </a:lnTo>
                <a:lnTo>
                  <a:pt x="222455" y="100011"/>
                </a:lnTo>
                <a:lnTo>
                  <a:pt x="224499" y="94297"/>
                </a:lnTo>
                <a:lnTo>
                  <a:pt x="226814" y="88582"/>
                </a:lnTo>
                <a:lnTo>
                  <a:pt x="228358" y="82867"/>
                </a:lnTo>
                <a:lnTo>
                  <a:pt x="229387" y="77152"/>
                </a:lnTo>
                <a:lnTo>
                  <a:pt x="230073" y="71437"/>
                </a:lnTo>
                <a:lnTo>
                  <a:pt x="230531" y="66675"/>
                </a:lnTo>
                <a:lnTo>
                  <a:pt x="230836" y="62548"/>
                </a:lnTo>
                <a:lnTo>
                  <a:pt x="231039" y="58843"/>
                </a:lnTo>
                <a:lnTo>
                  <a:pt x="231265" y="49648"/>
                </a:lnTo>
                <a:lnTo>
                  <a:pt x="231325" y="44528"/>
                </a:lnTo>
                <a:lnTo>
                  <a:pt x="230413" y="40163"/>
                </a:lnTo>
                <a:lnTo>
                  <a:pt x="225530" y="29469"/>
                </a:lnTo>
                <a:lnTo>
                  <a:pt x="224054" y="23257"/>
                </a:lnTo>
                <a:lnTo>
                  <a:pt x="222708" y="21220"/>
                </a:lnTo>
                <a:lnTo>
                  <a:pt x="220858" y="19862"/>
                </a:lnTo>
                <a:lnTo>
                  <a:pt x="218672" y="18956"/>
                </a:lnTo>
                <a:lnTo>
                  <a:pt x="213703" y="15410"/>
                </a:lnTo>
                <a:lnTo>
                  <a:pt x="211045" y="13131"/>
                </a:lnTo>
                <a:lnTo>
                  <a:pt x="208320" y="11611"/>
                </a:lnTo>
                <a:lnTo>
                  <a:pt x="202753" y="9923"/>
                </a:lnTo>
                <a:lnTo>
                  <a:pt x="197103" y="6633"/>
                </a:lnTo>
                <a:lnTo>
                  <a:pt x="194263" y="4422"/>
                </a:lnTo>
                <a:lnTo>
                  <a:pt x="190465" y="2948"/>
                </a:lnTo>
                <a:lnTo>
                  <a:pt x="186028" y="1965"/>
                </a:lnTo>
                <a:lnTo>
                  <a:pt x="181164" y="1310"/>
                </a:lnTo>
                <a:lnTo>
                  <a:pt x="176970" y="874"/>
                </a:lnTo>
                <a:lnTo>
                  <a:pt x="169769" y="389"/>
                </a:lnTo>
                <a:lnTo>
                  <a:pt x="163394" y="173"/>
                </a:lnTo>
                <a:lnTo>
                  <a:pt x="151540" y="34"/>
                </a:lnTo>
                <a:lnTo>
                  <a:pt x="1200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05"/>
          <p:cNvSpPr/>
          <p:nvPr/>
        </p:nvSpPr>
        <p:spPr>
          <a:xfrm>
            <a:off x="3251867" y="4054792"/>
            <a:ext cx="222854" cy="145731"/>
          </a:xfrm>
          <a:custGeom>
            <a:avLst/>
            <a:gdLst/>
            <a:ahLst/>
            <a:cxnLst/>
            <a:rect l="0" t="0" r="0" b="0"/>
            <a:pathLst>
              <a:path w="222854" h="145731">
                <a:moveTo>
                  <a:pt x="51403" y="0"/>
                </a:moveTo>
                <a:lnTo>
                  <a:pt x="51403" y="12770"/>
                </a:lnTo>
                <a:lnTo>
                  <a:pt x="50450" y="15181"/>
                </a:lnTo>
                <a:lnTo>
                  <a:pt x="48862" y="17741"/>
                </a:lnTo>
                <a:lnTo>
                  <a:pt x="46852" y="20400"/>
                </a:lnTo>
                <a:lnTo>
                  <a:pt x="45511" y="23125"/>
                </a:lnTo>
                <a:lnTo>
                  <a:pt x="44618" y="25894"/>
                </a:lnTo>
                <a:lnTo>
                  <a:pt x="44022" y="28693"/>
                </a:lnTo>
                <a:lnTo>
                  <a:pt x="43624" y="31511"/>
                </a:lnTo>
                <a:lnTo>
                  <a:pt x="43360" y="34342"/>
                </a:lnTo>
                <a:lnTo>
                  <a:pt x="43183" y="37183"/>
                </a:lnTo>
                <a:lnTo>
                  <a:pt x="42113" y="40981"/>
                </a:lnTo>
                <a:lnTo>
                  <a:pt x="40447" y="45418"/>
                </a:lnTo>
                <a:lnTo>
                  <a:pt x="38384" y="50281"/>
                </a:lnTo>
                <a:lnTo>
                  <a:pt x="37008" y="54476"/>
                </a:lnTo>
                <a:lnTo>
                  <a:pt x="36091" y="58225"/>
                </a:lnTo>
                <a:lnTo>
                  <a:pt x="35480" y="61677"/>
                </a:lnTo>
                <a:lnTo>
                  <a:pt x="34120" y="65883"/>
                </a:lnTo>
                <a:lnTo>
                  <a:pt x="32261" y="70592"/>
                </a:lnTo>
                <a:lnTo>
                  <a:pt x="30069" y="75636"/>
                </a:lnTo>
                <a:lnTo>
                  <a:pt x="28608" y="79952"/>
                </a:lnTo>
                <a:lnTo>
                  <a:pt x="27633" y="83781"/>
                </a:lnTo>
                <a:lnTo>
                  <a:pt x="26984" y="87287"/>
                </a:lnTo>
                <a:lnTo>
                  <a:pt x="25598" y="90577"/>
                </a:lnTo>
                <a:lnTo>
                  <a:pt x="23722" y="93722"/>
                </a:lnTo>
                <a:lnTo>
                  <a:pt x="21519" y="96772"/>
                </a:lnTo>
                <a:lnTo>
                  <a:pt x="19098" y="99757"/>
                </a:lnTo>
                <a:lnTo>
                  <a:pt x="16531" y="102699"/>
                </a:lnTo>
                <a:lnTo>
                  <a:pt x="13867" y="105614"/>
                </a:lnTo>
                <a:lnTo>
                  <a:pt x="12091" y="108509"/>
                </a:lnTo>
                <a:lnTo>
                  <a:pt x="10908" y="111392"/>
                </a:lnTo>
                <a:lnTo>
                  <a:pt x="10119" y="114267"/>
                </a:lnTo>
                <a:lnTo>
                  <a:pt x="9592" y="117135"/>
                </a:lnTo>
                <a:lnTo>
                  <a:pt x="9242" y="120000"/>
                </a:lnTo>
                <a:lnTo>
                  <a:pt x="9008" y="122863"/>
                </a:lnTo>
                <a:lnTo>
                  <a:pt x="7899" y="125723"/>
                </a:lnTo>
                <a:lnTo>
                  <a:pt x="6208" y="128583"/>
                </a:lnTo>
                <a:lnTo>
                  <a:pt x="333" y="136658"/>
                </a:lnTo>
                <a:lnTo>
                  <a:pt x="130" y="139477"/>
                </a:lnTo>
                <a:lnTo>
                  <a:pt x="0" y="144497"/>
                </a:lnTo>
                <a:lnTo>
                  <a:pt x="941" y="144909"/>
                </a:lnTo>
                <a:lnTo>
                  <a:pt x="7351" y="145624"/>
                </a:lnTo>
                <a:lnTo>
                  <a:pt x="12739" y="145700"/>
                </a:lnTo>
                <a:lnTo>
                  <a:pt x="24110" y="145730"/>
                </a:lnTo>
                <a:lnTo>
                  <a:pt x="27525" y="143191"/>
                </a:lnTo>
                <a:lnTo>
                  <a:pt x="29769" y="141181"/>
                </a:lnTo>
                <a:lnTo>
                  <a:pt x="33170" y="139841"/>
                </a:lnTo>
                <a:lnTo>
                  <a:pt x="37343" y="138947"/>
                </a:lnTo>
                <a:lnTo>
                  <a:pt x="42030" y="138352"/>
                </a:lnTo>
                <a:lnTo>
                  <a:pt x="46106" y="137954"/>
                </a:lnTo>
                <a:lnTo>
                  <a:pt x="49777" y="137690"/>
                </a:lnTo>
                <a:lnTo>
                  <a:pt x="53176" y="137513"/>
                </a:lnTo>
                <a:lnTo>
                  <a:pt x="57347" y="136443"/>
                </a:lnTo>
                <a:lnTo>
                  <a:pt x="62033" y="134777"/>
                </a:lnTo>
                <a:lnTo>
                  <a:pt x="67062" y="132714"/>
                </a:lnTo>
                <a:lnTo>
                  <a:pt x="72320" y="130386"/>
                </a:lnTo>
                <a:lnTo>
                  <a:pt x="83241" y="125259"/>
                </a:lnTo>
                <a:lnTo>
                  <a:pt x="88821" y="123511"/>
                </a:lnTo>
                <a:lnTo>
                  <a:pt x="94446" y="122346"/>
                </a:lnTo>
                <a:lnTo>
                  <a:pt x="100100" y="121569"/>
                </a:lnTo>
                <a:lnTo>
                  <a:pt x="105775" y="121051"/>
                </a:lnTo>
                <a:lnTo>
                  <a:pt x="111464" y="120706"/>
                </a:lnTo>
                <a:lnTo>
                  <a:pt x="122864" y="120322"/>
                </a:lnTo>
                <a:lnTo>
                  <a:pt x="134280" y="120152"/>
                </a:lnTo>
                <a:lnTo>
                  <a:pt x="139992" y="119154"/>
                </a:lnTo>
                <a:lnTo>
                  <a:pt x="145705" y="117536"/>
                </a:lnTo>
                <a:lnTo>
                  <a:pt x="151418" y="115505"/>
                </a:lnTo>
                <a:lnTo>
                  <a:pt x="156180" y="114151"/>
                </a:lnTo>
                <a:lnTo>
                  <a:pt x="160306" y="113248"/>
                </a:lnTo>
                <a:lnTo>
                  <a:pt x="164010" y="112646"/>
                </a:lnTo>
                <a:lnTo>
                  <a:pt x="170665" y="111978"/>
                </a:lnTo>
                <a:lnTo>
                  <a:pt x="173773" y="111799"/>
                </a:lnTo>
                <a:lnTo>
                  <a:pt x="177751" y="112633"/>
                </a:lnTo>
                <a:lnTo>
                  <a:pt x="182307" y="114141"/>
                </a:lnTo>
                <a:lnTo>
                  <a:pt x="187250" y="116099"/>
                </a:lnTo>
                <a:lnTo>
                  <a:pt x="191497" y="117404"/>
                </a:lnTo>
                <a:lnTo>
                  <a:pt x="195281" y="118274"/>
                </a:lnTo>
                <a:lnTo>
                  <a:pt x="203648" y="119671"/>
                </a:lnTo>
                <a:lnTo>
                  <a:pt x="209648" y="119913"/>
                </a:lnTo>
                <a:lnTo>
                  <a:pt x="216210" y="120002"/>
                </a:lnTo>
                <a:lnTo>
                  <a:pt x="222853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06"/>
          <p:cNvSpPr/>
          <p:nvPr/>
        </p:nvSpPr>
        <p:spPr>
          <a:xfrm>
            <a:off x="3406139" y="4063365"/>
            <a:ext cx="17146" cy="265748"/>
          </a:xfrm>
          <a:custGeom>
            <a:avLst/>
            <a:gdLst/>
            <a:ahLst/>
            <a:cxnLst/>
            <a:rect l="0" t="0" r="0" b="0"/>
            <a:pathLst>
              <a:path w="17146" h="265748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2"/>
                </a:lnTo>
                <a:lnTo>
                  <a:pt x="4551" y="17321"/>
                </a:lnTo>
                <a:lnTo>
                  <a:pt x="5892" y="21072"/>
                </a:lnTo>
                <a:lnTo>
                  <a:pt x="6786" y="24525"/>
                </a:lnTo>
                <a:lnTo>
                  <a:pt x="7381" y="27780"/>
                </a:lnTo>
                <a:lnTo>
                  <a:pt x="7779" y="32808"/>
                </a:lnTo>
                <a:lnTo>
                  <a:pt x="8044" y="39017"/>
                </a:lnTo>
                <a:lnTo>
                  <a:pt x="8416" y="58868"/>
                </a:lnTo>
                <a:lnTo>
                  <a:pt x="8572" y="154448"/>
                </a:lnTo>
                <a:lnTo>
                  <a:pt x="9525" y="162020"/>
                </a:lnTo>
                <a:lnTo>
                  <a:pt x="11113" y="168973"/>
                </a:lnTo>
                <a:lnTo>
                  <a:pt x="13123" y="175513"/>
                </a:lnTo>
                <a:lnTo>
                  <a:pt x="14464" y="182731"/>
                </a:lnTo>
                <a:lnTo>
                  <a:pt x="15358" y="190401"/>
                </a:lnTo>
                <a:lnTo>
                  <a:pt x="15954" y="198371"/>
                </a:lnTo>
                <a:lnTo>
                  <a:pt x="16351" y="205590"/>
                </a:lnTo>
                <a:lnTo>
                  <a:pt x="16792" y="218691"/>
                </a:lnTo>
                <a:lnTo>
                  <a:pt x="17041" y="232225"/>
                </a:lnTo>
                <a:lnTo>
                  <a:pt x="1714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07"/>
          <p:cNvSpPr/>
          <p:nvPr/>
        </p:nvSpPr>
        <p:spPr>
          <a:xfrm>
            <a:off x="3270171" y="4407488"/>
            <a:ext cx="264557" cy="194753"/>
          </a:xfrm>
          <a:custGeom>
            <a:avLst/>
            <a:gdLst/>
            <a:ahLst/>
            <a:cxnLst/>
            <a:rect l="0" t="0" r="0" b="0"/>
            <a:pathLst>
              <a:path w="264557" h="194753">
                <a:moveTo>
                  <a:pt x="7381" y="33066"/>
                </a:moveTo>
                <a:lnTo>
                  <a:pt x="2830" y="33066"/>
                </a:lnTo>
                <a:lnTo>
                  <a:pt x="1490" y="32114"/>
                </a:lnTo>
                <a:lnTo>
                  <a:pt x="596" y="30527"/>
                </a:lnTo>
                <a:lnTo>
                  <a:pt x="0" y="28516"/>
                </a:lnTo>
                <a:lnTo>
                  <a:pt x="555" y="27175"/>
                </a:lnTo>
                <a:lnTo>
                  <a:pt x="1878" y="26282"/>
                </a:lnTo>
                <a:lnTo>
                  <a:pt x="7059" y="24599"/>
                </a:lnTo>
                <a:lnTo>
                  <a:pt x="11836" y="24525"/>
                </a:lnTo>
                <a:lnTo>
                  <a:pt x="13209" y="23562"/>
                </a:lnTo>
                <a:lnTo>
                  <a:pt x="14124" y="21968"/>
                </a:lnTo>
                <a:lnTo>
                  <a:pt x="14734" y="19952"/>
                </a:lnTo>
                <a:lnTo>
                  <a:pt x="16093" y="18609"/>
                </a:lnTo>
                <a:lnTo>
                  <a:pt x="17951" y="17713"/>
                </a:lnTo>
                <a:lnTo>
                  <a:pt x="22557" y="16718"/>
                </a:lnTo>
                <a:lnTo>
                  <a:pt x="27778" y="16275"/>
                </a:lnTo>
                <a:lnTo>
                  <a:pt x="30504" y="15205"/>
                </a:lnTo>
                <a:lnTo>
                  <a:pt x="36073" y="11476"/>
                </a:lnTo>
                <a:lnTo>
                  <a:pt x="41723" y="9183"/>
                </a:lnTo>
                <a:lnTo>
                  <a:pt x="48362" y="8164"/>
                </a:lnTo>
                <a:lnTo>
                  <a:pt x="52799" y="7893"/>
                </a:lnTo>
                <a:lnTo>
                  <a:pt x="57662" y="7711"/>
                </a:lnTo>
                <a:lnTo>
                  <a:pt x="61857" y="6638"/>
                </a:lnTo>
                <a:lnTo>
                  <a:pt x="69058" y="2906"/>
                </a:lnTo>
                <a:lnTo>
                  <a:pt x="75433" y="611"/>
                </a:lnTo>
                <a:lnTo>
                  <a:pt x="78466" y="0"/>
                </a:lnTo>
                <a:lnTo>
                  <a:pt x="81441" y="544"/>
                </a:lnTo>
                <a:lnTo>
                  <a:pt x="89226" y="4910"/>
                </a:lnTo>
                <a:lnTo>
                  <a:pt x="91382" y="6265"/>
                </a:lnTo>
                <a:lnTo>
                  <a:pt x="94880" y="6867"/>
                </a:lnTo>
                <a:lnTo>
                  <a:pt x="97146" y="7028"/>
                </a:lnTo>
                <a:lnTo>
                  <a:pt x="99609" y="8087"/>
                </a:lnTo>
                <a:lnTo>
                  <a:pt x="107866" y="14092"/>
                </a:lnTo>
                <a:lnTo>
                  <a:pt x="114331" y="20111"/>
                </a:lnTo>
                <a:lnTo>
                  <a:pt x="117492" y="23195"/>
                </a:lnTo>
                <a:lnTo>
                  <a:pt x="117936" y="24581"/>
                </a:lnTo>
                <a:lnTo>
                  <a:pt x="118429" y="28660"/>
                </a:lnTo>
                <a:lnTo>
                  <a:pt x="118648" y="33649"/>
                </a:lnTo>
                <a:lnTo>
                  <a:pt x="118772" y="41812"/>
                </a:lnTo>
                <a:lnTo>
                  <a:pt x="118813" y="57654"/>
                </a:lnTo>
                <a:lnTo>
                  <a:pt x="117864" y="61841"/>
                </a:lnTo>
                <a:lnTo>
                  <a:pt x="116279" y="65585"/>
                </a:lnTo>
                <a:lnTo>
                  <a:pt x="114270" y="69032"/>
                </a:lnTo>
                <a:lnTo>
                  <a:pt x="111977" y="73236"/>
                </a:lnTo>
                <a:lnTo>
                  <a:pt x="106891" y="82987"/>
                </a:lnTo>
                <a:lnTo>
                  <a:pt x="104201" y="87302"/>
                </a:lnTo>
                <a:lnTo>
                  <a:pt x="101455" y="91131"/>
                </a:lnTo>
                <a:lnTo>
                  <a:pt x="98672" y="94636"/>
                </a:lnTo>
                <a:lnTo>
                  <a:pt x="95865" y="97925"/>
                </a:lnTo>
                <a:lnTo>
                  <a:pt x="93040" y="101071"/>
                </a:lnTo>
                <a:lnTo>
                  <a:pt x="90204" y="104120"/>
                </a:lnTo>
                <a:lnTo>
                  <a:pt x="87362" y="108058"/>
                </a:lnTo>
                <a:lnTo>
                  <a:pt x="84514" y="112589"/>
                </a:lnTo>
                <a:lnTo>
                  <a:pt x="81663" y="117514"/>
                </a:lnTo>
                <a:lnTo>
                  <a:pt x="78810" y="121750"/>
                </a:lnTo>
                <a:lnTo>
                  <a:pt x="75955" y="125527"/>
                </a:lnTo>
                <a:lnTo>
                  <a:pt x="73100" y="128996"/>
                </a:lnTo>
                <a:lnTo>
                  <a:pt x="70244" y="132262"/>
                </a:lnTo>
                <a:lnTo>
                  <a:pt x="67387" y="135392"/>
                </a:lnTo>
                <a:lnTo>
                  <a:pt x="64530" y="138431"/>
                </a:lnTo>
                <a:lnTo>
                  <a:pt x="62625" y="141409"/>
                </a:lnTo>
                <a:lnTo>
                  <a:pt x="60509" y="147259"/>
                </a:lnTo>
                <a:lnTo>
                  <a:pt x="57029" y="153034"/>
                </a:lnTo>
                <a:lnTo>
                  <a:pt x="52307" y="158775"/>
                </a:lnTo>
                <a:lnTo>
                  <a:pt x="47033" y="164503"/>
                </a:lnTo>
                <a:lnTo>
                  <a:pt x="44293" y="166410"/>
                </a:lnTo>
                <a:lnTo>
                  <a:pt x="38709" y="168531"/>
                </a:lnTo>
                <a:lnTo>
                  <a:pt x="36839" y="170049"/>
                </a:lnTo>
                <a:lnTo>
                  <a:pt x="35592" y="172013"/>
                </a:lnTo>
                <a:lnTo>
                  <a:pt x="34761" y="174275"/>
                </a:lnTo>
                <a:lnTo>
                  <a:pt x="33254" y="175783"/>
                </a:lnTo>
                <a:lnTo>
                  <a:pt x="31298" y="176788"/>
                </a:lnTo>
                <a:lnTo>
                  <a:pt x="24922" y="178681"/>
                </a:lnTo>
                <a:lnTo>
                  <a:pt x="24605" y="184667"/>
                </a:lnTo>
                <a:lnTo>
                  <a:pt x="24529" y="187266"/>
                </a:lnTo>
                <a:lnTo>
                  <a:pt x="31907" y="187362"/>
                </a:lnTo>
                <a:lnTo>
                  <a:pt x="37296" y="187369"/>
                </a:lnTo>
                <a:lnTo>
                  <a:pt x="39707" y="188322"/>
                </a:lnTo>
                <a:lnTo>
                  <a:pt x="47651" y="193262"/>
                </a:lnTo>
                <a:lnTo>
                  <a:pt x="53219" y="194752"/>
                </a:lnTo>
                <a:lnTo>
                  <a:pt x="61408" y="192874"/>
                </a:lnTo>
                <a:lnTo>
                  <a:pt x="66259" y="191041"/>
                </a:lnTo>
                <a:lnTo>
                  <a:pt x="71398" y="189817"/>
                </a:lnTo>
                <a:lnTo>
                  <a:pt x="76729" y="189002"/>
                </a:lnTo>
                <a:lnTo>
                  <a:pt x="82188" y="188459"/>
                </a:lnTo>
                <a:lnTo>
                  <a:pt x="87732" y="188096"/>
                </a:lnTo>
                <a:lnTo>
                  <a:pt x="93334" y="187855"/>
                </a:lnTo>
                <a:lnTo>
                  <a:pt x="104637" y="187586"/>
                </a:lnTo>
                <a:lnTo>
                  <a:pt x="214285" y="187372"/>
                </a:lnTo>
                <a:lnTo>
                  <a:pt x="217707" y="186419"/>
                </a:lnTo>
                <a:lnTo>
                  <a:pt x="224050" y="182821"/>
                </a:lnTo>
                <a:lnTo>
                  <a:pt x="230043" y="180586"/>
                </a:lnTo>
                <a:lnTo>
                  <a:pt x="235882" y="179594"/>
                </a:lnTo>
                <a:lnTo>
                  <a:pt x="241652" y="179152"/>
                </a:lnTo>
                <a:lnTo>
                  <a:pt x="247392" y="178956"/>
                </a:lnTo>
                <a:lnTo>
                  <a:pt x="264556" y="1787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08"/>
          <p:cNvSpPr/>
          <p:nvPr/>
        </p:nvSpPr>
        <p:spPr>
          <a:xfrm>
            <a:off x="3183295" y="4749178"/>
            <a:ext cx="253425" cy="238791"/>
          </a:xfrm>
          <a:custGeom>
            <a:avLst/>
            <a:gdLst/>
            <a:ahLst/>
            <a:cxnLst/>
            <a:rect l="0" t="0" r="0" b="0"/>
            <a:pathLst>
              <a:path w="253425" h="238791">
                <a:moveTo>
                  <a:pt x="111402" y="17132"/>
                </a:moveTo>
                <a:lnTo>
                  <a:pt x="111402" y="12581"/>
                </a:lnTo>
                <a:lnTo>
                  <a:pt x="110450" y="11240"/>
                </a:lnTo>
                <a:lnTo>
                  <a:pt x="108862" y="10346"/>
                </a:lnTo>
                <a:lnTo>
                  <a:pt x="102935" y="8590"/>
                </a:lnTo>
                <a:lnTo>
                  <a:pt x="102861" y="4017"/>
                </a:lnTo>
                <a:lnTo>
                  <a:pt x="101898" y="2674"/>
                </a:lnTo>
                <a:lnTo>
                  <a:pt x="100303" y="1778"/>
                </a:lnTo>
                <a:lnTo>
                  <a:pt x="98288" y="1181"/>
                </a:lnTo>
                <a:lnTo>
                  <a:pt x="96944" y="1735"/>
                </a:lnTo>
                <a:lnTo>
                  <a:pt x="96049" y="3057"/>
                </a:lnTo>
                <a:lnTo>
                  <a:pt x="95451" y="4891"/>
                </a:lnTo>
                <a:lnTo>
                  <a:pt x="94101" y="6114"/>
                </a:lnTo>
                <a:lnTo>
                  <a:pt x="92248" y="6929"/>
                </a:lnTo>
                <a:lnTo>
                  <a:pt x="87649" y="7834"/>
                </a:lnTo>
                <a:lnTo>
                  <a:pt x="82430" y="8237"/>
                </a:lnTo>
                <a:lnTo>
                  <a:pt x="79705" y="9297"/>
                </a:lnTo>
                <a:lnTo>
                  <a:pt x="72271" y="14387"/>
                </a:lnTo>
                <a:lnTo>
                  <a:pt x="64480" y="21321"/>
                </a:lnTo>
                <a:lnTo>
                  <a:pt x="56754" y="28957"/>
                </a:lnTo>
                <a:lnTo>
                  <a:pt x="54015" y="30730"/>
                </a:lnTo>
                <a:lnTo>
                  <a:pt x="48431" y="32700"/>
                </a:lnTo>
                <a:lnTo>
                  <a:pt x="42775" y="36116"/>
                </a:lnTo>
                <a:lnTo>
                  <a:pt x="39933" y="38360"/>
                </a:lnTo>
                <a:lnTo>
                  <a:pt x="37086" y="41762"/>
                </a:lnTo>
                <a:lnTo>
                  <a:pt x="34236" y="45934"/>
                </a:lnTo>
                <a:lnTo>
                  <a:pt x="31383" y="50620"/>
                </a:lnTo>
                <a:lnTo>
                  <a:pt x="28528" y="54698"/>
                </a:lnTo>
                <a:lnTo>
                  <a:pt x="22817" y="61768"/>
                </a:lnTo>
                <a:lnTo>
                  <a:pt x="19643" y="68085"/>
                </a:lnTo>
                <a:lnTo>
                  <a:pt x="18233" y="75020"/>
                </a:lnTo>
                <a:lnTo>
                  <a:pt x="17857" y="79536"/>
                </a:lnTo>
                <a:lnTo>
                  <a:pt x="17606" y="84452"/>
                </a:lnTo>
                <a:lnTo>
                  <a:pt x="16487" y="88682"/>
                </a:lnTo>
                <a:lnTo>
                  <a:pt x="12702" y="95922"/>
                </a:lnTo>
                <a:lnTo>
                  <a:pt x="10360" y="100138"/>
                </a:lnTo>
                <a:lnTo>
                  <a:pt x="5217" y="109904"/>
                </a:lnTo>
                <a:lnTo>
                  <a:pt x="3464" y="114222"/>
                </a:lnTo>
                <a:lnTo>
                  <a:pt x="1517" y="121561"/>
                </a:lnTo>
                <a:lnTo>
                  <a:pt x="998" y="125804"/>
                </a:lnTo>
                <a:lnTo>
                  <a:pt x="652" y="130537"/>
                </a:lnTo>
                <a:lnTo>
                  <a:pt x="267" y="139924"/>
                </a:lnTo>
                <a:lnTo>
                  <a:pt x="51" y="150564"/>
                </a:lnTo>
                <a:lnTo>
                  <a:pt x="0" y="156762"/>
                </a:lnTo>
                <a:lnTo>
                  <a:pt x="939" y="159749"/>
                </a:lnTo>
                <a:lnTo>
                  <a:pt x="4522" y="165607"/>
                </a:lnTo>
                <a:lnTo>
                  <a:pt x="6750" y="171386"/>
                </a:lnTo>
                <a:lnTo>
                  <a:pt x="7344" y="174260"/>
                </a:lnTo>
                <a:lnTo>
                  <a:pt x="10544" y="179994"/>
                </a:lnTo>
                <a:lnTo>
                  <a:pt x="12731" y="182857"/>
                </a:lnTo>
                <a:lnTo>
                  <a:pt x="14189" y="186670"/>
                </a:lnTo>
                <a:lnTo>
                  <a:pt x="15161" y="191117"/>
                </a:lnTo>
                <a:lnTo>
                  <a:pt x="15809" y="195987"/>
                </a:lnTo>
                <a:lnTo>
                  <a:pt x="17193" y="200186"/>
                </a:lnTo>
                <a:lnTo>
                  <a:pt x="21271" y="207391"/>
                </a:lnTo>
                <a:lnTo>
                  <a:pt x="26259" y="213769"/>
                </a:lnTo>
                <a:lnTo>
                  <a:pt x="28922" y="216803"/>
                </a:lnTo>
                <a:lnTo>
                  <a:pt x="31651" y="218826"/>
                </a:lnTo>
                <a:lnTo>
                  <a:pt x="37222" y="221074"/>
                </a:lnTo>
                <a:lnTo>
                  <a:pt x="42873" y="224612"/>
                </a:lnTo>
                <a:lnTo>
                  <a:pt x="45714" y="226889"/>
                </a:lnTo>
                <a:lnTo>
                  <a:pt x="48560" y="228408"/>
                </a:lnTo>
                <a:lnTo>
                  <a:pt x="54262" y="230095"/>
                </a:lnTo>
                <a:lnTo>
                  <a:pt x="58069" y="230545"/>
                </a:lnTo>
                <a:lnTo>
                  <a:pt x="62512" y="230845"/>
                </a:lnTo>
                <a:lnTo>
                  <a:pt x="67378" y="231044"/>
                </a:lnTo>
                <a:lnTo>
                  <a:pt x="72528" y="232130"/>
                </a:lnTo>
                <a:lnTo>
                  <a:pt x="77866" y="233806"/>
                </a:lnTo>
                <a:lnTo>
                  <a:pt x="83330" y="235876"/>
                </a:lnTo>
                <a:lnTo>
                  <a:pt x="87925" y="237257"/>
                </a:lnTo>
                <a:lnTo>
                  <a:pt x="95570" y="238790"/>
                </a:lnTo>
                <a:lnTo>
                  <a:pt x="99895" y="238247"/>
                </a:lnTo>
                <a:lnTo>
                  <a:pt x="104683" y="236931"/>
                </a:lnTo>
                <a:lnTo>
                  <a:pt x="109781" y="235103"/>
                </a:lnTo>
                <a:lnTo>
                  <a:pt x="114131" y="233883"/>
                </a:lnTo>
                <a:lnTo>
                  <a:pt x="121505" y="232528"/>
                </a:lnTo>
                <a:lnTo>
                  <a:pt x="125758" y="231214"/>
                </a:lnTo>
                <a:lnTo>
                  <a:pt x="130497" y="229386"/>
                </a:lnTo>
                <a:lnTo>
                  <a:pt x="135562" y="227215"/>
                </a:lnTo>
                <a:lnTo>
                  <a:pt x="140844" y="225767"/>
                </a:lnTo>
                <a:lnTo>
                  <a:pt x="146270" y="224802"/>
                </a:lnTo>
                <a:lnTo>
                  <a:pt x="151792" y="224158"/>
                </a:lnTo>
                <a:lnTo>
                  <a:pt x="156426" y="222777"/>
                </a:lnTo>
                <a:lnTo>
                  <a:pt x="164115" y="218702"/>
                </a:lnTo>
                <a:lnTo>
                  <a:pt x="168452" y="216282"/>
                </a:lnTo>
                <a:lnTo>
                  <a:pt x="178350" y="211053"/>
                </a:lnTo>
                <a:lnTo>
                  <a:pt x="182704" y="208325"/>
                </a:lnTo>
                <a:lnTo>
                  <a:pt x="190082" y="202754"/>
                </a:lnTo>
                <a:lnTo>
                  <a:pt x="196536" y="197103"/>
                </a:lnTo>
                <a:lnTo>
                  <a:pt x="202579" y="191416"/>
                </a:lnTo>
                <a:lnTo>
                  <a:pt x="208440" y="185714"/>
                </a:lnTo>
                <a:lnTo>
                  <a:pt x="212289" y="182860"/>
                </a:lnTo>
                <a:lnTo>
                  <a:pt x="216760" y="180004"/>
                </a:lnTo>
                <a:lnTo>
                  <a:pt x="221646" y="177149"/>
                </a:lnTo>
                <a:lnTo>
                  <a:pt x="224903" y="173340"/>
                </a:lnTo>
                <a:lnTo>
                  <a:pt x="227074" y="168895"/>
                </a:lnTo>
                <a:lnTo>
                  <a:pt x="228522" y="164027"/>
                </a:lnTo>
                <a:lnTo>
                  <a:pt x="230440" y="159830"/>
                </a:lnTo>
                <a:lnTo>
                  <a:pt x="235110" y="152625"/>
                </a:lnTo>
                <a:lnTo>
                  <a:pt x="237821" y="146249"/>
                </a:lnTo>
                <a:lnTo>
                  <a:pt x="239978" y="139287"/>
                </a:lnTo>
                <a:lnTo>
                  <a:pt x="241887" y="134763"/>
                </a:lnTo>
                <a:lnTo>
                  <a:pt x="244112" y="129843"/>
                </a:lnTo>
                <a:lnTo>
                  <a:pt x="245595" y="125610"/>
                </a:lnTo>
                <a:lnTo>
                  <a:pt x="247244" y="118367"/>
                </a:lnTo>
                <a:lnTo>
                  <a:pt x="247976" y="111973"/>
                </a:lnTo>
                <a:lnTo>
                  <a:pt x="248171" y="108934"/>
                </a:lnTo>
                <a:lnTo>
                  <a:pt x="249254" y="105956"/>
                </a:lnTo>
                <a:lnTo>
                  <a:pt x="252997" y="100107"/>
                </a:lnTo>
                <a:lnTo>
                  <a:pt x="253424" y="97213"/>
                </a:lnTo>
                <a:lnTo>
                  <a:pt x="252756" y="94332"/>
                </a:lnTo>
                <a:lnTo>
                  <a:pt x="251358" y="91459"/>
                </a:lnTo>
                <a:lnTo>
                  <a:pt x="250426" y="87638"/>
                </a:lnTo>
                <a:lnTo>
                  <a:pt x="249805" y="83186"/>
                </a:lnTo>
                <a:lnTo>
                  <a:pt x="249390" y="78312"/>
                </a:lnTo>
                <a:lnTo>
                  <a:pt x="248162" y="74112"/>
                </a:lnTo>
                <a:lnTo>
                  <a:pt x="244257" y="66903"/>
                </a:lnTo>
                <a:lnTo>
                  <a:pt x="241886" y="60525"/>
                </a:lnTo>
                <a:lnTo>
                  <a:pt x="241254" y="57491"/>
                </a:lnTo>
                <a:lnTo>
                  <a:pt x="238012" y="51579"/>
                </a:lnTo>
                <a:lnTo>
                  <a:pt x="235813" y="48669"/>
                </a:lnTo>
                <a:lnTo>
                  <a:pt x="233371" y="42896"/>
                </a:lnTo>
                <a:lnTo>
                  <a:pt x="232720" y="40023"/>
                </a:lnTo>
                <a:lnTo>
                  <a:pt x="229456" y="34290"/>
                </a:lnTo>
                <a:lnTo>
                  <a:pt x="227252" y="31429"/>
                </a:lnTo>
                <a:lnTo>
                  <a:pt x="224830" y="29521"/>
                </a:lnTo>
                <a:lnTo>
                  <a:pt x="222263" y="28248"/>
                </a:lnTo>
                <a:lnTo>
                  <a:pt x="219600" y="27400"/>
                </a:lnTo>
                <a:lnTo>
                  <a:pt x="214100" y="23918"/>
                </a:lnTo>
                <a:lnTo>
                  <a:pt x="208480" y="19195"/>
                </a:lnTo>
                <a:lnTo>
                  <a:pt x="202808" y="13921"/>
                </a:lnTo>
                <a:lnTo>
                  <a:pt x="194259" y="5597"/>
                </a:lnTo>
                <a:lnTo>
                  <a:pt x="191405" y="3727"/>
                </a:lnTo>
                <a:lnTo>
                  <a:pt x="185694" y="1649"/>
                </a:lnTo>
                <a:lnTo>
                  <a:pt x="179981" y="725"/>
                </a:lnTo>
                <a:lnTo>
                  <a:pt x="174266" y="315"/>
                </a:lnTo>
                <a:lnTo>
                  <a:pt x="168551" y="132"/>
                </a:lnTo>
                <a:lnTo>
                  <a:pt x="154264" y="6"/>
                </a:lnTo>
                <a:lnTo>
                  <a:pt x="151407" y="0"/>
                </a:lnTo>
                <a:lnTo>
                  <a:pt x="148550" y="948"/>
                </a:lnTo>
                <a:lnTo>
                  <a:pt x="142834" y="4541"/>
                </a:lnTo>
                <a:lnTo>
                  <a:pt x="137119" y="6773"/>
                </a:lnTo>
                <a:lnTo>
                  <a:pt x="130452" y="8718"/>
                </a:lnTo>
                <a:lnTo>
                  <a:pt x="126007" y="10571"/>
                </a:lnTo>
                <a:lnTo>
                  <a:pt x="121138" y="12758"/>
                </a:lnTo>
                <a:lnTo>
                  <a:pt x="116941" y="15168"/>
                </a:lnTo>
                <a:lnTo>
                  <a:pt x="109736" y="20387"/>
                </a:lnTo>
                <a:lnTo>
                  <a:pt x="103359" y="25881"/>
                </a:lnTo>
                <a:lnTo>
                  <a:pt x="97350" y="31498"/>
                </a:lnTo>
                <a:lnTo>
                  <a:pt x="91504" y="37169"/>
                </a:lnTo>
                <a:lnTo>
                  <a:pt x="88612" y="39063"/>
                </a:lnTo>
                <a:lnTo>
                  <a:pt x="85731" y="40325"/>
                </a:lnTo>
                <a:lnTo>
                  <a:pt x="77112" y="428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09"/>
          <p:cNvSpPr/>
          <p:nvPr/>
        </p:nvSpPr>
        <p:spPr>
          <a:xfrm>
            <a:off x="3183254" y="5092078"/>
            <a:ext cx="274322" cy="240016"/>
          </a:xfrm>
          <a:custGeom>
            <a:avLst/>
            <a:gdLst/>
            <a:ahLst/>
            <a:cxnLst/>
            <a:rect l="0" t="0" r="0" b="0"/>
            <a:pathLst>
              <a:path w="274322" h="240016">
                <a:moveTo>
                  <a:pt x="0" y="51422"/>
                </a:moveTo>
                <a:lnTo>
                  <a:pt x="0" y="46871"/>
                </a:lnTo>
                <a:lnTo>
                  <a:pt x="953" y="45530"/>
                </a:lnTo>
                <a:lnTo>
                  <a:pt x="2540" y="44636"/>
                </a:lnTo>
                <a:lnTo>
                  <a:pt x="4551" y="44041"/>
                </a:lnTo>
                <a:lnTo>
                  <a:pt x="5892" y="42691"/>
                </a:lnTo>
                <a:lnTo>
                  <a:pt x="6786" y="40839"/>
                </a:lnTo>
                <a:lnTo>
                  <a:pt x="7381" y="38651"/>
                </a:lnTo>
                <a:lnTo>
                  <a:pt x="10583" y="33681"/>
                </a:lnTo>
                <a:lnTo>
                  <a:pt x="15849" y="27280"/>
                </a:lnTo>
                <a:lnTo>
                  <a:pt x="21312" y="21620"/>
                </a:lnTo>
                <a:lnTo>
                  <a:pt x="28840" y="16586"/>
                </a:lnTo>
                <a:lnTo>
                  <a:pt x="33514" y="13911"/>
                </a:lnTo>
                <a:lnTo>
                  <a:pt x="41248" y="8397"/>
                </a:lnTo>
                <a:lnTo>
                  <a:pt x="44644" y="5594"/>
                </a:lnTo>
                <a:lnTo>
                  <a:pt x="50957" y="2479"/>
                </a:lnTo>
                <a:lnTo>
                  <a:pt x="57890" y="1094"/>
                </a:lnTo>
                <a:lnTo>
                  <a:pt x="62406" y="725"/>
                </a:lnTo>
                <a:lnTo>
                  <a:pt x="67322" y="479"/>
                </a:lnTo>
                <a:lnTo>
                  <a:pt x="77864" y="205"/>
                </a:lnTo>
                <a:lnTo>
                  <a:pt x="105268" y="0"/>
                </a:lnTo>
                <a:lnTo>
                  <a:pt x="108279" y="948"/>
                </a:lnTo>
                <a:lnTo>
                  <a:pt x="114164" y="4541"/>
                </a:lnTo>
                <a:lnTo>
                  <a:pt x="119955" y="6773"/>
                </a:lnTo>
                <a:lnTo>
                  <a:pt x="122833" y="7369"/>
                </a:lnTo>
                <a:lnTo>
                  <a:pt x="128570" y="10571"/>
                </a:lnTo>
                <a:lnTo>
                  <a:pt x="134295" y="15168"/>
                </a:lnTo>
                <a:lnTo>
                  <a:pt x="140015" y="20387"/>
                </a:lnTo>
                <a:lnTo>
                  <a:pt x="141921" y="23112"/>
                </a:lnTo>
                <a:lnTo>
                  <a:pt x="144039" y="28679"/>
                </a:lnTo>
                <a:lnTo>
                  <a:pt x="144603" y="32450"/>
                </a:lnTo>
                <a:lnTo>
                  <a:pt x="144980" y="36869"/>
                </a:lnTo>
                <a:lnTo>
                  <a:pt x="145399" y="45906"/>
                </a:lnTo>
                <a:lnTo>
                  <a:pt x="145584" y="53098"/>
                </a:lnTo>
                <a:lnTo>
                  <a:pt x="145689" y="67052"/>
                </a:lnTo>
                <a:lnTo>
                  <a:pt x="144751" y="72320"/>
                </a:lnTo>
                <a:lnTo>
                  <a:pt x="143173" y="77736"/>
                </a:lnTo>
                <a:lnTo>
                  <a:pt x="141169" y="83253"/>
                </a:lnTo>
                <a:lnTo>
                  <a:pt x="138881" y="88835"/>
                </a:lnTo>
                <a:lnTo>
                  <a:pt x="136402" y="94461"/>
                </a:lnTo>
                <a:lnTo>
                  <a:pt x="133798" y="100117"/>
                </a:lnTo>
                <a:lnTo>
                  <a:pt x="130156" y="105793"/>
                </a:lnTo>
                <a:lnTo>
                  <a:pt x="125823" y="111481"/>
                </a:lnTo>
                <a:lnTo>
                  <a:pt x="121030" y="117180"/>
                </a:lnTo>
                <a:lnTo>
                  <a:pt x="116882" y="122883"/>
                </a:lnTo>
                <a:lnTo>
                  <a:pt x="113164" y="128590"/>
                </a:lnTo>
                <a:lnTo>
                  <a:pt x="109733" y="134300"/>
                </a:lnTo>
                <a:lnTo>
                  <a:pt x="106493" y="140011"/>
                </a:lnTo>
                <a:lnTo>
                  <a:pt x="100353" y="151437"/>
                </a:lnTo>
                <a:lnTo>
                  <a:pt x="96429" y="157151"/>
                </a:lnTo>
                <a:lnTo>
                  <a:pt x="91909" y="162865"/>
                </a:lnTo>
                <a:lnTo>
                  <a:pt x="86990" y="168580"/>
                </a:lnTo>
                <a:lnTo>
                  <a:pt x="82759" y="173342"/>
                </a:lnTo>
                <a:lnTo>
                  <a:pt x="75517" y="181174"/>
                </a:lnTo>
                <a:lnTo>
                  <a:pt x="66085" y="190938"/>
                </a:lnTo>
                <a:lnTo>
                  <a:pt x="63107" y="194915"/>
                </a:lnTo>
                <a:lnTo>
                  <a:pt x="60169" y="199471"/>
                </a:lnTo>
                <a:lnTo>
                  <a:pt x="57258" y="204414"/>
                </a:lnTo>
                <a:lnTo>
                  <a:pt x="54365" y="207709"/>
                </a:lnTo>
                <a:lnTo>
                  <a:pt x="51483" y="209906"/>
                </a:lnTo>
                <a:lnTo>
                  <a:pt x="45742" y="213299"/>
                </a:lnTo>
                <a:lnTo>
                  <a:pt x="38107" y="219612"/>
                </a:lnTo>
                <a:lnTo>
                  <a:pt x="35987" y="221423"/>
                </a:lnTo>
                <a:lnTo>
                  <a:pt x="32504" y="222228"/>
                </a:lnTo>
                <a:lnTo>
                  <a:pt x="30242" y="222442"/>
                </a:lnTo>
                <a:lnTo>
                  <a:pt x="29687" y="223538"/>
                </a:lnTo>
                <a:lnTo>
                  <a:pt x="30269" y="225221"/>
                </a:lnTo>
                <a:lnTo>
                  <a:pt x="34055" y="231080"/>
                </a:lnTo>
                <a:lnTo>
                  <a:pt x="34260" y="238181"/>
                </a:lnTo>
                <a:lnTo>
                  <a:pt x="34270" y="238793"/>
                </a:lnTo>
                <a:lnTo>
                  <a:pt x="35229" y="239201"/>
                </a:lnTo>
                <a:lnTo>
                  <a:pt x="43613" y="239855"/>
                </a:lnTo>
                <a:lnTo>
                  <a:pt x="51658" y="239969"/>
                </a:lnTo>
                <a:lnTo>
                  <a:pt x="95615" y="240015"/>
                </a:lnTo>
                <a:lnTo>
                  <a:pt x="100891" y="239063"/>
                </a:lnTo>
                <a:lnTo>
                  <a:pt x="107266" y="237476"/>
                </a:lnTo>
                <a:lnTo>
                  <a:pt x="114373" y="235466"/>
                </a:lnTo>
                <a:lnTo>
                  <a:pt x="121016" y="234125"/>
                </a:lnTo>
                <a:lnTo>
                  <a:pt x="127350" y="233231"/>
                </a:lnTo>
                <a:lnTo>
                  <a:pt x="133478" y="232636"/>
                </a:lnTo>
                <a:lnTo>
                  <a:pt x="139468" y="231286"/>
                </a:lnTo>
                <a:lnTo>
                  <a:pt x="145366" y="229434"/>
                </a:lnTo>
                <a:lnTo>
                  <a:pt x="151204" y="227246"/>
                </a:lnTo>
                <a:lnTo>
                  <a:pt x="173071" y="219617"/>
                </a:lnTo>
                <a:lnTo>
                  <a:pt x="179199" y="217844"/>
                </a:lnTo>
                <a:lnTo>
                  <a:pt x="184236" y="216663"/>
                </a:lnTo>
                <a:lnTo>
                  <a:pt x="188547" y="215875"/>
                </a:lnTo>
                <a:lnTo>
                  <a:pt x="193325" y="214397"/>
                </a:lnTo>
                <a:lnTo>
                  <a:pt x="198416" y="212459"/>
                </a:lnTo>
                <a:lnTo>
                  <a:pt x="203715" y="210215"/>
                </a:lnTo>
                <a:lnTo>
                  <a:pt x="212143" y="207722"/>
                </a:lnTo>
                <a:lnTo>
                  <a:pt x="215724" y="207057"/>
                </a:lnTo>
                <a:lnTo>
                  <a:pt x="222242" y="203778"/>
                </a:lnTo>
                <a:lnTo>
                  <a:pt x="225315" y="201570"/>
                </a:lnTo>
                <a:lnTo>
                  <a:pt x="233807" y="199117"/>
                </a:lnTo>
                <a:lnTo>
                  <a:pt x="238739" y="198463"/>
                </a:lnTo>
                <a:lnTo>
                  <a:pt x="246759" y="195196"/>
                </a:lnTo>
                <a:lnTo>
                  <a:pt x="253499" y="191521"/>
                </a:lnTo>
                <a:lnTo>
                  <a:pt x="259669" y="189888"/>
                </a:lnTo>
                <a:lnTo>
                  <a:pt x="265586" y="189162"/>
                </a:lnTo>
                <a:lnTo>
                  <a:pt x="274321" y="18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0"/>
          <p:cNvSpPr/>
          <p:nvPr/>
        </p:nvSpPr>
        <p:spPr>
          <a:xfrm>
            <a:off x="3149072" y="5486400"/>
            <a:ext cx="282786" cy="171419"/>
          </a:xfrm>
          <a:custGeom>
            <a:avLst/>
            <a:gdLst/>
            <a:ahLst/>
            <a:cxnLst/>
            <a:rect l="0" t="0" r="0" b="0"/>
            <a:pathLst>
              <a:path w="282786" h="171419">
                <a:moveTo>
                  <a:pt x="25610" y="0"/>
                </a:moveTo>
                <a:lnTo>
                  <a:pt x="17142" y="0"/>
                </a:lnTo>
                <a:lnTo>
                  <a:pt x="25607" y="0"/>
                </a:lnTo>
                <a:lnTo>
                  <a:pt x="25610" y="12770"/>
                </a:lnTo>
                <a:lnTo>
                  <a:pt x="24657" y="15181"/>
                </a:lnTo>
                <a:lnTo>
                  <a:pt x="21059" y="20399"/>
                </a:lnTo>
                <a:lnTo>
                  <a:pt x="19719" y="24077"/>
                </a:lnTo>
                <a:lnTo>
                  <a:pt x="18825" y="28434"/>
                </a:lnTo>
                <a:lnTo>
                  <a:pt x="18229" y="33243"/>
                </a:lnTo>
                <a:lnTo>
                  <a:pt x="17832" y="37402"/>
                </a:lnTo>
                <a:lnTo>
                  <a:pt x="17567" y="41127"/>
                </a:lnTo>
                <a:lnTo>
                  <a:pt x="17391" y="44563"/>
                </a:lnTo>
                <a:lnTo>
                  <a:pt x="17195" y="53461"/>
                </a:lnTo>
                <a:lnTo>
                  <a:pt x="17069" y="74695"/>
                </a:lnTo>
                <a:lnTo>
                  <a:pt x="16106" y="79324"/>
                </a:lnTo>
                <a:lnTo>
                  <a:pt x="14511" y="83363"/>
                </a:lnTo>
                <a:lnTo>
                  <a:pt x="12496" y="87007"/>
                </a:lnTo>
                <a:lnTo>
                  <a:pt x="11152" y="91342"/>
                </a:lnTo>
                <a:lnTo>
                  <a:pt x="10257" y="96137"/>
                </a:lnTo>
                <a:lnTo>
                  <a:pt x="9659" y="101239"/>
                </a:lnTo>
                <a:lnTo>
                  <a:pt x="9261" y="105592"/>
                </a:lnTo>
                <a:lnTo>
                  <a:pt x="8996" y="109447"/>
                </a:lnTo>
                <a:lnTo>
                  <a:pt x="8819" y="112970"/>
                </a:lnTo>
                <a:lnTo>
                  <a:pt x="7748" y="117223"/>
                </a:lnTo>
                <a:lnTo>
                  <a:pt x="6082" y="121964"/>
                </a:lnTo>
                <a:lnTo>
                  <a:pt x="4019" y="127029"/>
                </a:lnTo>
                <a:lnTo>
                  <a:pt x="2644" y="131359"/>
                </a:lnTo>
                <a:lnTo>
                  <a:pt x="1727" y="135197"/>
                </a:lnTo>
                <a:lnTo>
                  <a:pt x="1115" y="138709"/>
                </a:lnTo>
                <a:lnTo>
                  <a:pt x="708" y="142002"/>
                </a:lnTo>
                <a:lnTo>
                  <a:pt x="436" y="145151"/>
                </a:lnTo>
                <a:lnTo>
                  <a:pt x="0" y="152496"/>
                </a:lnTo>
                <a:lnTo>
                  <a:pt x="916" y="153099"/>
                </a:lnTo>
                <a:lnTo>
                  <a:pt x="4475" y="153769"/>
                </a:lnTo>
                <a:lnTo>
                  <a:pt x="5805" y="154900"/>
                </a:lnTo>
                <a:lnTo>
                  <a:pt x="6692" y="156607"/>
                </a:lnTo>
                <a:lnTo>
                  <a:pt x="8361" y="162510"/>
                </a:lnTo>
                <a:lnTo>
                  <a:pt x="12985" y="167319"/>
                </a:lnTo>
                <a:lnTo>
                  <a:pt x="15837" y="170226"/>
                </a:lnTo>
                <a:lnTo>
                  <a:pt x="17189" y="170634"/>
                </a:lnTo>
                <a:lnTo>
                  <a:pt x="23644" y="171208"/>
                </a:lnTo>
                <a:lnTo>
                  <a:pt x="31589" y="171378"/>
                </a:lnTo>
                <a:lnTo>
                  <a:pt x="37157" y="171418"/>
                </a:lnTo>
                <a:lnTo>
                  <a:pt x="45347" y="168896"/>
                </a:lnTo>
                <a:lnTo>
                  <a:pt x="50198" y="166890"/>
                </a:lnTo>
                <a:lnTo>
                  <a:pt x="58128" y="164660"/>
                </a:lnTo>
                <a:lnTo>
                  <a:pt x="65780" y="162717"/>
                </a:lnTo>
                <a:lnTo>
                  <a:pt x="70487" y="160865"/>
                </a:lnTo>
                <a:lnTo>
                  <a:pt x="75531" y="158679"/>
                </a:lnTo>
                <a:lnTo>
                  <a:pt x="80798" y="157221"/>
                </a:lnTo>
                <a:lnTo>
                  <a:pt x="86215" y="156249"/>
                </a:lnTo>
                <a:lnTo>
                  <a:pt x="91730" y="155600"/>
                </a:lnTo>
                <a:lnTo>
                  <a:pt x="97313" y="154216"/>
                </a:lnTo>
                <a:lnTo>
                  <a:pt x="102939" y="152341"/>
                </a:lnTo>
                <a:lnTo>
                  <a:pt x="108596" y="150138"/>
                </a:lnTo>
                <a:lnTo>
                  <a:pt x="114271" y="147717"/>
                </a:lnTo>
                <a:lnTo>
                  <a:pt x="125657" y="142487"/>
                </a:lnTo>
                <a:lnTo>
                  <a:pt x="142778" y="134187"/>
                </a:lnTo>
                <a:lnTo>
                  <a:pt x="148490" y="132320"/>
                </a:lnTo>
                <a:lnTo>
                  <a:pt x="154202" y="131076"/>
                </a:lnTo>
                <a:lnTo>
                  <a:pt x="159915" y="130246"/>
                </a:lnTo>
                <a:lnTo>
                  <a:pt x="165629" y="128741"/>
                </a:lnTo>
                <a:lnTo>
                  <a:pt x="171344" y="126785"/>
                </a:lnTo>
                <a:lnTo>
                  <a:pt x="177059" y="124528"/>
                </a:lnTo>
                <a:lnTo>
                  <a:pt x="182773" y="123024"/>
                </a:lnTo>
                <a:lnTo>
                  <a:pt x="188488" y="122021"/>
                </a:lnTo>
                <a:lnTo>
                  <a:pt x="194203" y="121352"/>
                </a:lnTo>
                <a:lnTo>
                  <a:pt x="199918" y="120906"/>
                </a:lnTo>
                <a:lnTo>
                  <a:pt x="205633" y="120609"/>
                </a:lnTo>
                <a:lnTo>
                  <a:pt x="220237" y="120191"/>
                </a:lnTo>
                <a:lnTo>
                  <a:pt x="246485" y="120030"/>
                </a:lnTo>
                <a:lnTo>
                  <a:pt x="282785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11"/>
          <p:cNvSpPr/>
          <p:nvPr/>
        </p:nvSpPr>
        <p:spPr>
          <a:xfrm>
            <a:off x="3320414" y="5469254"/>
            <a:ext cx="34291" cy="360047"/>
          </a:xfrm>
          <a:custGeom>
            <a:avLst/>
            <a:gdLst/>
            <a:ahLst/>
            <a:cxnLst/>
            <a:rect l="0" t="0" r="0" b="0"/>
            <a:pathLst>
              <a:path w="34291" h="360047">
                <a:moveTo>
                  <a:pt x="0" y="0"/>
                </a:moveTo>
                <a:lnTo>
                  <a:pt x="0" y="16483"/>
                </a:lnTo>
                <a:lnTo>
                  <a:pt x="953" y="21467"/>
                </a:lnTo>
                <a:lnTo>
                  <a:pt x="2540" y="26694"/>
                </a:lnTo>
                <a:lnTo>
                  <a:pt x="4551" y="32084"/>
                </a:lnTo>
                <a:lnTo>
                  <a:pt x="5892" y="37582"/>
                </a:lnTo>
                <a:lnTo>
                  <a:pt x="6786" y="43152"/>
                </a:lnTo>
                <a:lnTo>
                  <a:pt x="7381" y="48771"/>
                </a:lnTo>
                <a:lnTo>
                  <a:pt x="8731" y="55375"/>
                </a:lnTo>
                <a:lnTo>
                  <a:pt x="10583" y="62634"/>
                </a:lnTo>
                <a:lnTo>
                  <a:pt x="12771" y="70331"/>
                </a:lnTo>
                <a:lnTo>
                  <a:pt x="14229" y="77368"/>
                </a:lnTo>
                <a:lnTo>
                  <a:pt x="15201" y="83964"/>
                </a:lnTo>
                <a:lnTo>
                  <a:pt x="15849" y="90266"/>
                </a:lnTo>
                <a:lnTo>
                  <a:pt x="16281" y="97325"/>
                </a:lnTo>
                <a:lnTo>
                  <a:pt x="16762" y="112788"/>
                </a:lnTo>
                <a:lnTo>
                  <a:pt x="17032" y="137559"/>
                </a:lnTo>
                <a:lnTo>
                  <a:pt x="18022" y="145999"/>
                </a:lnTo>
                <a:lnTo>
                  <a:pt x="19635" y="154483"/>
                </a:lnTo>
                <a:lnTo>
                  <a:pt x="21663" y="162996"/>
                </a:lnTo>
                <a:lnTo>
                  <a:pt x="23014" y="171529"/>
                </a:lnTo>
                <a:lnTo>
                  <a:pt x="23916" y="180076"/>
                </a:lnTo>
                <a:lnTo>
                  <a:pt x="24517" y="188631"/>
                </a:lnTo>
                <a:lnTo>
                  <a:pt x="24917" y="197191"/>
                </a:lnTo>
                <a:lnTo>
                  <a:pt x="25362" y="214323"/>
                </a:lnTo>
                <a:lnTo>
                  <a:pt x="25709" y="284085"/>
                </a:lnTo>
                <a:lnTo>
                  <a:pt x="26664" y="291307"/>
                </a:lnTo>
                <a:lnTo>
                  <a:pt x="28254" y="298028"/>
                </a:lnTo>
                <a:lnTo>
                  <a:pt x="30266" y="304413"/>
                </a:lnTo>
                <a:lnTo>
                  <a:pt x="31608" y="309623"/>
                </a:lnTo>
                <a:lnTo>
                  <a:pt x="32502" y="314048"/>
                </a:lnTo>
                <a:lnTo>
                  <a:pt x="33496" y="322457"/>
                </a:lnTo>
                <a:lnTo>
                  <a:pt x="33937" y="332544"/>
                </a:lnTo>
                <a:lnTo>
                  <a:pt x="34259" y="349373"/>
                </a:lnTo>
                <a:lnTo>
                  <a:pt x="34290" y="360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2"/>
          <p:cNvSpPr/>
          <p:nvPr/>
        </p:nvSpPr>
        <p:spPr>
          <a:xfrm>
            <a:off x="5472122" y="3351847"/>
            <a:ext cx="68561" cy="85608"/>
          </a:xfrm>
          <a:custGeom>
            <a:avLst/>
            <a:gdLst/>
            <a:ahLst/>
            <a:cxnLst/>
            <a:rect l="0" t="0" r="0" b="0"/>
            <a:pathLst>
              <a:path w="68561" h="85608">
                <a:moveTo>
                  <a:pt x="25707" y="0"/>
                </a:moveTo>
                <a:lnTo>
                  <a:pt x="33089" y="0"/>
                </a:lnTo>
                <a:lnTo>
                  <a:pt x="34438" y="953"/>
                </a:lnTo>
                <a:lnTo>
                  <a:pt x="36291" y="2540"/>
                </a:lnTo>
                <a:lnTo>
                  <a:pt x="41556" y="7381"/>
                </a:lnTo>
                <a:lnTo>
                  <a:pt x="42941" y="7778"/>
                </a:lnTo>
                <a:lnTo>
                  <a:pt x="44817" y="8043"/>
                </a:lnTo>
                <a:lnTo>
                  <a:pt x="47019" y="8219"/>
                </a:lnTo>
                <a:lnTo>
                  <a:pt x="48488" y="9290"/>
                </a:lnTo>
                <a:lnTo>
                  <a:pt x="49467" y="10956"/>
                </a:lnTo>
                <a:lnTo>
                  <a:pt x="50119" y="13019"/>
                </a:lnTo>
                <a:lnTo>
                  <a:pt x="51507" y="15347"/>
                </a:lnTo>
                <a:lnTo>
                  <a:pt x="53385" y="17851"/>
                </a:lnTo>
                <a:lnTo>
                  <a:pt x="58691" y="24164"/>
                </a:lnTo>
                <a:lnTo>
                  <a:pt x="59127" y="25634"/>
                </a:lnTo>
                <a:lnTo>
                  <a:pt x="59417" y="27567"/>
                </a:lnTo>
                <a:lnTo>
                  <a:pt x="59611" y="29808"/>
                </a:lnTo>
                <a:lnTo>
                  <a:pt x="59739" y="32254"/>
                </a:lnTo>
                <a:lnTo>
                  <a:pt x="59883" y="37513"/>
                </a:lnTo>
                <a:lnTo>
                  <a:pt x="58968" y="39296"/>
                </a:lnTo>
                <a:lnTo>
                  <a:pt x="57407" y="40485"/>
                </a:lnTo>
                <a:lnTo>
                  <a:pt x="52607" y="42393"/>
                </a:lnTo>
                <a:lnTo>
                  <a:pt x="51260" y="43502"/>
                </a:lnTo>
                <a:lnTo>
                  <a:pt x="49410" y="45194"/>
                </a:lnTo>
                <a:lnTo>
                  <a:pt x="44148" y="50202"/>
                </a:lnTo>
                <a:lnTo>
                  <a:pt x="43716" y="49661"/>
                </a:lnTo>
                <a:lnTo>
                  <a:pt x="43428" y="48347"/>
                </a:lnTo>
                <a:lnTo>
                  <a:pt x="42966" y="43946"/>
                </a:lnTo>
                <a:lnTo>
                  <a:pt x="41976" y="43585"/>
                </a:lnTo>
                <a:lnTo>
                  <a:pt x="40363" y="43344"/>
                </a:lnTo>
                <a:lnTo>
                  <a:pt x="38335" y="43184"/>
                </a:lnTo>
                <a:lnTo>
                  <a:pt x="36983" y="42124"/>
                </a:lnTo>
                <a:lnTo>
                  <a:pt x="36082" y="40466"/>
                </a:lnTo>
                <a:lnTo>
                  <a:pt x="35482" y="38407"/>
                </a:lnTo>
                <a:lnTo>
                  <a:pt x="35081" y="36082"/>
                </a:lnTo>
                <a:lnTo>
                  <a:pt x="34814" y="33580"/>
                </a:lnTo>
                <a:lnTo>
                  <a:pt x="34386" y="27271"/>
                </a:lnTo>
                <a:lnTo>
                  <a:pt x="34327" y="23868"/>
                </a:lnTo>
                <a:lnTo>
                  <a:pt x="34289" y="13922"/>
                </a:lnTo>
                <a:lnTo>
                  <a:pt x="35239" y="12139"/>
                </a:lnTo>
                <a:lnTo>
                  <a:pt x="36825" y="10950"/>
                </a:lnTo>
                <a:lnTo>
                  <a:pt x="41662" y="9042"/>
                </a:lnTo>
                <a:lnTo>
                  <a:pt x="42059" y="7933"/>
                </a:lnTo>
                <a:lnTo>
                  <a:pt x="42323" y="6241"/>
                </a:lnTo>
                <a:lnTo>
                  <a:pt x="42500" y="4161"/>
                </a:lnTo>
                <a:lnTo>
                  <a:pt x="42618" y="3726"/>
                </a:lnTo>
                <a:lnTo>
                  <a:pt x="42748" y="5784"/>
                </a:lnTo>
                <a:lnTo>
                  <a:pt x="43735" y="6713"/>
                </a:lnTo>
                <a:lnTo>
                  <a:pt x="45346" y="7333"/>
                </a:lnTo>
                <a:lnTo>
                  <a:pt x="50225" y="8328"/>
                </a:lnTo>
                <a:lnTo>
                  <a:pt x="51577" y="9362"/>
                </a:lnTo>
                <a:lnTo>
                  <a:pt x="53432" y="11004"/>
                </a:lnTo>
                <a:lnTo>
                  <a:pt x="55620" y="13051"/>
                </a:lnTo>
                <a:lnTo>
                  <a:pt x="57080" y="15368"/>
                </a:lnTo>
                <a:lnTo>
                  <a:pt x="58052" y="17865"/>
                </a:lnTo>
                <a:lnTo>
                  <a:pt x="58700" y="20483"/>
                </a:lnTo>
                <a:lnTo>
                  <a:pt x="58180" y="24133"/>
                </a:lnTo>
                <a:lnTo>
                  <a:pt x="56881" y="28471"/>
                </a:lnTo>
                <a:lnTo>
                  <a:pt x="55063" y="33268"/>
                </a:lnTo>
                <a:lnTo>
                  <a:pt x="53850" y="37419"/>
                </a:lnTo>
                <a:lnTo>
                  <a:pt x="53042" y="41138"/>
                </a:lnTo>
                <a:lnTo>
                  <a:pt x="52503" y="44571"/>
                </a:lnTo>
                <a:lnTo>
                  <a:pt x="51191" y="47811"/>
                </a:lnTo>
                <a:lnTo>
                  <a:pt x="49364" y="50924"/>
                </a:lnTo>
                <a:lnTo>
                  <a:pt x="47194" y="53952"/>
                </a:lnTo>
                <a:lnTo>
                  <a:pt x="45747" y="56923"/>
                </a:lnTo>
                <a:lnTo>
                  <a:pt x="44782" y="59856"/>
                </a:lnTo>
                <a:lnTo>
                  <a:pt x="44139" y="62764"/>
                </a:lnTo>
                <a:lnTo>
                  <a:pt x="44663" y="65655"/>
                </a:lnTo>
                <a:lnTo>
                  <a:pt x="45964" y="68535"/>
                </a:lnTo>
                <a:lnTo>
                  <a:pt x="47784" y="71408"/>
                </a:lnTo>
                <a:lnTo>
                  <a:pt x="48046" y="73323"/>
                </a:lnTo>
                <a:lnTo>
                  <a:pt x="47267" y="74599"/>
                </a:lnTo>
                <a:lnTo>
                  <a:pt x="45796" y="75450"/>
                </a:lnTo>
                <a:lnTo>
                  <a:pt x="43862" y="76970"/>
                </a:lnTo>
                <a:lnTo>
                  <a:pt x="41621" y="78936"/>
                </a:lnTo>
                <a:lnTo>
                  <a:pt x="35730" y="84384"/>
                </a:lnTo>
                <a:lnTo>
                  <a:pt x="34294" y="84831"/>
                </a:lnTo>
                <a:lnTo>
                  <a:pt x="32385" y="85129"/>
                </a:lnTo>
                <a:lnTo>
                  <a:pt x="30159" y="85328"/>
                </a:lnTo>
                <a:lnTo>
                  <a:pt x="27723" y="85460"/>
                </a:lnTo>
                <a:lnTo>
                  <a:pt x="22475" y="85607"/>
                </a:lnTo>
                <a:lnTo>
                  <a:pt x="19743" y="84694"/>
                </a:lnTo>
                <a:lnTo>
                  <a:pt x="16968" y="83133"/>
                </a:lnTo>
                <a:lnTo>
                  <a:pt x="10223" y="78334"/>
                </a:lnTo>
                <a:lnTo>
                  <a:pt x="8717" y="76988"/>
                </a:lnTo>
                <a:lnTo>
                  <a:pt x="1328" y="69875"/>
                </a:lnTo>
                <a:lnTo>
                  <a:pt x="881" y="67539"/>
                </a:lnTo>
                <a:lnTo>
                  <a:pt x="585" y="64076"/>
                </a:lnTo>
                <a:lnTo>
                  <a:pt x="254" y="56101"/>
                </a:lnTo>
                <a:lnTo>
                  <a:pt x="68" y="46256"/>
                </a:lnTo>
                <a:lnTo>
                  <a:pt x="0" y="31503"/>
                </a:lnTo>
                <a:lnTo>
                  <a:pt x="950" y="28622"/>
                </a:lnTo>
                <a:lnTo>
                  <a:pt x="2534" y="25749"/>
                </a:lnTo>
                <a:lnTo>
                  <a:pt x="4544" y="22881"/>
                </a:lnTo>
                <a:lnTo>
                  <a:pt x="6836" y="20016"/>
                </a:lnTo>
                <a:lnTo>
                  <a:pt x="9317" y="17155"/>
                </a:lnTo>
                <a:lnTo>
                  <a:pt x="11923" y="14294"/>
                </a:lnTo>
                <a:lnTo>
                  <a:pt x="14612" y="12387"/>
                </a:lnTo>
                <a:lnTo>
                  <a:pt x="17358" y="11115"/>
                </a:lnTo>
                <a:lnTo>
                  <a:pt x="20141" y="10268"/>
                </a:lnTo>
                <a:lnTo>
                  <a:pt x="22949" y="9703"/>
                </a:lnTo>
                <a:lnTo>
                  <a:pt x="25774" y="9326"/>
                </a:lnTo>
                <a:lnTo>
                  <a:pt x="28609" y="9075"/>
                </a:lnTo>
                <a:lnTo>
                  <a:pt x="31452" y="8907"/>
                </a:lnTo>
                <a:lnTo>
                  <a:pt x="37151" y="8721"/>
                </a:lnTo>
                <a:lnTo>
                  <a:pt x="45714" y="8617"/>
                </a:lnTo>
                <a:lnTo>
                  <a:pt x="48570" y="9555"/>
                </a:lnTo>
                <a:lnTo>
                  <a:pt x="51427" y="11132"/>
                </a:lnTo>
                <a:lnTo>
                  <a:pt x="54284" y="13136"/>
                </a:lnTo>
                <a:lnTo>
                  <a:pt x="56189" y="15425"/>
                </a:lnTo>
                <a:lnTo>
                  <a:pt x="57458" y="17903"/>
                </a:lnTo>
                <a:lnTo>
                  <a:pt x="58305" y="20508"/>
                </a:lnTo>
                <a:lnTo>
                  <a:pt x="59821" y="22245"/>
                </a:lnTo>
                <a:lnTo>
                  <a:pt x="61785" y="23402"/>
                </a:lnTo>
                <a:lnTo>
                  <a:pt x="64047" y="24174"/>
                </a:lnTo>
                <a:lnTo>
                  <a:pt x="65555" y="25641"/>
                </a:lnTo>
                <a:lnTo>
                  <a:pt x="66560" y="27571"/>
                </a:lnTo>
                <a:lnTo>
                  <a:pt x="67230" y="29811"/>
                </a:lnTo>
                <a:lnTo>
                  <a:pt x="67677" y="32256"/>
                </a:lnTo>
                <a:lnTo>
                  <a:pt x="67975" y="34840"/>
                </a:lnTo>
                <a:lnTo>
                  <a:pt x="68452" y="41278"/>
                </a:lnTo>
                <a:lnTo>
                  <a:pt x="68518" y="44698"/>
                </a:lnTo>
                <a:lnTo>
                  <a:pt x="68560" y="50104"/>
                </a:lnTo>
                <a:lnTo>
                  <a:pt x="67611" y="50548"/>
                </a:lnTo>
                <a:lnTo>
                  <a:pt x="66026" y="50844"/>
                </a:lnTo>
                <a:lnTo>
                  <a:pt x="64016" y="51041"/>
                </a:lnTo>
                <a:lnTo>
                  <a:pt x="62676" y="52125"/>
                </a:lnTo>
                <a:lnTo>
                  <a:pt x="61784" y="53800"/>
                </a:lnTo>
                <a:lnTo>
                  <a:pt x="61188" y="55869"/>
                </a:lnTo>
                <a:lnTo>
                  <a:pt x="59839" y="57249"/>
                </a:lnTo>
                <a:lnTo>
                  <a:pt x="57987" y="58168"/>
                </a:lnTo>
                <a:lnTo>
                  <a:pt x="55800" y="58782"/>
                </a:lnTo>
                <a:lnTo>
                  <a:pt x="54341" y="58237"/>
                </a:lnTo>
                <a:lnTo>
                  <a:pt x="53369" y="56923"/>
                </a:lnTo>
                <a:lnTo>
                  <a:pt x="52722" y="55093"/>
                </a:lnTo>
                <a:lnTo>
                  <a:pt x="51336" y="53874"/>
                </a:lnTo>
                <a:lnTo>
                  <a:pt x="49461" y="53061"/>
                </a:lnTo>
                <a:lnTo>
                  <a:pt x="42853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4794891" y="2092056"/>
            <a:ext cx="2194523" cy="2099792"/>
            <a:chOff x="4794891" y="2092056"/>
            <a:chExt cx="2194523" cy="2099792"/>
          </a:xfrm>
        </p:grpSpPr>
        <p:sp>
          <p:nvSpPr>
            <p:cNvPr id="61" name="SMARTPenAnnotation613"/>
            <p:cNvSpPr/>
            <p:nvPr/>
          </p:nvSpPr>
          <p:spPr>
            <a:xfrm>
              <a:off x="5686456" y="3758465"/>
              <a:ext cx="50067" cy="64871"/>
            </a:xfrm>
            <a:custGeom>
              <a:avLst/>
              <a:gdLst/>
              <a:ahLst/>
              <a:cxnLst/>
              <a:rect l="0" t="0" r="0" b="0"/>
              <a:pathLst>
                <a:path w="50067" h="64871">
                  <a:moveTo>
                    <a:pt x="42831" y="39152"/>
                  </a:moveTo>
                  <a:lnTo>
                    <a:pt x="42831" y="55935"/>
                  </a:lnTo>
                  <a:lnTo>
                    <a:pt x="41879" y="56056"/>
                  </a:lnTo>
                  <a:lnTo>
                    <a:pt x="40291" y="56136"/>
                  </a:lnTo>
                  <a:lnTo>
                    <a:pt x="38281" y="56190"/>
                  </a:lnTo>
                  <a:lnTo>
                    <a:pt x="36939" y="57178"/>
                  </a:lnTo>
                  <a:lnTo>
                    <a:pt x="36046" y="58789"/>
                  </a:lnTo>
                  <a:lnTo>
                    <a:pt x="35450" y="60816"/>
                  </a:lnTo>
                  <a:lnTo>
                    <a:pt x="34101" y="61215"/>
                  </a:lnTo>
                  <a:lnTo>
                    <a:pt x="32248" y="60528"/>
                  </a:lnTo>
                  <a:lnTo>
                    <a:pt x="30061" y="59118"/>
                  </a:lnTo>
                  <a:lnTo>
                    <a:pt x="27650" y="58178"/>
                  </a:lnTo>
                  <a:lnTo>
                    <a:pt x="25091" y="57551"/>
                  </a:lnTo>
                  <a:lnTo>
                    <a:pt x="18689" y="56545"/>
                  </a:lnTo>
                  <a:lnTo>
                    <a:pt x="17211" y="55509"/>
                  </a:lnTo>
                  <a:lnTo>
                    <a:pt x="15274" y="53867"/>
                  </a:lnTo>
                  <a:lnTo>
                    <a:pt x="9871" y="48938"/>
                  </a:lnTo>
                  <a:lnTo>
                    <a:pt x="9428" y="47581"/>
                  </a:lnTo>
                  <a:lnTo>
                    <a:pt x="9132" y="45724"/>
                  </a:lnTo>
                  <a:lnTo>
                    <a:pt x="8935" y="43533"/>
                  </a:lnTo>
                  <a:lnTo>
                    <a:pt x="7851" y="42073"/>
                  </a:lnTo>
                  <a:lnTo>
                    <a:pt x="6176" y="41099"/>
                  </a:lnTo>
                  <a:lnTo>
                    <a:pt x="4107" y="40450"/>
                  </a:lnTo>
                  <a:lnTo>
                    <a:pt x="2728" y="39065"/>
                  </a:lnTo>
                  <a:lnTo>
                    <a:pt x="1808" y="37189"/>
                  </a:lnTo>
                  <a:lnTo>
                    <a:pt x="332" y="31885"/>
                  </a:lnTo>
                  <a:lnTo>
                    <a:pt x="211" y="30497"/>
                  </a:lnTo>
                  <a:lnTo>
                    <a:pt x="130" y="28620"/>
                  </a:lnTo>
                  <a:lnTo>
                    <a:pt x="0" y="23313"/>
                  </a:lnTo>
                  <a:lnTo>
                    <a:pt x="942" y="21925"/>
                  </a:lnTo>
                  <a:lnTo>
                    <a:pt x="2523" y="20048"/>
                  </a:lnTo>
                  <a:lnTo>
                    <a:pt x="8189" y="13822"/>
                  </a:lnTo>
                  <a:lnTo>
                    <a:pt x="9259" y="13693"/>
                  </a:lnTo>
                  <a:lnTo>
                    <a:pt x="10925" y="13607"/>
                  </a:lnTo>
                  <a:lnTo>
                    <a:pt x="15891" y="13469"/>
                  </a:lnTo>
                  <a:lnTo>
                    <a:pt x="21302" y="13445"/>
                  </a:lnTo>
                  <a:lnTo>
                    <a:pt x="22763" y="14394"/>
                  </a:lnTo>
                  <a:lnTo>
                    <a:pt x="23738" y="15979"/>
                  </a:lnTo>
                  <a:lnTo>
                    <a:pt x="24387" y="17988"/>
                  </a:lnTo>
                  <a:lnTo>
                    <a:pt x="25773" y="19328"/>
                  </a:lnTo>
                  <a:lnTo>
                    <a:pt x="27649" y="20221"/>
                  </a:lnTo>
                  <a:lnTo>
                    <a:pt x="32953" y="21655"/>
                  </a:lnTo>
                  <a:lnTo>
                    <a:pt x="33388" y="22724"/>
                  </a:lnTo>
                  <a:lnTo>
                    <a:pt x="33678" y="24390"/>
                  </a:lnTo>
                  <a:lnTo>
                    <a:pt x="34144" y="29357"/>
                  </a:lnTo>
                  <a:lnTo>
                    <a:pt x="34182" y="30717"/>
                  </a:lnTo>
                  <a:lnTo>
                    <a:pt x="34256" y="38767"/>
                  </a:lnTo>
                  <a:lnTo>
                    <a:pt x="33304" y="38895"/>
                  </a:lnTo>
                  <a:lnTo>
                    <a:pt x="31717" y="38981"/>
                  </a:lnTo>
                  <a:lnTo>
                    <a:pt x="27414" y="39076"/>
                  </a:lnTo>
                  <a:lnTo>
                    <a:pt x="13020" y="39149"/>
                  </a:lnTo>
                  <a:lnTo>
                    <a:pt x="11527" y="38198"/>
                  </a:lnTo>
                  <a:lnTo>
                    <a:pt x="10532" y="36611"/>
                  </a:lnTo>
                  <a:lnTo>
                    <a:pt x="9868" y="34601"/>
                  </a:lnTo>
                  <a:lnTo>
                    <a:pt x="9426" y="32308"/>
                  </a:lnTo>
                  <a:lnTo>
                    <a:pt x="9131" y="29827"/>
                  </a:lnTo>
                  <a:lnTo>
                    <a:pt x="8935" y="27220"/>
                  </a:lnTo>
                  <a:lnTo>
                    <a:pt x="7851" y="25482"/>
                  </a:lnTo>
                  <a:lnTo>
                    <a:pt x="6176" y="24324"/>
                  </a:lnTo>
                  <a:lnTo>
                    <a:pt x="4107" y="23552"/>
                  </a:lnTo>
                  <a:lnTo>
                    <a:pt x="2728" y="22084"/>
                  </a:lnTo>
                  <a:lnTo>
                    <a:pt x="1808" y="20153"/>
                  </a:lnTo>
                  <a:lnTo>
                    <a:pt x="332" y="14762"/>
                  </a:lnTo>
                  <a:lnTo>
                    <a:pt x="1163" y="13367"/>
                  </a:lnTo>
                  <a:lnTo>
                    <a:pt x="2670" y="11485"/>
                  </a:lnTo>
                  <a:lnTo>
                    <a:pt x="8198" y="5250"/>
                  </a:lnTo>
                  <a:lnTo>
                    <a:pt x="12990" y="426"/>
                  </a:lnTo>
                  <a:lnTo>
                    <a:pt x="14365" y="0"/>
                  </a:lnTo>
                  <a:lnTo>
                    <a:pt x="15281" y="668"/>
                  </a:lnTo>
                  <a:lnTo>
                    <a:pt x="15892" y="2066"/>
                  </a:lnTo>
                  <a:lnTo>
                    <a:pt x="17252" y="2998"/>
                  </a:lnTo>
                  <a:lnTo>
                    <a:pt x="19111" y="3620"/>
                  </a:lnTo>
                  <a:lnTo>
                    <a:pt x="21302" y="4034"/>
                  </a:lnTo>
                  <a:lnTo>
                    <a:pt x="23716" y="4310"/>
                  </a:lnTo>
                  <a:lnTo>
                    <a:pt x="26278" y="4494"/>
                  </a:lnTo>
                  <a:lnTo>
                    <a:pt x="28938" y="4617"/>
                  </a:lnTo>
                  <a:lnTo>
                    <a:pt x="31664" y="5651"/>
                  </a:lnTo>
                  <a:lnTo>
                    <a:pt x="34434" y="7293"/>
                  </a:lnTo>
                  <a:lnTo>
                    <a:pt x="37233" y="9340"/>
                  </a:lnTo>
                  <a:lnTo>
                    <a:pt x="39099" y="11657"/>
                  </a:lnTo>
                  <a:lnTo>
                    <a:pt x="40343" y="14155"/>
                  </a:lnTo>
                  <a:lnTo>
                    <a:pt x="41172" y="16772"/>
                  </a:lnTo>
                  <a:lnTo>
                    <a:pt x="42678" y="19470"/>
                  </a:lnTo>
                  <a:lnTo>
                    <a:pt x="44634" y="22220"/>
                  </a:lnTo>
                  <a:lnTo>
                    <a:pt x="46890" y="25007"/>
                  </a:lnTo>
                  <a:lnTo>
                    <a:pt x="48395" y="27817"/>
                  </a:lnTo>
                  <a:lnTo>
                    <a:pt x="49398" y="30643"/>
                  </a:lnTo>
                  <a:lnTo>
                    <a:pt x="50066" y="33479"/>
                  </a:lnTo>
                  <a:lnTo>
                    <a:pt x="49560" y="36323"/>
                  </a:lnTo>
                  <a:lnTo>
                    <a:pt x="48269" y="39171"/>
                  </a:lnTo>
                  <a:lnTo>
                    <a:pt x="46456" y="42022"/>
                  </a:lnTo>
                  <a:lnTo>
                    <a:pt x="45248" y="44875"/>
                  </a:lnTo>
                  <a:lnTo>
                    <a:pt x="44443" y="47730"/>
                  </a:lnTo>
                  <a:lnTo>
                    <a:pt x="43150" y="54605"/>
                  </a:lnTo>
                  <a:lnTo>
                    <a:pt x="42091" y="55169"/>
                  </a:lnTo>
                  <a:lnTo>
                    <a:pt x="40433" y="55545"/>
                  </a:lnTo>
                  <a:lnTo>
                    <a:pt x="38375" y="55796"/>
                  </a:lnTo>
                  <a:lnTo>
                    <a:pt x="37003" y="56915"/>
                  </a:lnTo>
                  <a:lnTo>
                    <a:pt x="36088" y="58614"/>
                  </a:lnTo>
                  <a:lnTo>
                    <a:pt x="35478" y="60699"/>
                  </a:lnTo>
                  <a:lnTo>
                    <a:pt x="34119" y="62089"/>
                  </a:lnTo>
                  <a:lnTo>
                    <a:pt x="32261" y="63016"/>
                  </a:lnTo>
                  <a:lnTo>
                    <a:pt x="25686" y="648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614"/>
            <p:cNvSpPr/>
            <p:nvPr/>
          </p:nvSpPr>
          <p:spPr>
            <a:xfrm>
              <a:off x="5840843" y="4115197"/>
              <a:ext cx="59894" cy="76651"/>
            </a:xfrm>
            <a:custGeom>
              <a:avLst/>
              <a:gdLst/>
              <a:ahLst/>
              <a:cxnLst/>
              <a:rect l="0" t="0" r="0" b="0"/>
              <a:pathLst>
                <a:path w="59894" h="76651">
                  <a:moveTo>
                    <a:pt x="8459" y="59610"/>
                  </a:moveTo>
                  <a:lnTo>
                    <a:pt x="13010" y="59610"/>
                  </a:lnTo>
                  <a:lnTo>
                    <a:pt x="14351" y="58657"/>
                  </a:lnTo>
                  <a:lnTo>
                    <a:pt x="15244" y="57070"/>
                  </a:lnTo>
                  <a:lnTo>
                    <a:pt x="16927" y="51391"/>
                  </a:lnTo>
                  <a:lnTo>
                    <a:pt x="16985" y="53734"/>
                  </a:lnTo>
                  <a:lnTo>
                    <a:pt x="17032" y="76399"/>
                  </a:lnTo>
                  <a:lnTo>
                    <a:pt x="16079" y="76518"/>
                  </a:lnTo>
                  <a:lnTo>
                    <a:pt x="14492" y="76597"/>
                  </a:lnTo>
                  <a:lnTo>
                    <a:pt x="12481" y="76650"/>
                  </a:lnTo>
                  <a:lnTo>
                    <a:pt x="11140" y="75732"/>
                  </a:lnTo>
                  <a:lnTo>
                    <a:pt x="10246" y="74168"/>
                  </a:lnTo>
                  <a:lnTo>
                    <a:pt x="9651" y="72173"/>
                  </a:lnTo>
                  <a:lnTo>
                    <a:pt x="8301" y="70843"/>
                  </a:lnTo>
                  <a:lnTo>
                    <a:pt x="6449" y="69956"/>
                  </a:lnTo>
                  <a:lnTo>
                    <a:pt x="4261" y="69365"/>
                  </a:lnTo>
                  <a:lnTo>
                    <a:pt x="2803" y="68018"/>
                  </a:lnTo>
                  <a:lnTo>
                    <a:pt x="1831" y="66168"/>
                  </a:lnTo>
                  <a:lnTo>
                    <a:pt x="1183" y="63982"/>
                  </a:lnTo>
                  <a:lnTo>
                    <a:pt x="751" y="61572"/>
                  </a:lnTo>
                  <a:lnTo>
                    <a:pt x="463" y="59013"/>
                  </a:lnTo>
                  <a:lnTo>
                    <a:pt x="271" y="56355"/>
                  </a:lnTo>
                  <a:lnTo>
                    <a:pt x="143" y="53630"/>
                  </a:lnTo>
                  <a:lnTo>
                    <a:pt x="0" y="48062"/>
                  </a:lnTo>
                  <a:lnTo>
                    <a:pt x="915" y="45244"/>
                  </a:lnTo>
                  <a:lnTo>
                    <a:pt x="2477" y="42413"/>
                  </a:lnTo>
                  <a:lnTo>
                    <a:pt x="4471" y="39573"/>
                  </a:lnTo>
                  <a:lnTo>
                    <a:pt x="6753" y="36727"/>
                  </a:lnTo>
                  <a:lnTo>
                    <a:pt x="9227" y="33877"/>
                  </a:lnTo>
                  <a:lnTo>
                    <a:pt x="11828" y="31025"/>
                  </a:lnTo>
                  <a:lnTo>
                    <a:pt x="13562" y="28171"/>
                  </a:lnTo>
                  <a:lnTo>
                    <a:pt x="14719" y="25316"/>
                  </a:lnTo>
                  <a:lnTo>
                    <a:pt x="15490" y="22460"/>
                  </a:lnTo>
                  <a:lnTo>
                    <a:pt x="16004" y="19603"/>
                  </a:lnTo>
                  <a:lnTo>
                    <a:pt x="16347" y="16746"/>
                  </a:lnTo>
                  <a:lnTo>
                    <a:pt x="16575" y="13889"/>
                  </a:lnTo>
                  <a:lnTo>
                    <a:pt x="17680" y="11984"/>
                  </a:lnTo>
                  <a:lnTo>
                    <a:pt x="19369" y="10715"/>
                  </a:lnTo>
                  <a:lnTo>
                    <a:pt x="21447" y="9868"/>
                  </a:lnTo>
                  <a:lnTo>
                    <a:pt x="23785" y="8352"/>
                  </a:lnTo>
                  <a:lnTo>
                    <a:pt x="26297" y="6388"/>
                  </a:lnTo>
                  <a:lnTo>
                    <a:pt x="28923" y="4126"/>
                  </a:lnTo>
                  <a:lnTo>
                    <a:pt x="31627" y="2618"/>
                  </a:lnTo>
                  <a:lnTo>
                    <a:pt x="34382" y="1613"/>
                  </a:lnTo>
                  <a:lnTo>
                    <a:pt x="41096" y="0"/>
                  </a:lnTo>
                  <a:lnTo>
                    <a:pt x="42599" y="820"/>
                  </a:lnTo>
                  <a:lnTo>
                    <a:pt x="44555" y="2319"/>
                  </a:lnTo>
                  <a:lnTo>
                    <a:pt x="46810" y="4271"/>
                  </a:lnTo>
                  <a:lnTo>
                    <a:pt x="49266" y="5573"/>
                  </a:lnTo>
                  <a:lnTo>
                    <a:pt x="51857" y="6440"/>
                  </a:lnTo>
                  <a:lnTo>
                    <a:pt x="54536" y="7018"/>
                  </a:lnTo>
                  <a:lnTo>
                    <a:pt x="56322" y="8356"/>
                  </a:lnTo>
                  <a:lnTo>
                    <a:pt x="57513" y="10201"/>
                  </a:lnTo>
                  <a:lnTo>
                    <a:pt x="59423" y="15454"/>
                  </a:lnTo>
                  <a:lnTo>
                    <a:pt x="59580" y="16838"/>
                  </a:lnTo>
                  <a:lnTo>
                    <a:pt x="59685" y="18713"/>
                  </a:lnTo>
                  <a:lnTo>
                    <a:pt x="59853" y="24015"/>
                  </a:lnTo>
                  <a:lnTo>
                    <a:pt x="59893" y="45437"/>
                  </a:lnTo>
                  <a:lnTo>
                    <a:pt x="58941" y="47304"/>
                  </a:lnTo>
                  <a:lnTo>
                    <a:pt x="57354" y="48549"/>
                  </a:lnTo>
                  <a:lnTo>
                    <a:pt x="52513" y="50546"/>
                  </a:lnTo>
                  <a:lnTo>
                    <a:pt x="51164" y="50710"/>
                  </a:lnTo>
                  <a:lnTo>
                    <a:pt x="49311" y="50819"/>
                  </a:lnTo>
                  <a:lnTo>
                    <a:pt x="44045" y="50994"/>
                  </a:lnTo>
                  <a:lnTo>
                    <a:pt x="38583" y="51025"/>
                  </a:lnTo>
                  <a:lnTo>
                    <a:pt x="36161" y="50077"/>
                  </a:lnTo>
                  <a:lnTo>
                    <a:pt x="33595" y="48492"/>
                  </a:lnTo>
                  <a:lnTo>
                    <a:pt x="27182" y="43656"/>
                  </a:lnTo>
                  <a:lnTo>
                    <a:pt x="25704" y="42306"/>
                  </a:lnTo>
                  <a:lnTo>
                    <a:pt x="21521" y="38267"/>
                  </a:lnTo>
                  <a:lnTo>
                    <a:pt x="20024" y="35856"/>
                  </a:lnTo>
                  <a:lnTo>
                    <a:pt x="19027" y="33297"/>
                  </a:lnTo>
                  <a:lnTo>
                    <a:pt x="17426" y="26896"/>
                  </a:lnTo>
                  <a:lnTo>
                    <a:pt x="17294" y="25418"/>
                  </a:lnTo>
                  <a:lnTo>
                    <a:pt x="17207" y="23480"/>
                  </a:lnTo>
                  <a:lnTo>
                    <a:pt x="17149" y="21236"/>
                  </a:lnTo>
                  <a:lnTo>
                    <a:pt x="18062" y="19740"/>
                  </a:lnTo>
                  <a:lnTo>
                    <a:pt x="19624" y="18743"/>
                  </a:lnTo>
                  <a:lnTo>
                    <a:pt x="24423" y="17142"/>
                  </a:lnTo>
                  <a:lnTo>
                    <a:pt x="25769" y="16058"/>
                  </a:lnTo>
                  <a:lnTo>
                    <a:pt x="27619" y="14383"/>
                  </a:lnTo>
                  <a:lnTo>
                    <a:pt x="29805" y="12313"/>
                  </a:lnTo>
                  <a:lnTo>
                    <a:pt x="31262" y="11887"/>
                  </a:lnTo>
                  <a:lnTo>
                    <a:pt x="32234" y="12554"/>
                  </a:lnTo>
                  <a:lnTo>
                    <a:pt x="34063" y="16503"/>
                  </a:lnTo>
                  <a:lnTo>
                    <a:pt x="34101" y="17537"/>
                  </a:lnTo>
                  <a:lnTo>
                    <a:pt x="34143" y="21226"/>
                  </a:lnTo>
                  <a:lnTo>
                    <a:pt x="35106" y="22591"/>
                  </a:lnTo>
                  <a:lnTo>
                    <a:pt x="36702" y="23501"/>
                  </a:lnTo>
                  <a:lnTo>
                    <a:pt x="42749" y="25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615"/>
            <p:cNvSpPr/>
            <p:nvPr/>
          </p:nvSpPr>
          <p:spPr>
            <a:xfrm>
              <a:off x="6046587" y="3754765"/>
              <a:ext cx="47615" cy="67265"/>
            </a:xfrm>
            <a:custGeom>
              <a:avLst/>
              <a:gdLst/>
              <a:ahLst/>
              <a:cxnLst/>
              <a:rect l="0" t="0" r="0" b="0"/>
              <a:pathLst>
                <a:path w="47615" h="67265">
                  <a:moveTo>
                    <a:pt x="34172" y="34280"/>
                  </a:moveTo>
                  <a:lnTo>
                    <a:pt x="41554" y="34280"/>
                  </a:lnTo>
                  <a:lnTo>
                    <a:pt x="41951" y="35232"/>
                  </a:lnTo>
                  <a:lnTo>
                    <a:pt x="42216" y="36820"/>
                  </a:lnTo>
                  <a:lnTo>
                    <a:pt x="42392" y="38830"/>
                  </a:lnTo>
                  <a:lnTo>
                    <a:pt x="43462" y="40171"/>
                  </a:lnTo>
                  <a:lnTo>
                    <a:pt x="45128" y="41065"/>
                  </a:lnTo>
                  <a:lnTo>
                    <a:pt x="47191" y="41661"/>
                  </a:lnTo>
                  <a:lnTo>
                    <a:pt x="47614" y="43010"/>
                  </a:lnTo>
                  <a:lnTo>
                    <a:pt x="46944" y="44863"/>
                  </a:lnTo>
                  <a:lnTo>
                    <a:pt x="43574" y="50128"/>
                  </a:lnTo>
                  <a:lnTo>
                    <a:pt x="43298" y="51513"/>
                  </a:lnTo>
                  <a:lnTo>
                    <a:pt x="43114" y="53388"/>
                  </a:lnTo>
                  <a:lnTo>
                    <a:pt x="42818" y="58692"/>
                  </a:lnTo>
                  <a:lnTo>
                    <a:pt x="41841" y="60080"/>
                  </a:lnTo>
                  <a:lnTo>
                    <a:pt x="40238" y="61957"/>
                  </a:lnTo>
                  <a:lnTo>
                    <a:pt x="38216" y="64161"/>
                  </a:lnTo>
                  <a:lnTo>
                    <a:pt x="35915" y="65631"/>
                  </a:lnTo>
                  <a:lnTo>
                    <a:pt x="33429" y="66610"/>
                  </a:lnTo>
                  <a:lnTo>
                    <a:pt x="30820" y="67264"/>
                  </a:lnTo>
                  <a:lnTo>
                    <a:pt x="29080" y="66746"/>
                  </a:lnTo>
                  <a:lnTo>
                    <a:pt x="27920" y="65449"/>
                  </a:lnTo>
                  <a:lnTo>
                    <a:pt x="27147" y="63632"/>
                  </a:lnTo>
                  <a:lnTo>
                    <a:pt x="25678" y="62420"/>
                  </a:lnTo>
                  <a:lnTo>
                    <a:pt x="23747" y="61612"/>
                  </a:lnTo>
                  <a:lnTo>
                    <a:pt x="21507" y="61074"/>
                  </a:lnTo>
                  <a:lnTo>
                    <a:pt x="19062" y="60715"/>
                  </a:lnTo>
                  <a:lnTo>
                    <a:pt x="16478" y="60476"/>
                  </a:lnTo>
                  <a:lnTo>
                    <a:pt x="13805" y="60316"/>
                  </a:lnTo>
                  <a:lnTo>
                    <a:pt x="12021" y="59257"/>
                  </a:lnTo>
                  <a:lnTo>
                    <a:pt x="10833" y="57599"/>
                  </a:lnTo>
                  <a:lnTo>
                    <a:pt x="10040" y="55541"/>
                  </a:lnTo>
                  <a:lnTo>
                    <a:pt x="8559" y="53216"/>
                  </a:lnTo>
                  <a:lnTo>
                    <a:pt x="6619" y="50714"/>
                  </a:lnTo>
                  <a:lnTo>
                    <a:pt x="4374" y="48093"/>
                  </a:lnTo>
                  <a:lnTo>
                    <a:pt x="2877" y="45394"/>
                  </a:lnTo>
                  <a:lnTo>
                    <a:pt x="1879" y="42641"/>
                  </a:lnTo>
                  <a:lnTo>
                    <a:pt x="1214" y="39854"/>
                  </a:lnTo>
                  <a:lnTo>
                    <a:pt x="770" y="37043"/>
                  </a:lnTo>
                  <a:lnTo>
                    <a:pt x="474" y="34217"/>
                  </a:lnTo>
                  <a:lnTo>
                    <a:pt x="277" y="31381"/>
                  </a:lnTo>
                  <a:lnTo>
                    <a:pt x="146" y="28537"/>
                  </a:lnTo>
                  <a:lnTo>
                    <a:pt x="0" y="22837"/>
                  </a:lnTo>
                  <a:lnTo>
                    <a:pt x="913" y="19984"/>
                  </a:lnTo>
                  <a:lnTo>
                    <a:pt x="2475" y="17129"/>
                  </a:lnTo>
                  <a:lnTo>
                    <a:pt x="7274" y="10254"/>
                  </a:lnTo>
                  <a:lnTo>
                    <a:pt x="8620" y="8738"/>
                  </a:lnTo>
                  <a:lnTo>
                    <a:pt x="15732" y="1330"/>
                  </a:lnTo>
                  <a:lnTo>
                    <a:pt x="17116" y="883"/>
                  </a:lnTo>
                  <a:lnTo>
                    <a:pt x="18992" y="585"/>
                  </a:lnTo>
                  <a:lnTo>
                    <a:pt x="24295" y="107"/>
                  </a:lnTo>
                  <a:lnTo>
                    <a:pt x="25682" y="68"/>
                  </a:lnTo>
                  <a:lnTo>
                    <a:pt x="37417" y="0"/>
                  </a:lnTo>
                  <a:lnTo>
                    <a:pt x="39193" y="949"/>
                  </a:lnTo>
                  <a:lnTo>
                    <a:pt x="40377" y="2534"/>
                  </a:lnTo>
                  <a:lnTo>
                    <a:pt x="41166" y="4544"/>
                  </a:lnTo>
                  <a:lnTo>
                    <a:pt x="41693" y="6836"/>
                  </a:lnTo>
                  <a:lnTo>
                    <a:pt x="42043" y="9316"/>
                  </a:lnTo>
                  <a:lnTo>
                    <a:pt x="42277" y="11922"/>
                  </a:lnTo>
                  <a:lnTo>
                    <a:pt x="43386" y="13660"/>
                  </a:lnTo>
                  <a:lnTo>
                    <a:pt x="45077" y="14818"/>
                  </a:lnTo>
                  <a:lnTo>
                    <a:pt x="47157" y="15590"/>
                  </a:lnTo>
                  <a:lnTo>
                    <a:pt x="47592" y="17057"/>
                  </a:lnTo>
                  <a:lnTo>
                    <a:pt x="46929" y="18988"/>
                  </a:lnTo>
                  <a:lnTo>
                    <a:pt x="43571" y="24380"/>
                  </a:lnTo>
                  <a:lnTo>
                    <a:pt x="43296" y="25775"/>
                  </a:lnTo>
                  <a:lnTo>
                    <a:pt x="43112" y="27658"/>
                  </a:lnTo>
                  <a:lnTo>
                    <a:pt x="42990" y="29865"/>
                  </a:lnTo>
                  <a:lnTo>
                    <a:pt x="41956" y="31336"/>
                  </a:lnTo>
                  <a:lnTo>
                    <a:pt x="40314" y="32317"/>
                  </a:lnTo>
                  <a:lnTo>
                    <a:pt x="38267" y="32972"/>
                  </a:lnTo>
                  <a:lnTo>
                    <a:pt x="35949" y="34360"/>
                  </a:lnTo>
                  <a:lnTo>
                    <a:pt x="33453" y="36238"/>
                  </a:lnTo>
                  <a:lnTo>
                    <a:pt x="27151" y="41545"/>
                  </a:lnTo>
                  <a:lnTo>
                    <a:pt x="25682" y="41981"/>
                  </a:lnTo>
                  <a:lnTo>
                    <a:pt x="23749" y="42272"/>
                  </a:lnTo>
                  <a:lnTo>
                    <a:pt x="18355" y="42738"/>
                  </a:lnTo>
                  <a:lnTo>
                    <a:pt x="16960" y="41823"/>
                  </a:lnTo>
                  <a:lnTo>
                    <a:pt x="15077" y="40261"/>
                  </a:lnTo>
                  <a:lnTo>
                    <a:pt x="8455" y="34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616"/>
            <p:cNvSpPr/>
            <p:nvPr/>
          </p:nvSpPr>
          <p:spPr>
            <a:xfrm>
              <a:off x="6200775" y="3394710"/>
              <a:ext cx="76940" cy="60004"/>
            </a:xfrm>
            <a:custGeom>
              <a:avLst/>
              <a:gdLst/>
              <a:ahLst/>
              <a:cxnLst/>
              <a:rect l="0" t="0" r="0" b="0"/>
              <a:pathLst>
                <a:path w="76940" h="60004">
                  <a:moveTo>
                    <a:pt x="0" y="25717"/>
                  </a:moveTo>
                  <a:lnTo>
                    <a:pt x="4550" y="25717"/>
                  </a:lnTo>
                  <a:lnTo>
                    <a:pt x="7796" y="26669"/>
                  </a:lnTo>
                  <a:lnTo>
                    <a:pt x="11865" y="28257"/>
                  </a:lnTo>
                  <a:lnTo>
                    <a:pt x="22981" y="33098"/>
                  </a:lnTo>
                  <a:lnTo>
                    <a:pt x="24845" y="33495"/>
                  </a:lnTo>
                  <a:lnTo>
                    <a:pt x="27041" y="33760"/>
                  </a:lnTo>
                  <a:lnTo>
                    <a:pt x="32858" y="34185"/>
                  </a:lnTo>
                  <a:lnTo>
                    <a:pt x="34287" y="35172"/>
                  </a:lnTo>
                  <a:lnTo>
                    <a:pt x="36193" y="36783"/>
                  </a:lnTo>
                  <a:lnTo>
                    <a:pt x="41545" y="41661"/>
                  </a:lnTo>
                  <a:lnTo>
                    <a:pt x="41984" y="43014"/>
                  </a:lnTo>
                  <a:lnTo>
                    <a:pt x="42276" y="44868"/>
                  </a:lnTo>
                  <a:lnTo>
                    <a:pt x="42472" y="47057"/>
                  </a:lnTo>
                  <a:lnTo>
                    <a:pt x="42602" y="49469"/>
                  </a:lnTo>
                  <a:lnTo>
                    <a:pt x="42828" y="58431"/>
                  </a:lnTo>
                  <a:lnTo>
                    <a:pt x="41887" y="58957"/>
                  </a:lnTo>
                  <a:lnTo>
                    <a:pt x="40307" y="59307"/>
                  </a:lnTo>
                  <a:lnTo>
                    <a:pt x="35478" y="59869"/>
                  </a:lnTo>
                  <a:lnTo>
                    <a:pt x="34130" y="59915"/>
                  </a:lnTo>
                  <a:lnTo>
                    <a:pt x="26101" y="60003"/>
                  </a:lnTo>
                  <a:lnTo>
                    <a:pt x="25973" y="59052"/>
                  </a:lnTo>
                  <a:lnTo>
                    <a:pt x="25888" y="57466"/>
                  </a:lnTo>
                  <a:lnTo>
                    <a:pt x="25751" y="52626"/>
                  </a:lnTo>
                  <a:lnTo>
                    <a:pt x="25720" y="39607"/>
                  </a:lnTo>
                  <a:lnTo>
                    <a:pt x="24767" y="36882"/>
                  </a:lnTo>
                  <a:lnTo>
                    <a:pt x="23178" y="34113"/>
                  </a:lnTo>
                  <a:lnTo>
                    <a:pt x="21167" y="31314"/>
                  </a:lnTo>
                  <a:lnTo>
                    <a:pt x="20779" y="29449"/>
                  </a:lnTo>
                  <a:lnTo>
                    <a:pt x="21473" y="28205"/>
                  </a:lnTo>
                  <a:lnTo>
                    <a:pt x="22887" y="27376"/>
                  </a:lnTo>
                  <a:lnTo>
                    <a:pt x="23831" y="25870"/>
                  </a:lnTo>
                  <a:lnTo>
                    <a:pt x="24460" y="23914"/>
                  </a:lnTo>
                  <a:lnTo>
                    <a:pt x="24879" y="21658"/>
                  </a:lnTo>
                  <a:lnTo>
                    <a:pt x="26110" y="20154"/>
                  </a:lnTo>
                  <a:lnTo>
                    <a:pt x="27885" y="19151"/>
                  </a:lnTo>
                  <a:lnTo>
                    <a:pt x="30019" y="18482"/>
                  </a:lnTo>
                  <a:lnTo>
                    <a:pt x="32396" y="18036"/>
                  </a:lnTo>
                  <a:lnTo>
                    <a:pt x="34932" y="17739"/>
                  </a:lnTo>
                  <a:lnTo>
                    <a:pt x="37576" y="17541"/>
                  </a:lnTo>
                  <a:lnTo>
                    <a:pt x="40290" y="17409"/>
                  </a:lnTo>
                  <a:lnTo>
                    <a:pt x="45846" y="17262"/>
                  </a:lnTo>
                  <a:lnTo>
                    <a:pt x="54330" y="17179"/>
                  </a:lnTo>
                  <a:lnTo>
                    <a:pt x="56222" y="18120"/>
                  </a:lnTo>
                  <a:lnTo>
                    <a:pt x="57484" y="19700"/>
                  </a:lnTo>
                  <a:lnTo>
                    <a:pt x="59509" y="24528"/>
                  </a:lnTo>
                  <a:lnTo>
                    <a:pt x="61580" y="25877"/>
                  </a:lnTo>
                  <a:lnTo>
                    <a:pt x="64866" y="27729"/>
                  </a:lnTo>
                  <a:lnTo>
                    <a:pt x="68962" y="29916"/>
                  </a:lnTo>
                  <a:lnTo>
                    <a:pt x="71692" y="32326"/>
                  </a:lnTo>
                  <a:lnTo>
                    <a:pt x="73512" y="34886"/>
                  </a:lnTo>
                  <a:lnTo>
                    <a:pt x="74725" y="37545"/>
                  </a:lnTo>
                  <a:lnTo>
                    <a:pt x="75534" y="40269"/>
                  </a:lnTo>
                  <a:lnTo>
                    <a:pt x="76074" y="43039"/>
                  </a:lnTo>
                  <a:lnTo>
                    <a:pt x="76939" y="49776"/>
                  </a:lnTo>
                  <a:lnTo>
                    <a:pt x="76057" y="51281"/>
                  </a:lnTo>
                  <a:lnTo>
                    <a:pt x="74517" y="53238"/>
                  </a:lnTo>
                  <a:lnTo>
                    <a:pt x="69753" y="58670"/>
                  </a:lnTo>
                  <a:lnTo>
                    <a:pt x="68409" y="59116"/>
                  </a:lnTo>
                  <a:lnTo>
                    <a:pt x="66561" y="59413"/>
                  </a:lnTo>
                  <a:lnTo>
                    <a:pt x="64377" y="59611"/>
                  </a:lnTo>
                  <a:lnTo>
                    <a:pt x="62920" y="58791"/>
                  </a:lnTo>
                  <a:lnTo>
                    <a:pt x="61949" y="57291"/>
                  </a:lnTo>
                  <a:lnTo>
                    <a:pt x="60390" y="52591"/>
                  </a:lnTo>
                  <a:lnTo>
                    <a:pt x="59310" y="51253"/>
                  </a:lnTo>
                  <a:lnTo>
                    <a:pt x="57637" y="49409"/>
                  </a:lnTo>
                  <a:lnTo>
                    <a:pt x="55570" y="47227"/>
                  </a:lnTo>
                  <a:lnTo>
                    <a:pt x="54192" y="44819"/>
                  </a:lnTo>
                  <a:lnTo>
                    <a:pt x="53273" y="42262"/>
                  </a:lnTo>
                  <a:lnTo>
                    <a:pt x="52660" y="39604"/>
                  </a:lnTo>
                  <a:lnTo>
                    <a:pt x="51299" y="36880"/>
                  </a:lnTo>
                  <a:lnTo>
                    <a:pt x="49440" y="34112"/>
                  </a:lnTo>
                  <a:lnTo>
                    <a:pt x="47247" y="31313"/>
                  </a:lnTo>
                  <a:lnTo>
                    <a:pt x="45785" y="28496"/>
                  </a:lnTo>
                  <a:lnTo>
                    <a:pt x="44811" y="25664"/>
                  </a:lnTo>
                  <a:lnTo>
                    <a:pt x="44161" y="22824"/>
                  </a:lnTo>
                  <a:lnTo>
                    <a:pt x="43728" y="19979"/>
                  </a:lnTo>
                  <a:lnTo>
                    <a:pt x="43439" y="17129"/>
                  </a:lnTo>
                  <a:lnTo>
                    <a:pt x="42976" y="10262"/>
                  </a:lnTo>
                  <a:lnTo>
                    <a:pt x="42913" y="6783"/>
                  </a:lnTo>
                  <a:lnTo>
                    <a:pt x="428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17"/>
            <p:cNvSpPr/>
            <p:nvPr/>
          </p:nvSpPr>
          <p:spPr>
            <a:xfrm>
              <a:off x="5840729" y="2186092"/>
              <a:ext cx="1045847" cy="1988716"/>
            </a:xfrm>
            <a:custGeom>
              <a:avLst/>
              <a:gdLst/>
              <a:ahLst/>
              <a:cxnLst/>
              <a:rect l="0" t="0" r="0" b="0"/>
              <a:pathLst>
                <a:path w="1045847" h="1988716">
                  <a:moveTo>
                    <a:pt x="0" y="1988715"/>
                  </a:moveTo>
                  <a:lnTo>
                    <a:pt x="0" y="1975945"/>
                  </a:lnTo>
                  <a:lnTo>
                    <a:pt x="953" y="1974486"/>
                  </a:lnTo>
                  <a:lnTo>
                    <a:pt x="2541" y="1973514"/>
                  </a:lnTo>
                  <a:lnTo>
                    <a:pt x="4551" y="1972866"/>
                  </a:lnTo>
                  <a:lnTo>
                    <a:pt x="9325" y="1969607"/>
                  </a:lnTo>
                  <a:lnTo>
                    <a:pt x="11932" y="1967404"/>
                  </a:lnTo>
                  <a:lnTo>
                    <a:pt x="13670" y="1964982"/>
                  </a:lnTo>
                  <a:lnTo>
                    <a:pt x="15601" y="1959752"/>
                  </a:lnTo>
                  <a:lnTo>
                    <a:pt x="16688" y="1951453"/>
                  </a:lnTo>
                  <a:lnTo>
                    <a:pt x="17793" y="1948633"/>
                  </a:lnTo>
                  <a:lnTo>
                    <a:pt x="22946" y="1940115"/>
                  </a:lnTo>
                  <a:lnTo>
                    <a:pt x="25849" y="1931558"/>
                  </a:lnTo>
                  <a:lnTo>
                    <a:pt x="31366" y="1922990"/>
                  </a:lnTo>
                  <a:lnTo>
                    <a:pt x="32991" y="1917277"/>
                  </a:lnTo>
                  <a:lnTo>
                    <a:pt x="33905" y="1908705"/>
                  </a:lnTo>
                  <a:lnTo>
                    <a:pt x="34986" y="1905847"/>
                  </a:lnTo>
                  <a:lnTo>
                    <a:pt x="40106" y="1897275"/>
                  </a:lnTo>
                  <a:lnTo>
                    <a:pt x="41637" y="1891560"/>
                  </a:lnTo>
                  <a:lnTo>
                    <a:pt x="42999" y="1889655"/>
                  </a:lnTo>
                  <a:lnTo>
                    <a:pt x="44859" y="1888385"/>
                  </a:lnTo>
                  <a:lnTo>
                    <a:pt x="47051" y="1887538"/>
                  </a:lnTo>
                  <a:lnTo>
                    <a:pt x="54687" y="1881796"/>
                  </a:lnTo>
                  <a:lnTo>
                    <a:pt x="56461" y="1879336"/>
                  </a:lnTo>
                  <a:lnTo>
                    <a:pt x="59541" y="1870289"/>
                  </a:lnTo>
                  <a:lnTo>
                    <a:pt x="73650" y="1854171"/>
                  </a:lnTo>
                  <a:lnTo>
                    <a:pt x="83733" y="1827611"/>
                  </a:lnTo>
                  <a:lnTo>
                    <a:pt x="84397" y="1824162"/>
                  </a:lnTo>
                  <a:lnTo>
                    <a:pt x="87675" y="1817791"/>
                  </a:lnTo>
                  <a:lnTo>
                    <a:pt x="99317" y="1803047"/>
                  </a:lnTo>
                  <a:lnTo>
                    <a:pt x="101292" y="1797293"/>
                  </a:lnTo>
                  <a:lnTo>
                    <a:pt x="103511" y="1784886"/>
                  </a:lnTo>
                  <a:lnTo>
                    <a:pt x="109622" y="1771371"/>
                  </a:lnTo>
                  <a:lnTo>
                    <a:pt x="116513" y="1760910"/>
                  </a:lnTo>
                  <a:lnTo>
                    <a:pt x="119930" y="1751778"/>
                  </a:lnTo>
                  <a:lnTo>
                    <a:pt x="124105" y="1745932"/>
                  </a:lnTo>
                  <a:lnTo>
                    <a:pt x="125599" y="1742087"/>
                  </a:lnTo>
                  <a:lnTo>
                    <a:pt x="128655" y="1728527"/>
                  </a:lnTo>
                  <a:lnTo>
                    <a:pt x="132745" y="1721311"/>
                  </a:lnTo>
                  <a:lnTo>
                    <a:pt x="142180" y="1708917"/>
                  </a:lnTo>
                  <a:lnTo>
                    <a:pt x="152265" y="1685665"/>
                  </a:lnTo>
                  <a:lnTo>
                    <a:pt x="166959" y="1663038"/>
                  </a:lnTo>
                  <a:lnTo>
                    <a:pt x="169454" y="1655692"/>
                  </a:lnTo>
                  <a:lnTo>
                    <a:pt x="170120" y="1652400"/>
                  </a:lnTo>
                  <a:lnTo>
                    <a:pt x="173399" y="1646202"/>
                  </a:lnTo>
                  <a:lnTo>
                    <a:pt x="185042" y="1631579"/>
                  </a:lnTo>
                  <a:lnTo>
                    <a:pt x="187017" y="1625835"/>
                  </a:lnTo>
                  <a:lnTo>
                    <a:pt x="188128" y="1617247"/>
                  </a:lnTo>
                  <a:lnTo>
                    <a:pt x="189236" y="1614387"/>
                  </a:lnTo>
                  <a:lnTo>
                    <a:pt x="193008" y="1608670"/>
                  </a:lnTo>
                  <a:lnTo>
                    <a:pt x="202238" y="1597238"/>
                  </a:lnTo>
                  <a:lnTo>
                    <a:pt x="204184" y="1591523"/>
                  </a:lnTo>
                  <a:lnTo>
                    <a:pt x="205655" y="1589618"/>
                  </a:lnTo>
                  <a:lnTo>
                    <a:pt x="207589" y="1588348"/>
                  </a:lnTo>
                  <a:lnTo>
                    <a:pt x="209830" y="1587501"/>
                  </a:lnTo>
                  <a:lnTo>
                    <a:pt x="211324" y="1585984"/>
                  </a:lnTo>
                  <a:lnTo>
                    <a:pt x="212320" y="1584020"/>
                  </a:lnTo>
                  <a:lnTo>
                    <a:pt x="212985" y="1581759"/>
                  </a:lnTo>
                  <a:lnTo>
                    <a:pt x="216262" y="1576706"/>
                  </a:lnTo>
                  <a:lnTo>
                    <a:pt x="218470" y="1574024"/>
                  </a:lnTo>
                  <a:lnTo>
                    <a:pt x="219942" y="1571285"/>
                  </a:lnTo>
                  <a:lnTo>
                    <a:pt x="222966" y="1562878"/>
                  </a:lnTo>
                  <a:lnTo>
                    <a:pt x="228519" y="1554354"/>
                  </a:lnTo>
                  <a:lnTo>
                    <a:pt x="230151" y="1548651"/>
                  </a:lnTo>
                  <a:lnTo>
                    <a:pt x="231540" y="1546749"/>
                  </a:lnTo>
                  <a:lnTo>
                    <a:pt x="233418" y="1545481"/>
                  </a:lnTo>
                  <a:lnTo>
                    <a:pt x="235622" y="1544636"/>
                  </a:lnTo>
                  <a:lnTo>
                    <a:pt x="243275" y="1538895"/>
                  </a:lnTo>
                  <a:lnTo>
                    <a:pt x="245051" y="1536435"/>
                  </a:lnTo>
                  <a:lnTo>
                    <a:pt x="247024" y="1531162"/>
                  </a:lnTo>
                  <a:lnTo>
                    <a:pt x="248135" y="1522838"/>
                  </a:lnTo>
                  <a:lnTo>
                    <a:pt x="249244" y="1520015"/>
                  </a:lnTo>
                  <a:lnTo>
                    <a:pt x="255943" y="1510339"/>
                  </a:lnTo>
                  <a:lnTo>
                    <a:pt x="261361" y="1504603"/>
                  </a:lnTo>
                  <a:lnTo>
                    <a:pt x="262824" y="1502144"/>
                  </a:lnTo>
                  <a:lnTo>
                    <a:pt x="265834" y="1494132"/>
                  </a:lnTo>
                  <a:lnTo>
                    <a:pt x="273015" y="1484600"/>
                  </a:lnTo>
                  <a:lnTo>
                    <a:pt x="273740" y="1481136"/>
                  </a:lnTo>
                  <a:lnTo>
                    <a:pt x="273934" y="1478879"/>
                  </a:lnTo>
                  <a:lnTo>
                    <a:pt x="275015" y="1476422"/>
                  </a:lnTo>
                  <a:lnTo>
                    <a:pt x="280136" y="1468413"/>
                  </a:lnTo>
                  <a:lnTo>
                    <a:pt x="281668" y="1462830"/>
                  </a:lnTo>
                  <a:lnTo>
                    <a:pt x="283028" y="1460960"/>
                  </a:lnTo>
                  <a:lnTo>
                    <a:pt x="284888" y="1459713"/>
                  </a:lnTo>
                  <a:lnTo>
                    <a:pt x="287081" y="1458882"/>
                  </a:lnTo>
                  <a:lnTo>
                    <a:pt x="288542" y="1457376"/>
                  </a:lnTo>
                  <a:lnTo>
                    <a:pt x="289517" y="1455419"/>
                  </a:lnTo>
                  <a:lnTo>
                    <a:pt x="290600" y="1450705"/>
                  </a:lnTo>
                  <a:lnTo>
                    <a:pt x="291081" y="1445434"/>
                  </a:lnTo>
                  <a:lnTo>
                    <a:pt x="292161" y="1443648"/>
                  </a:lnTo>
                  <a:lnTo>
                    <a:pt x="293835" y="1442457"/>
                  </a:lnTo>
                  <a:lnTo>
                    <a:pt x="295903" y="1441663"/>
                  </a:lnTo>
                  <a:lnTo>
                    <a:pt x="297281" y="1440181"/>
                  </a:lnTo>
                  <a:lnTo>
                    <a:pt x="298200" y="1438241"/>
                  </a:lnTo>
                  <a:lnTo>
                    <a:pt x="298812" y="1435995"/>
                  </a:lnTo>
                  <a:lnTo>
                    <a:pt x="302034" y="1430959"/>
                  </a:lnTo>
                  <a:lnTo>
                    <a:pt x="314245" y="1416400"/>
                  </a:lnTo>
                  <a:lnTo>
                    <a:pt x="316796" y="1407371"/>
                  </a:lnTo>
                  <a:lnTo>
                    <a:pt x="317149" y="1393992"/>
                  </a:lnTo>
                  <a:lnTo>
                    <a:pt x="318113" y="1392208"/>
                  </a:lnTo>
                  <a:lnTo>
                    <a:pt x="319708" y="1391019"/>
                  </a:lnTo>
                  <a:lnTo>
                    <a:pt x="321724" y="1390226"/>
                  </a:lnTo>
                  <a:lnTo>
                    <a:pt x="323068" y="1388745"/>
                  </a:lnTo>
                  <a:lnTo>
                    <a:pt x="323964" y="1386805"/>
                  </a:lnTo>
                  <a:lnTo>
                    <a:pt x="324561" y="1384559"/>
                  </a:lnTo>
                  <a:lnTo>
                    <a:pt x="327765" y="1379524"/>
                  </a:lnTo>
                  <a:lnTo>
                    <a:pt x="333032" y="1373081"/>
                  </a:lnTo>
                  <a:lnTo>
                    <a:pt x="333752" y="1369660"/>
                  </a:lnTo>
                  <a:lnTo>
                    <a:pt x="333944" y="1367414"/>
                  </a:lnTo>
                  <a:lnTo>
                    <a:pt x="335025" y="1364964"/>
                  </a:lnTo>
                  <a:lnTo>
                    <a:pt x="341675" y="1355936"/>
                  </a:lnTo>
                  <a:lnTo>
                    <a:pt x="342356" y="1352515"/>
                  </a:lnTo>
                  <a:lnTo>
                    <a:pt x="342537" y="1350269"/>
                  </a:lnTo>
                  <a:lnTo>
                    <a:pt x="343611" y="1347819"/>
                  </a:lnTo>
                  <a:lnTo>
                    <a:pt x="348720" y="1339821"/>
                  </a:lnTo>
                  <a:lnTo>
                    <a:pt x="351110" y="1330294"/>
                  </a:lnTo>
                  <a:lnTo>
                    <a:pt x="351366" y="1324574"/>
                  </a:lnTo>
                  <a:lnTo>
                    <a:pt x="352354" y="1322117"/>
                  </a:lnTo>
                  <a:lnTo>
                    <a:pt x="358845" y="1313076"/>
                  </a:lnTo>
                  <a:lnTo>
                    <a:pt x="359512" y="1309653"/>
                  </a:lnTo>
                  <a:lnTo>
                    <a:pt x="360036" y="1287432"/>
                  </a:lnTo>
                  <a:lnTo>
                    <a:pt x="362581" y="1283969"/>
                  </a:lnTo>
                  <a:lnTo>
                    <a:pt x="364594" y="1281712"/>
                  </a:lnTo>
                  <a:lnTo>
                    <a:pt x="365935" y="1279255"/>
                  </a:lnTo>
                  <a:lnTo>
                    <a:pt x="367426" y="1273984"/>
                  </a:lnTo>
                  <a:lnTo>
                    <a:pt x="368776" y="1272198"/>
                  </a:lnTo>
                  <a:lnTo>
                    <a:pt x="370628" y="1271007"/>
                  </a:lnTo>
                  <a:lnTo>
                    <a:pt x="372816" y="1270213"/>
                  </a:lnTo>
                  <a:lnTo>
                    <a:pt x="374274" y="1268731"/>
                  </a:lnTo>
                  <a:lnTo>
                    <a:pt x="375246" y="1266791"/>
                  </a:lnTo>
                  <a:lnTo>
                    <a:pt x="376326" y="1262095"/>
                  </a:lnTo>
                  <a:lnTo>
                    <a:pt x="377077" y="1248515"/>
                  </a:lnTo>
                  <a:lnTo>
                    <a:pt x="376162" y="1245693"/>
                  </a:lnTo>
                  <a:lnTo>
                    <a:pt x="371277" y="1237171"/>
                  </a:lnTo>
                  <a:lnTo>
                    <a:pt x="369800" y="1231468"/>
                  </a:lnTo>
                  <a:lnTo>
                    <a:pt x="370358" y="1229566"/>
                  </a:lnTo>
                  <a:lnTo>
                    <a:pt x="371683" y="1228298"/>
                  </a:lnTo>
                  <a:lnTo>
                    <a:pt x="373519" y="1227453"/>
                  </a:lnTo>
                  <a:lnTo>
                    <a:pt x="374743" y="1225937"/>
                  </a:lnTo>
                  <a:lnTo>
                    <a:pt x="375559" y="1223974"/>
                  </a:lnTo>
                  <a:lnTo>
                    <a:pt x="376707" y="1216660"/>
                  </a:lnTo>
                  <a:lnTo>
                    <a:pt x="376868" y="1213979"/>
                  </a:lnTo>
                  <a:lnTo>
                    <a:pt x="377928" y="1212192"/>
                  </a:lnTo>
                  <a:lnTo>
                    <a:pt x="379587" y="1211001"/>
                  </a:lnTo>
                  <a:lnTo>
                    <a:pt x="381646" y="1210206"/>
                  </a:lnTo>
                  <a:lnTo>
                    <a:pt x="383018" y="1208724"/>
                  </a:lnTo>
                  <a:lnTo>
                    <a:pt x="383933" y="1206784"/>
                  </a:lnTo>
                  <a:lnTo>
                    <a:pt x="384543" y="1204537"/>
                  </a:lnTo>
                  <a:lnTo>
                    <a:pt x="387761" y="1199502"/>
                  </a:lnTo>
                  <a:lnTo>
                    <a:pt x="389953" y="1196825"/>
                  </a:lnTo>
                  <a:lnTo>
                    <a:pt x="391414" y="1194089"/>
                  </a:lnTo>
                  <a:lnTo>
                    <a:pt x="394422" y="1185686"/>
                  </a:lnTo>
                  <a:lnTo>
                    <a:pt x="399971" y="1177164"/>
                  </a:lnTo>
                  <a:lnTo>
                    <a:pt x="402521" y="1167445"/>
                  </a:lnTo>
                  <a:lnTo>
                    <a:pt x="408723" y="1159245"/>
                  </a:lnTo>
                  <a:lnTo>
                    <a:pt x="411616" y="1151232"/>
                  </a:lnTo>
                  <a:lnTo>
                    <a:pt x="415668" y="1145648"/>
                  </a:lnTo>
                  <a:lnTo>
                    <a:pt x="418083" y="1143778"/>
                  </a:lnTo>
                  <a:lnTo>
                    <a:pt x="420644" y="1142531"/>
                  </a:lnTo>
                  <a:lnTo>
                    <a:pt x="423305" y="1141700"/>
                  </a:lnTo>
                  <a:lnTo>
                    <a:pt x="425078" y="1140193"/>
                  </a:lnTo>
                  <a:lnTo>
                    <a:pt x="426260" y="1138236"/>
                  </a:lnTo>
                  <a:lnTo>
                    <a:pt x="427049" y="1135980"/>
                  </a:lnTo>
                  <a:lnTo>
                    <a:pt x="430464" y="1130931"/>
                  </a:lnTo>
                  <a:lnTo>
                    <a:pt x="432709" y="1128252"/>
                  </a:lnTo>
                  <a:lnTo>
                    <a:pt x="434206" y="1125513"/>
                  </a:lnTo>
                  <a:lnTo>
                    <a:pt x="437264" y="1117107"/>
                  </a:lnTo>
                  <a:lnTo>
                    <a:pt x="444462" y="1107432"/>
                  </a:lnTo>
                  <a:lnTo>
                    <a:pt x="449934" y="1101696"/>
                  </a:lnTo>
                  <a:lnTo>
                    <a:pt x="451403" y="1099236"/>
                  </a:lnTo>
                  <a:lnTo>
                    <a:pt x="454425" y="1091224"/>
                  </a:lnTo>
                  <a:lnTo>
                    <a:pt x="461609" y="1081692"/>
                  </a:lnTo>
                  <a:lnTo>
                    <a:pt x="467079" y="1075972"/>
                  </a:lnTo>
                  <a:lnTo>
                    <a:pt x="468549" y="1073515"/>
                  </a:lnTo>
                  <a:lnTo>
                    <a:pt x="471570" y="1065506"/>
                  </a:lnTo>
                  <a:lnTo>
                    <a:pt x="478755" y="1055975"/>
                  </a:lnTo>
                  <a:lnTo>
                    <a:pt x="479480" y="1052511"/>
                  </a:lnTo>
                  <a:lnTo>
                    <a:pt x="479674" y="1050254"/>
                  </a:lnTo>
                  <a:lnTo>
                    <a:pt x="480755" y="1047797"/>
                  </a:lnTo>
                  <a:lnTo>
                    <a:pt x="487407" y="1038756"/>
                  </a:lnTo>
                  <a:lnTo>
                    <a:pt x="492821" y="1033087"/>
                  </a:lnTo>
                  <a:lnTo>
                    <a:pt x="494282" y="1030638"/>
                  </a:lnTo>
                  <a:lnTo>
                    <a:pt x="495906" y="1025375"/>
                  </a:lnTo>
                  <a:lnTo>
                    <a:pt x="497292" y="1023591"/>
                  </a:lnTo>
                  <a:lnTo>
                    <a:pt x="499168" y="1022402"/>
                  </a:lnTo>
                  <a:lnTo>
                    <a:pt x="501371" y="1021608"/>
                  </a:lnTo>
                  <a:lnTo>
                    <a:pt x="502840" y="1020127"/>
                  </a:lnTo>
                  <a:lnTo>
                    <a:pt x="503820" y="1018187"/>
                  </a:lnTo>
                  <a:lnTo>
                    <a:pt x="505391" y="1012781"/>
                  </a:lnTo>
                  <a:lnTo>
                    <a:pt x="511593" y="1004869"/>
                  </a:lnTo>
                  <a:lnTo>
                    <a:pt x="513125" y="999635"/>
                  </a:lnTo>
                  <a:lnTo>
                    <a:pt x="514486" y="997859"/>
                  </a:lnTo>
                  <a:lnTo>
                    <a:pt x="516346" y="996674"/>
                  </a:lnTo>
                  <a:lnTo>
                    <a:pt x="518539" y="995884"/>
                  </a:lnTo>
                  <a:lnTo>
                    <a:pt x="520000" y="994405"/>
                  </a:lnTo>
                  <a:lnTo>
                    <a:pt x="520974" y="992467"/>
                  </a:lnTo>
                  <a:lnTo>
                    <a:pt x="522538" y="987063"/>
                  </a:lnTo>
                  <a:lnTo>
                    <a:pt x="530270" y="978469"/>
                  </a:lnTo>
                  <a:lnTo>
                    <a:pt x="530951" y="975202"/>
                  </a:lnTo>
                  <a:lnTo>
                    <a:pt x="531388" y="969894"/>
                  </a:lnTo>
                  <a:lnTo>
                    <a:pt x="538867" y="961321"/>
                  </a:lnTo>
                  <a:lnTo>
                    <a:pt x="539534" y="958056"/>
                  </a:lnTo>
                  <a:lnTo>
                    <a:pt x="539712" y="955851"/>
                  </a:lnTo>
                  <a:lnTo>
                    <a:pt x="540783" y="954382"/>
                  </a:lnTo>
                  <a:lnTo>
                    <a:pt x="542450" y="953402"/>
                  </a:lnTo>
                  <a:lnTo>
                    <a:pt x="547418" y="951830"/>
                  </a:lnTo>
                  <a:lnTo>
                    <a:pt x="547826" y="950748"/>
                  </a:lnTo>
                  <a:lnTo>
                    <a:pt x="548533" y="944096"/>
                  </a:lnTo>
                  <a:lnTo>
                    <a:pt x="556857" y="934682"/>
                  </a:lnTo>
                  <a:lnTo>
                    <a:pt x="557108" y="929861"/>
                  </a:lnTo>
                  <a:lnTo>
                    <a:pt x="558095" y="927530"/>
                  </a:lnTo>
                  <a:lnTo>
                    <a:pt x="565430" y="917613"/>
                  </a:lnTo>
                  <a:lnTo>
                    <a:pt x="565754" y="905261"/>
                  </a:lnTo>
                  <a:lnTo>
                    <a:pt x="566717" y="903510"/>
                  </a:lnTo>
                  <a:lnTo>
                    <a:pt x="568311" y="902343"/>
                  </a:lnTo>
                  <a:lnTo>
                    <a:pt x="570327" y="901564"/>
                  </a:lnTo>
                  <a:lnTo>
                    <a:pt x="571671" y="900093"/>
                  </a:lnTo>
                  <a:lnTo>
                    <a:pt x="572567" y="898160"/>
                  </a:lnTo>
                  <a:lnTo>
                    <a:pt x="574004" y="892763"/>
                  </a:lnTo>
                  <a:lnTo>
                    <a:pt x="574253" y="887278"/>
                  </a:lnTo>
                  <a:lnTo>
                    <a:pt x="575241" y="885806"/>
                  </a:lnTo>
                  <a:lnTo>
                    <a:pt x="576852" y="884825"/>
                  </a:lnTo>
                  <a:lnTo>
                    <a:pt x="578877" y="884171"/>
                  </a:lnTo>
                  <a:lnTo>
                    <a:pt x="580229" y="882782"/>
                  </a:lnTo>
                  <a:lnTo>
                    <a:pt x="581130" y="880904"/>
                  </a:lnTo>
                  <a:lnTo>
                    <a:pt x="581730" y="878699"/>
                  </a:lnTo>
                  <a:lnTo>
                    <a:pt x="583082" y="877229"/>
                  </a:lnTo>
                  <a:lnTo>
                    <a:pt x="584937" y="876250"/>
                  </a:lnTo>
                  <a:lnTo>
                    <a:pt x="587126" y="875597"/>
                  </a:lnTo>
                  <a:lnTo>
                    <a:pt x="588585" y="874208"/>
                  </a:lnTo>
                  <a:lnTo>
                    <a:pt x="589558" y="872331"/>
                  </a:lnTo>
                  <a:lnTo>
                    <a:pt x="591119" y="867024"/>
                  </a:lnTo>
                  <a:lnTo>
                    <a:pt x="591390" y="861554"/>
                  </a:lnTo>
                  <a:lnTo>
                    <a:pt x="592380" y="859132"/>
                  </a:lnTo>
                  <a:lnTo>
                    <a:pt x="598874" y="850151"/>
                  </a:lnTo>
                  <a:lnTo>
                    <a:pt x="599542" y="846734"/>
                  </a:lnTo>
                  <a:lnTo>
                    <a:pt x="599720" y="844490"/>
                  </a:lnTo>
                  <a:lnTo>
                    <a:pt x="600791" y="842041"/>
                  </a:lnTo>
                  <a:lnTo>
                    <a:pt x="607425" y="833014"/>
                  </a:lnTo>
                  <a:lnTo>
                    <a:pt x="612836" y="827347"/>
                  </a:lnTo>
                  <a:lnTo>
                    <a:pt x="614298" y="824897"/>
                  </a:lnTo>
                  <a:lnTo>
                    <a:pt x="616836" y="815868"/>
                  </a:lnTo>
                  <a:lnTo>
                    <a:pt x="624568" y="807041"/>
                  </a:lnTo>
                  <a:lnTo>
                    <a:pt x="625248" y="803762"/>
                  </a:lnTo>
                  <a:lnTo>
                    <a:pt x="625685" y="793895"/>
                  </a:lnTo>
                  <a:lnTo>
                    <a:pt x="626673" y="792119"/>
                  </a:lnTo>
                  <a:lnTo>
                    <a:pt x="628285" y="790934"/>
                  </a:lnTo>
                  <a:lnTo>
                    <a:pt x="630312" y="790144"/>
                  </a:lnTo>
                  <a:lnTo>
                    <a:pt x="631663" y="788665"/>
                  </a:lnTo>
                  <a:lnTo>
                    <a:pt x="632564" y="786727"/>
                  </a:lnTo>
                  <a:lnTo>
                    <a:pt x="633165" y="784482"/>
                  </a:lnTo>
                  <a:lnTo>
                    <a:pt x="636372" y="779448"/>
                  </a:lnTo>
                  <a:lnTo>
                    <a:pt x="641641" y="773006"/>
                  </a:lnTo>
                  <a:lnTo>
                    <a:pt x="642362" y="769585"/>
                  </a:lnTo>
                  <a:lnTo>
                    <a:pt x="642554" y="767339"/>
                  </a:lnTo>
                  <a:lnTo>
                    <a:pt x="643634" y="764889"/>
                  </a:lnTo>
                  <a:lnTo>
                    <a:pt x="648753" y="756891"/>
                  </a:lnTo>
                  <a:lnTo>
                    <a:pt x="650285" y="751310"/>
                  </a:lnTo>
                  <a:lnTo>
                    <a:pt x="651646" y="749441"/>
                  </a:lnTo>
                  <a:lnTo>
                    <a:pt x="653506" y="748195"/>
                  </a:lnTo>
                  <a:lnTo>
                    <a:pt x="655698" y="747364"/>
                  </a:lnTo>
                  <a:lnTo>
                    <a:pt x="657160" y="745858"/>
                  </a:lnTo>
                  <a:lnTo>
                    <a:pt x="658135" y="743901"/>
                  </a:lnTo>
                  <a:lnTo>
                    <a:pt x="658784" y="741644"/>
                  </a:lnTo>
                  <a:lnTo>
                    <a:pt x="660169" y="740139"/>
                  </a:lnTo>
                  <a:lnTo>
                    <a:pt x="662046" y="739136"/>
                  </a:lnTo>
                  <a:lnTo>
                    <a:pt x="664249" y="738467"/>
                  </a:lnTo>
                  <a:lnTo>
                    <a:pt x="665718" y="737069"/>
                  </a:lnTo>
                  <a:lnTo>
                    <a:pt x="666697" y="735184"/>
                  </a:lnTo>
                  <a:lnTo>
                    <a:pt x="667786" y="730551"/>
                  </a:lnTo>
                  <a:lnTo>
                    <a:pt x="668269" y="725316"/>
                  </a:lnTo>
                  <a:lnTo>
                    <a:pt x="669351" y="722586"/>
                  </a:lnTo>
                  <a:lnTo>
                    <a:pt x="674470" y="714194"/>
                  </a:lnTo>
                  <a:lnTo>
                    <a:pt x="676865" y="704523"/>
                  </a:lnTo>
                  <a:lnTo>
                    <a:pt x="677120" y="698788"/>
                  </a:lnTo>
                  <a:lnTo>
                    <a:pt x="678108" y="696329"/>
                  </a:lnTo>
                  <a:lnTo>
                    <a:pt x="684599" y="687283"/>
                  </a:lnTo>
                  <a:lnTo>
                    <a:pt x="689996" y="681615"/>
                  </a:lnTo>
                  <a:lnTo>
                    <a:pt x="691455" y="679165"/>
                  </a:lnTo>
                  <a:lnTo>
                    <a:pt x="693989" y="670136"/>
                  </a:lnTo>
                  <a:lnTo>
                    <a:pt x="700188" y="662020"/>
                  </a:lnTo>
                  <a:lnTo>
                    <a:pt x="702583" y="652991"/>
                  </a:lnTo>
                  <a:lnTo>
                    <a:pt x="702914" y="644163"/>
                  </a:lnTo>
                  <a:lnTo>
                    <a:pt x="710323" y="635569"/>
                  </a:lnTo>
                  <a:lnTo>
                    <a:pt x="715714" y="630097"/>
                  </a:lnTo>
                  <a:lnTo>
                    <a:pt x="717173" y="627675"/>
                  </a:lnTo>
                  <a:lnTo>
                    <a:pt x="719706" y="618694"/>
                  </a:lnTo>
                  <a:lnTo>
                    <a:pt x="720081" y="604386"/>
                  </a:lnTo>
                  <a:lnTo>
                    <a:pt x="721037" y="602914"/>
                  </a:lnTo>
                  <a:lnTo>
                    <a:pt x="722626" y="601933"/>
                  </a:lnTo>
                  <a:lnTo>
                    <a:pt x="724639" y="601279"/>
                  </a:lnTo>
                  <a:lnTo>
                    <a:pt x="725980" y="599890"/>
                  </a:lnTo>
                  <a:lnTo>
                    <a:pt x="726874" y="598012"/>
                  </a:lnTo>
                  <a:lnTo>
                    <a:pt x="728310" y="592704"/>
                  </a:lnTo>
                  <a:lnTo>
                    <a:pt x="734485" y="584812"/>
                  </a:lnTo>
                  <a:lnTo>
                    <a:pt x="736874" y="575831"/>
                  </a:lnTo>
                  <a:lnTo>
                    <a:pt x="744585" y="567010"/>
                  </a:lnTo>
                  <a:lnTo>
                    <a:pt x="745265" y="563731"/>
                  </a:lnTo>
                  <a:lnTo>
                    <a:pt x="745807" y="541269"/>
                  </a:lnTo>
                  <a:lnTo>
                    <a:pt x="753189" y="532696"/>
                  </a:lnTo>
                  <a:lnTo>
                    <a:pt x="753851" y="529431"/>
                  </a:lnTo>
                  <a:lnTo>
                    <a:pt x="754276" y="524124"/>
                  </a:lnTo>
                  <a:lnTo>
                    <a:pt x="761753" y="515551"/>
                  </a:lnTo>
                  <a:lnTo>
                    <a:pt x="770228" y="506979"/>
                  </a:lnTo>
                  <a:lnTo>
                    <a:pt x="770662" y="505591"/>
                  </a:lnTo>
                  <a:lnTo>
                    <a:pt x="771141" y="501509"/>
                  </a:lnTo>
                  <a:lnTo>
                    <a:pt x="772222" y="499087"/>
                  </a:lnTo>
                  <a:lnTo>
                    <a:pt x="778873" y="490106"/>
                  </a:lnTo>
                  <a:lnTo>
                    <a:pt x="787371" y="481285"/>
                  </a:lnTo>
                  <a:lnTo>
                    <a:pt x="787805" y="479889"/>
                  </a:lnTo>
                  <a:lnTo>
                    <a:pt x="788286" y="475798"/>
                  </a:lnTo>
                  <a:lnTo>
                    <a:pt x="789367" y="473374"/>
                  </a:lnTo>
                  <a:lnTo>
                    <a:pt x="796017" y="464389"/>
                  </a:lnTo>
                  <a:lnTo>
                    <a:pt x="796699" y="460972"/>
                  </a:lnTo>
                  <a:lnTo>
                    <a:pt x="797135" y="451017"/>
                  </a:lnTo>
                  <a:lnTo>
                    <a:pt x="798123" y="448281"/>
                  </a:lnTo>
                  <a:lnTo>
                    <a:pt x="804614" y="438754"/>
                  </a:lnTo>
                  <a:lnTo>
                    <a:pt x="827044" y="415867"/>
                  </a:lnTo>
                  <a:lnTo>
                    <a:pt x="828541" y="413417"/>
                  </a:lnTo>
                  <a:lnTo>
                    <a:pt x="830203" y="408155"/>
                  </a:lnTo>
                  <a:lnTo>
                    <a:pt x="831416" y="391341"/>
                  </a:lnTo>
                  <a:lnTo>
                    <a:pt x="832408" y="388494"/>
                  </a:lnTo>
                  <a:lnTo>
                    <a:pt x="836050" y="382791"/>
                  </a:lnTo>
                  <a:lnTo>
                    <a:pt x="854263" y="362003"/>
                  </a:lnTo>
                  <a:lnTo>
                    <a:pt x="857318" y="353990"/>
                  </a:lnTo>
                  <a:lnTo>
                    <a:pt x="866401" y="342748"/>
                  </a:lnTo>
                  <a:lnTo>
                    <a:pt x="869066" y="339907"/>
                  </a:lnTo>
                  <a:lnTo>
                    <a:pt x="870842" y="337059"/>
                  </a:lnTo>
                  <a:lnTo>
                    <a:pt x="872817" y="331356"/>
                  </a:lnTo>
                  <a:lnTo>
                    <a:pt x="874188" y="317076"/>
                  </a:lnTo>
                  <a:lnTo>
                    <a:pt x="874354" y="310198"/>
                  </a:lnTo>
                  <a:lnTo>
                    <a:pt x="876918" y="306717"/>
                  </a:lnTo>
                  <a:lnTo>
                    <a:pt x="878934" y="304456"/>
                  </a:lnTo>
                  <a:lnTo>
                    <a:pt x="880279" y="301996"/>
                  </a:lnTo>
                  <a:lnTo>
                    <a:pt x="881773" y="296722"/>
                  </a:lnTo>
                  <a:lnTo>
                    <a:pt x="882614" y="288398"/>
                  </a:lnTo>
                  <a:lnTo>
                    <a:pt x="883684" y="285575"/>
                  </a:lnTo>
                  <a:lnTo>
                    <a:pt x="888789" y="277052"/>
                  </a:lnTo>
                  <a:lnTo>
                    <a:pt x="891678" y="268494"/>
                  </a:lnTo>
                  <a:lnTo>
                    <a:pt x="898814" y="258763"/>
                  </a:lnTo>
                  <a:lnTo>
                    <a:pt x="899536" y="255283"/>
                  </a:lnTo>
                  <a:lnTo>
                    <a:pt x="899999" y="245287"/>
                  </a:lnTo>
                  <a:lnTo>
                    <a:pt x="900989" y="242547"/>
                  </a:lnTo>
                  <a:lnTo>
                    <a:pt x="905982" y="234140"/>
                  </a:lnTo>
                  <a:lnTo>
                    <a:pt x="908330" y="224464"/>
                  </a:lnTo>
                  <a:lnTo>
                    <a:pt x="914506" y="216269"/>
                  </a:lnTo>
                  <a:lnTo>
                    <a:pt x="916036" y="210996"/>
                  </a:lnTo>
                  <a:lnTo>
                    <a:pt x="916896" y="202673"/>
                  </a:lnTo>
                  <a:lnTo>
                    <a:pt x="917969" y="199850"/>
                  </a:lnTo>
                  <a:lnTo>
                    <a:pt x="923078" y="191327"/>
                  </a:lnTo>
                  <a:lnTo>
                    <a:pt x="925968" y="182769"/>
                  </a:lnTo>
                  <a:lnTo>
                    <a:pt x="932432" y="174201"/>
                  </a:lnTo>
                  <a:lnTo>
                    <a:pt x="937655" y="168487"/>
                  </a:lnTo>
                  <a:lnTo>
                    <a:pt x="940381" y="166582"/>
                  </a:lnTo>
                  <a:lnTo>
                    <a:pt x="945950" y="164466"/>
                  </a:lnTo>
                  <a:lnTo>
                    <a:pt x="947816" y="162949"/>
                  </a:lnTo>
                  <a:lnTo>
                    <a:pt x="949060" y="160985"/>
                  </a:lnTo>
                  <a:lnTo>
                    <a:pt x="949889" y="158723"/>
                  </a:lnTo>
                  <a:lnTo>
                    <a:pt x="953351" y="153670"/>
                  </a:lnTo>
                  <a:lnTo>
                    <a:pt x="955607" y="150989"/>
                  </a:lnTo>
                  <a:lnTo>
                    <a:pt x="957112" y="148250"/>
                  </a:lnTo>
                  <a:lnTo>
                    <a:pt x="958783" y="142665"/>
                  </a:lnTo>
                  <a:lnTo>
                    <a:pt x="959724" y="134167"/>
                  </a:lnTo>
                  <a:lnTo>
                    <a:pt x="960809" y="131320"/>
                  </a:lnTo>
                  <a:lnTo>
                    <a:pt x="964554" y="125616"/>
                  </a:lnTo>
                  <a:lnTo>
                    <a:pt x="973767" y="114193"/>
                  </a:lnTo>
                  <a:lnTo>
                    <a:pt x="977181" y="105622"/>
                  </a:lnTo>
                  <a:lnTo>
                    <a:pt x="984510" y="95886"/>
                  </a:lnTo>
                  <a:lnTo>
                    <a:pt x="997653" y="82410"/>
                  </a:lnTo>
                  <a:lnTo>
                    <a:pt x="999430" y="79670"/>
                  </a:lnTo>
                  <a:lnTo>
                    <a:pt x="1001404" y="74085"/>
                  </a:lnTo>
                  <a:lnTo>
                    <a:pt x="1002671" y="62739"/>
                  </a:lnTo>
                  <a:lnTo>
                    <a:pt x="1002844" y="57036"/>
                  </a:lnTo>
                  <a:lnTo>
                    <a:pt x="1003843" y="55134"/>
                  </a:lnTo>
                  <a:lnTo>
                    <a:pt x="1005461" y="53866"/>
                  </a:lnTo>
                  <a:lnTo>
                    <a:pt x="1007493" y="53021"/>
                  </a:lnTo>
                  <a:lnTo>
                    <a:pt x="1008847" y="51504"/>
                  </a:lnTo>
                  <a:lnTo>
                    <a:pt x="1009750" y="49541"/>
                  </a:lnTo>
                  <a:lnTo>
                    <a:pt x="1010352" y="47280"/>
                  </a:lnTo>
                  <a:lnTo>
                    <a:pt x="1013561" y="42228"/>
                  </a:lnTo>
                  <a:lnTo>
                    <a:pt x="1015750" y="39547"/>
                  </a:lnTo>
                  <a:lnTo>
                    <a:pt x="1017209" y="36807"/>
                  </a:lnTo>
                  <a:lnTo>
                    <a:pt x="1018831" y="31223"/>
                  </a:lnTo>
                  <a:lnTo>
                    <a:pt x="1020216" y="29353"/>
                  </a:lnTo>
                  <a:lnTo>
                    <a:pt x="1022092" y="28106"/>
                  </a:lnTo>
                  <a:lnTo>
                    <a:pt x="1024294" y="27275"/>
                  </a:lnTo>
                  <a:lnTo>
                    <a:pt x="1025763" y="25768"/>
                  </a:lnTo>
                  <a:lnTo>
                    <a:pt x="1026743" y="23811"/>
                  </a:lnTo>
                  <a:lnTo>
                    <a:pt x="1027395" y="21554"/>
                  </a:lnTo>
                  <a:lnTo>
                    <a:pt x="1028783" y="20050"/>
                  </a:lnTo>
                  <a:lnTo>
                    <a:pt x="1030660" y="19046"/>
                  </a:lnTo>
                  <a:lnTo>
                    <a:pt x="1035967" y="17436"/>
                  </a:lnTo>
                  <a:lnTo>
                    <a:pt x="1036403" y="16352"/>
                  </a:lnTo>
                  <a:lnTo>
                    <a:pt x="1037263" y="8575"/>
                  </a:lnTo>
                  <a:lnTo>
                    <a:pt x="1045741" y="0"/>
                  </a:lnTo>
                  <a:lnTo>
                    <a:pt x="1045846" y="8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18"/>
            <p:cNvSpPr/>
            <p:nvPr/>
          </p:nvSpPr>
          <p:spPr>
            <a:xfrm>
              <a:off x="6818348" y="2092056"/>
              <a:ext cx="171066" cy="188230"/>
            </a:xfrm>
            <a:custGeom>
              <a:avLst/>
              <a:gdLst/>
              <a:ahLst/>
              <a:cxnLst/>
              <a:rect l="0" t="0" r="0" b="0"/>
              <a:pathLst>
                <a:path w="171066" h="188230">
                  <a:moveTo>
                    <a:pt x="8219" y="102504"/>
                  </a:moveTo>
                  <a:lnTo>
                    <a:pt x="3668" y="102504"/>
                  </a:lnTo>
                  <a:lnTo>
                    <a:pt x="2327" y="101551"/>
                  </a:lnTo>
                  <a:lnTo>
                    <a:pt x="1434" y="99964"/>
                  </a:lnTo>
                  <a:lnTo>
                    <a:pt x="0" y="95123"/>
                  </a:lnTo>
                  <a:lnTo>
                    <a:pt x="834" y="94725"/>
                  </a:lnTo>
                  <a:lnTo>
                    <a:pt x="5608" y="94166"/>
                  </a:lnTo>
                  <a:lnTo>
                    <a:pt x="7058" y="94036"/>
                  </a:lnTo>
                  <a:lnTo>
                    <a:pt x="7445" y="93048"/>
                  </a:lnTo>
                  <a:lnTo>
                    <a:pt x="7990" y="88060"/>
                  </a:lnTo>
                  <a:lnTo>
                    <a:pt x="8118" y="86560"/>
                  </a:lnTo>
                  <a:lnTo>
                    <a:pt x="9104" y="86159"/>
                  </a:lnTo>
                  <a:lnTo>
                    <a:pt x="12740" y="85714"/>
                  </a:lnTo>
                  <a:lnTo>
                    <a:pt x="14090" y="84643"/>
                  </a:lnTo>
                  <a:lnTo>
                    <a:pt x="14990" y="82977"/>
                  </a:lnTo>
                  <a:lnTo>
                    <a:pt x="15591" y="80913"/>
                  </a:lnTo>
                  <a:lnTo>
                    <a:pt x="16944" y="79537"/>
                  </a:lnTo>
                  <a:lnTo>
                    <a:pt x="18798" y="78620"/>
                  </a:lnTo>
                  <a:lnTo>
                    <a:pt x="20987" y="78009"/>
                  </a:lnTo>
                  <a:lnTo>
                    <a:pt x="25959" y="74790"/>
                  </a:lnTo>
                  <a:lnTo>
                    <a:pt x="28618" y="72598"/>
                  </a:lnTo>
                  <a:lnTo>
                    <a:pt x="31343" y="70184"/>
                  </a:lnTo>
                  <a:lnTo>
                    <a:pt x="36911" y="64962"/>
                  </a:lnTo>
                  <a:lnTo>
                    <a:pt x="51097" y="51017"/>
                  </a:lnTo>
                  <a:lnTo>
                    <a:pt x="53949" y="48176"/>
                  </a:lnTo>
                  <a:lnTo>
                    <a:pt x="56803" y="46283"/>
                  </a:lnTo>
                  <a:lnTo>
                    <a:pt x="59659" y="45021"/>
                  </a:lnTo>
                  <a:lnTo>
                    <a:pt x="62514" y="44179"/>
                  </a:lnTo>
                  <a:lnTo>
                    <a:pt x="65372" y="42666"/>
                  </a:lnTo>
                  <a:lnTo>
                    <a:pt x="68228" y="40704"/>
                  </a:lnTo>
                  <a:lnTo>
                    <a:pt x="71085" y="38444"/>
                  </a:lnTo>
                  <a:lnTo>
                    <a:pt x="73942" y="35985"/>
                  </a:lnTo>
                  <a:lnTo>
                    <a:pt x="76800" y="33393"/>
                  </a:lnTo>
                  <a:lnTo>
                    <a:pt x="79658" y="30712"/>
                  </a:lnTo>
                  <a:lnTo>
                    <a:pt x="83467" y="27973"/>
                  </a:lnTo>
                  <a:lnTo>
                    <a:pt x="87912" y="25194"/>
                  </a:lnTo>
                  <a:lnTo>
                    <a:pt x="92780" y="22389"/>
                  </a:lnTo>
                  <a:lnTo>
                    <a:pt x="96978" y="19566"/>
                  </a:lnTo>
                  <a:lnTo>
                    <a:pt x="100729" y="16732"/>
                  </a:lnTo>
                  <a:lnTo>
                    <a:pt x="104183" y="13890"/>
                  </a:lnTo>
                  <a:lnTo>
                    <a:pt x="107437" y="11995"/>
                  </a:lnTo>
                  <a:lnTo>
                    <a:pt x="110560" y="10732"/>
                  </a:lnTo>
                  <a:lnTo>
                    <a:pt x="113593" y="9890"/>
                  </a:lnTo>
                  <a:lnTo>
                    <a:pt x="116569" y="9329"/>
                  </a:lnTo>
                  <a:lnTo>
                    <a:pt x="119505" y="8955"/>
                  </a:lnTo>
                  <a:lnTo>
                    <a:pt x="122414" y="8705"/>
                  </a:lnTo>
                  <a:lnTo>
                    <a:pt x="125307" y="7586"/>
                  </a:lnTo>
                  <a:lnTo>
                    <a:pt x="128187" y="5888"/>
                  </a:lnTo>
                  <a:lnTo>
                    <a:pt x="131061" y="3803"/>
                  </a:lnTo>
                  <a:lnTo>
                    <a:pt x="133928" y="2413"/>
                  </a:lnTo>
                  <a:lnTo>
                    <a:pt x="136793" y="1487"/>
                  </a:lnTo>
                  <a:lnTo>
                    <a:pt x="143683" y="0"/>
                  </a:lnTo>
                  <a:lnTo>
                    <a:pt x="144248" y="830"/>
                  </a:lnTo>
                  <a:lnTo>
                    <a:pt x="144877" y="4293"/>
                  </a:lnTo>
                  <a:lnTo>
                    <a:pt x="145997" y="5597"/>
                  </a:lnTo>
                  <a:lnTo>
                    <a:pt x="147696" y="6467"/>
                  </a:lnTo>
                  <a:lnTo>
                    <a:pt x="152716" y="7863"/>
                  </a:lnTo>
                  <a:lnTo>
                    <a:pt x="155942" y="10593"/>
                  </a:lnTo>
                  <a:lnTo>
                    <a:pt x="161224" y="15557"/>
                  </a:lnTo>
                  <a:lnTo>
                    <a:pt x="161657" y="16917"/>
                  </a:lnTo>
                  <a:lnTo>
                    <a:pt x="162139" y="20967"/>
                  </a:lnTo>
                  <a:lnTo>
                    <a:pt x="163220" y="23381"/>
                  </a:lnTo>
                  <a:lnTo>
                    <a:pt x="166961" y="28603"/>
                  </a:lnTo>
                  <a:lnTo>
                    <a:pt x="168340" y="31329"/>
                  </a:lnTo>
                  <a:lnTo>
                    <a:pt x="169871" y="36898"/>
                  </a:lnTo>
                  <a:lnTo>
                    <a:pt x="170552" y="42548"/>
                  </a:lnTo>
                  <a:lnTo>
                    <a:pt x="170855" y="48234"/>
                  </a:lnTo>
                  <a:lnTo>
                    <a:pt x="170989" y="53936"/>
                  </a:lnTo>
                  <a:lnTo>
                    <a:pt x="171065" y="67052"/>
                  </a:lnTo>
                  <a:lnTo>
                    <a:pt x="170123" y="71249"/>
                  </a:lnTo>
                  <a:lnTo>
                    <a:pt x="168543" y="75000"/>
                  </a:lnTo>
                  <a:lnTo>
                    <a:pt x="166536" y="78453"/>
                  </a:lnTo>
                  <a:lnTo>
                    <a:pt x="165199" y="82660"/>
                  </a:lnTo>
                  <a:lnTo>
                    <a:pt x="164307" y="87369"/>
                  </a:lnTo>
                  <a:lnTo>
                    <a:pt x="163713" y="92414"/>
                  </a:lnTo>
                  <a:lnTo>
                    <a:pt x="163317" y="96730"/>
                  </a:lnTo>
                  <a:lnTo>
                    <a:pt x="163052" y="100559"/>
                  </a:lnTo>
                  <a:lnTo>
                    <a:pt x="162876" y="104065"/>
                  </a:lnTo>
                  <a:lnTo>
                    <a:pt x="161806" y="108307"/>
                  </a:lnTo>
                  <a:lnTo>
                    <a:pt x="160141" y="113040"/>
                  </a:lnTo>
                  <a:lnTo>
                    <a:pt x="158078" y="118100"/>
                  </a:lnTo>
                  <a:lnTo>
                    <a:pt x="156702" y="122426"/>
                  </a:lnTo>
                  <a:lnTo>
                    <a:pt x="155785" y="126263"/>
                  </a:lnTo>
                  <a:lnTo>
                    <a:pt x="155174" y="129773"/>
                  </a:lnTo>
                  <a:lnTo>
                    <a:pt x="154767" y="134018"/>
                  </a:lnTo>
                  <a:lnTo>
                    <a:pt x="154495" y="138753"/>
                  </a:lnTo>
                  <a:lnTo>
                    <a:pt x="154313" y="143815"/>
                  </a:lnTo>
                  <a:lnTo>
                    <a:pt x="153241" y="148142"/>
                  </a:lnTo>
                  <a:lnTo>
                    <a:pt x="151573" y="151979"/>
                  </a:lnTo>
                  <a:lnTo>
                    <a:pt x="149508" y="155490"/>
                  </a:lnTo>
                  <a:lnTo>
                    <a:pt x="147179" y="158783"/>
                  </a:lnTo>
                  <a:lnTo>
                    <a:pt x="144675" y="161931"/>
                  </a:lnTo>
                  <a:lnTo>
                    <a:pt x="142051" y="164982"/>
                  </a:lnTo>
                  <a:lnTo>
                    <a:pt x="140303" y="167968"/>
                  </a:lnTo>
                  <a:lnTo>
                    <a:pt x="138360" y="173827"/>
                  </a:lnTo>
                  <a:lnTo>
                    <a:pt x="137497" y="179605"/>
                  </a:lnTo>
                  <a:lnTo>
                    <a:pt x="137267" y="182480"/>
                  </a:lnTo>
                  <a:lnTo>
                    <a:pt x="136161" y="184396"/>
                  </a:lnTo>
                  <a:lnTo>
                    <a:pt x="134471" y="185673"/>
                  </a:lnTo>
                  <a:lnTo>
                    <a:pt x="128343" y="188184"/>
                  </a:lnTo>
                  <a:lnTo>
                    <a:pt x="119661" y="1882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19"/>
            <p:cNvSpPr/>
            <p:nvPr/>
          </p:nvSpPr>
          <p:spPr>
            <a:xfrm>
              <a:off x="4872068" y="2134552"/>
              <a:ext cx="968662" cy="2031684"/>
            </a:xfrm>
            <a:custGeom>
              <a:avLst/>
              <a:gdLst/>
              <a:ahLst/>
              <a:cxnLst/>
              <a:rect l="0" t="0" r="0" b="0"/>
              <a:pathLst>
                <a:path w="968662" h="2031684">
                  <a:moveTo>
                    <a:pt x="968661" y="2031683"/>
                  </a:moveTo>
                  <a:lnTo>
                    <a:pt x="968661" y="2011532"/>
                  </a:lnTo>
                  <a:lnTo>
                    <a:pt x="967709" y="2009676"/>
                  </a:lnTo>
                  <a:lnTo>
                    <a:pt x="966122" y="2008439"/>
                  </a:lnTo>
                  <a:lnTo>
                    <a:pt x="964111" y="2007614"/>
                  </a:lnTo>
                  <a:lnTo>
                    <a:pt x="962770" y="2006112"/>
                  </a:lnTo>
                  <a:lnTo>
                    <a:pt x="961876" y="2004158"/>
                  </a:lnTo>
                  <a:lnTo>
                    <a:pt x="960883" y="1998494"/>
                  </a:lnTo>
                  <a:lnTo>
                    <a:pt x="960442" y="1989628"/>
                  </a:lnTo>
                  <a:lnTo>
                    <a:pt x="959372" y="1985548"/>
                  </a:lnTo>
                  <a:lnTo>
                    <a:pt x="953350" y="1972158"/>
                  </a:lnTo>
                  <a:lnTo>
                    <a:pt x="951879" y="1960341"/>
                  </a:lnTo>
                  <a:lnTo>
                    <a:pt x="951549" y="1943108"/>
                  </a:lnTo>
                  <a:lnTo>
                    <a:pt x="950585" y="1940248"/>
                  </a:lnTo>
                  <a:lnTo>
                    <a:pt x="946975" y="1934530"/>
                  </a:lnTo>
                  <a:lnTo>
                    <a:pt x="944735" y="1926274"/>
                  </a:lnTo>
                  <a:lnTo>
                    <a:pt x="942975" y="1891770"/>
                  </a:lnTo>
                  <a:lnTo>
                    <a:pt x="942012" y="1888877"/>
                  </a:lnTo>
                  <a:lnTo>
                    <a:pt x="937059" y="1880256"/>
                  </a:lnTo>
                  <a:lnTo>
                    <a:pt x="934215" y="1871669"/>
                  </a:lnTo>
                  <a:lnTo>
                    <a:pt x="927095" y="1861927"/>
                  </a:lnTo>
                  <a:lnTo>
                    <a:pt x="925913" y="1845619"/>
                  </a:lnTo>
                  <a:lnTo>
                    <a:pt x="923310" y="1841673"/>
                  </a:lnTo>
                  <a:lnTo>
                    <a:pt x="912136" y="1828614"/>
                  </a:lnTo>
                  <a:lnTo>
                    <a:pt x="910202" y="1823002"/>
                  </a:lnTo>
                  <a:lnTo>
                    <a:pt x="908858" y="1808787"/>
                  </a:lnTo>
                  <a:lnTo>
                    <a:pt x="908790" y="1805933"/>
                  </a:lnTo>
                  <a:lnTo>
                    <a:pt x="907792" y="1803078"/>
                  </a:lnTo>
                  <a:lnTo>
                    <a:pt x="901285" y="1793345"/>
                  </a:lnTo>
                  <a:lnTo>
                    <a:pt x="900617" y="1789865"/>
                  </a:lnTo>
                  <a:lnTo>
                    <a:pt x="900438" y="1787603"/>
                  </a:lnTo>
                  <a:lnTo>
                    <a:pt x="899367" y="1785143"/>
                  </a:lnTo>
                  <a:lnTo>
                    <a:pt x="894261" y="1777130"/>
                  </a:lnTo>
                  <a:lnTo>
                    <a:pt x="892732" y="1771546"/>
                  </a:lnTo>
                  <a:lnTo>
                    <a:pt x="891872" y="1763047"/>
                  </a:lnTo>
                  <a:lnTo>
                    <a:pt x="890798" y="1760199"/>
                  </a:lnTo>
                  <a:lnTo>
                    <a:pt x="885689" y="1751641"/>
                  </a:lnTo>
                  <a:lnTo>
                    <a:pt x="883299" y="1741910"/>
                  </a:lnTo>
                  <a:lnTo>
                    <a:pt x="877117" y="1733708"/>
                  </a:lnTo>
                  <a:lnTo>
                    <a:pt x="875587" y="1728435"/>
                  </a:lnTo>
                  <a:lnTo>
                    <a:pt x="874227" y="1726647"/>
                  </a:lnTo>
                  <a:lnTo>
                    <a:pt x="872368" y="1725456"/>
                  </a:lnTo>
                  <a:lnTo>
                    <a:pt x="870176" y="1724661"/>
                  </a:lnTo>
                  <a:lnTo>
                    <a:pt x="868714" y="1723179"/>
                  </a:lnTo>
                  <a:lnTo>
                    <a:pt x="867740" y="1721239"/>
                  </a:lnTo>
                  <a:lnTo>
                    <a:pt x="866658" y="1716543"/>
                  </a:lnTo>
                  <a:lnTo>
                    <a:pt x="865906" y="1707514"/>
                  </a:lnTo>
                  <a:lnTo>
                    <a:pt x="859923" y="1699397"/>
                  </a:lnTo>
                  <a:lnTo>
                    <a:pt x="857575" y="1690368"/>
                  </a:lnTo>
                  <a:lnTo>
                    <a:pt x="857250" y="1676990"/>
                  </a:lnTo>
                  <a:lnTo>
                    <a:pt x="856288" y="1674253"/>
                  </a:lnTo>
                  <a:lnTo>
                    <a:pt x="849841" y="1664726"/>
                  </a:lnTo>
                  <a:lnTo>
                    <a:pt x="849178" y="1661263"/>
                  </a:lnTo>
                  <a:lnTo>
                    <a:pt x="849000" y="1659007"/>
                  </a:lnTo>
                  <a:lnTo>
                    <a:pt x="847930" y="1656549"/>
                  </a:lnTo>
                  <a:lnTo>
                    <a:pt x="841297" y="1647508"/>
                  </a:lnTo>
                  <a:lnTo>
                    <a:pt x="835885" y="1641840"/>
                  </a:lnTo>
                  <a:lnTo>
                    <a:pt x="834424" y="1639390"/>
                  </a:lnTo>
                  <a:lnTo>
                    <a:pt x="831886" y="1630361"/>
                  </a:lnTo>
                  <a:lnTo>
                    <a:pt x="825686" y="1622245"/>
                  </a:lnTo>
                  <a:lnTo>
                    <a:pt x="823292" y="1613216"/>
                  </a:lnTo>
                  <a:lnTo>
                    <a:pt x="823037" y="1607549"/>
                  </a:lnTo>
                  <a:lnTo>
                    <a:pt x="822048" y="1605099"/>
                  </a:lnTo>
                  <a:lnTo>
                    <a:pt x="817059" y="1597101"/>
                  </a:lnTo>
                  <a:lnTo>
                    <a:pt x="815558" y="1591520"/>
                  </a:lnTo>
                  <a:lnTo>
                    <a:pt x="814388" y="1573288"/>
                  </a:lnTo>
                  <a:lnTo>
                    <a:pt x="813425" y="1570829"/>
                  </a:lnTo>
                  <a:lnTo>
                    <a:pt x="808471" y="1562817"/>
                  </a:lnTo>
                  <a:lnTo>
                    <a:pt x="806138" y="1553285"/>
                  </a:lnTo>
                  <a:lnTo>
                    <a:pt x="805889" y="1547564"/>
                  </a:lnTo>
                  <a:lnTo>
                    <a:pt x="804901" y="1545107"/>
                  </a:lnTo>
                  <a:lnTo>
                    <a:pt x="799914" y="1537098"/>
                  </a:lnTo>
                  <a:lnTo>
                    <a:pt x="797060" y="1528692"/>
                  </a:lnTo>
                  <a:lnTo>
                    <a:pt x="791558" y="1520169"/>
                  </a:lnTo>
                  <a:lnTo>
                    <a:pt x="789024" y="1510451"/>
                  </a:lnTo>
                  <a:lnTo>
                    <a:pt x="782824" y="1502250"/>
                  </a:lnTo>
                  <a:lnTo>
                    <a:pt x="781292" y="1496977"/>
                  </a:lnTo>
                  <a:lnTo>
                    <a:pt x="780430" y="1488653"/>
                  </a:lnTo>
                  <a:lnTo>
                    <a:pt x="779356" y="1485830"/>
                  </a:lnTo>
                  <a:lnTo>
                    <a:pt x="772717" y="1476154"/>
                  </a:lnTo>
                  <a:lnTo>
                    <a:pt x="772038" y="1472678"/>
                  </a:lnTo>
                  <a:lnTo>
                    <a:pt x="771601" y="1462686"/>
                  </a:lnTo>
                  <a:lnTo>
                    <a:pt x="770613" y="1459947"/>
                  </a:lnTo>
                  <a:lnTo>
                    <a:pt x="764123" y="1450415"/>
                  </a:lnTo>
                  <a:lnTo>
                    <a:pt x="758727" y="1444694"/>
                  </a:lnTo>
                  <a:lnTo>
                    <a:pt x="757267" y="1442237"/>
                  </a:lnTo>
                  <a:lnTo>
                    <a:pt x="754733" y="1433196"/>
                  </a:lnTo>
                  <a:lnTo>
                    <a:pt x="748533" y="1425078"/>
                  </a:lnTo>
                  <a:lnTo>
                    <a:pt x="747002" y="1419815"/>
                  </a:lnTo>
                  <a:lnTo>
                    <a:pt x="745641" y="1418031"/>
                  </a:lnTo>
                  <a:lnTo>
                    <a:pt x="743781" y="1416842"/>
                  </a:lnTo>
                  <a:lnTo>
                    <a:pt x="741589" y="1416049"/>
                  </a:lnTo>
                  <a:lnTo>
                    <a:pt x="740127" y="1414567"/>
                  </a:lnTo>
                  <a:lnTo>
                    <a:pt x="739153" y="1412627"/>
                  </a:lnTo>
                  <a:lnTo>
                    <a:pt x="738503" y="1410382"/>
                  </a:lnTo>
                  <a:lnTo>
                    <a:pt x="737118" y="1408884"/>
                  </a:lnTo>
                  <a:lnTo>
                    <a:pt x="735242" y="1407886"/>
                  </a:lnTo>
                  <a:lnTo>
                    <a:pt x="733038" y="1407221"/>
                  </a:lnTo>
                  <a:lnTo>
                    <a:pt x="731569" y="1405825"/>
                  </a:lnTo>
                  <a:lnTo>
                    <a:pt x="730590" y="1403942"/>
                  </a:lnTo>
                  <a:lnTo>
                    <a:pt x="729019" y="1398626"/>
                  </a:lnTo>
                  <a:lnTo>
                    <a:pt x="724196" y="1393155"/>
                  </a:lnTo>
                  <a:lnTo>
                    <a:pt x="721864" y="1391685"/>
                  </a:lnTo>
                  <a:lnTo>
                    <a:pt x="716734" y="1390052"/>
                  </a:lnTo>
                  <a:lnTo>
                    <a:pt x="714985" y="1388663"/>
                  </a:lnTo>
                  <a:lnTo>
                    <a:pt x="713819" y="1386786"/>
                  </a:lnTo>
                  <a:lnTo>
                    <a:pt x="711948" y="1381479"/>
                  </a:lnTo>
                  <a:lnTo>
                    <a:pt x="704146" y="1372906"/>
                  </a:lnTo>
                  <a:lnTo>
                    <a:pt x="702783" y="1372471"/>
                  </a:lnTo>
                  <a:lnTo>
                    <a:pt x="698728" y="1371987"/>
                  </a:lnTo>
                  <a:lnTo>
                    <a:pt x="697266" y="1370906"/>
                  </a:lnTo>
                  <a:lnTo>
                    <a:pt x="696291" y="1369232"/>
                  </a:lnTo>
                  <a:lnTo>
                    <a:pt x="694727" y="1364253"/>
                  </a:lnTo>
                  <a:lnTo>
                    <a:pt x="693646" y="1363844"/>
                  </a:lnTo>
                  <a:lnTo>
                    <a:pt x="686995" y="1363135"/>
                  </a:lnTo>
                  <a:lnTo>
                    <a:pt x="686586" y="1362147"/>
                  </a:lnTo>
                  <a:lnTo>
                    <a:pt x="685841" y="1354303"/>
                  </a:lnTo>
                  <a:lnTo>
                    <a:pt x="685801" y="1350260"/>
                  </a:lnTo>
                  <a:lnTo>
                    <a:pt x="684838" y="1348801"/>
                  </a:lnTo>
                  <a:lnTo>
                    <a:pt x="683244" y="1347828"/>
                  </a:lnTo>
                  <a:lnTo>
                    <a:pt x="681227" y="1347180"/>
                  </a:lnTo>
                  <a:lnTo>
                    <a:pt x="679884" y="1345795"/>
                  </a:lnTo>
                  <a:lnTo>
                    <a:pt x="678988" y="1343919"/>
                  </a:lnTo>
                  <a:lnTo>
                    <a:pt x="678391" y="1341716"/>
                  </a:lnTo>
                  <a:lnTo>
                    <a:pt x="677040" y="1340247"/>
                  </a:lnTo>
                  <a:lnTo>
                    <a:pt x="675187" y="1339268"/>
                  </a:lnTo>
                  <a:lnTo>
                    <a:pt x="669920" y="1337697"/>
                  </a:lnTo>
                  <a:lnTo>
                    <a:pt x="669488" y="1336615"/>
                  </a:lnTo>
                  <a:lnTo>
                    <a:pt x="668700" y="1328602"/>
                  </a:lnTo>
                  <a:lnTo>
                    <a:pt x="668627" y="1315999"/>
                  </a:lnTo>
                  <a:lnTo>
                    <a:pt x="667674" y="1314530"/>
                  </a:lnTo>
                  <a:lnTo>
                    <a:pt x="666085" y="1313551"/>
                  </a:lnTo>
                  <a:lnTo>
                    <a:pt x="664074" y="1312898"/>
                  </a:lnTo>
                  <a:lnTo>
                    <a:pt x="662734" y="1311510"/>
                  </a:lnTo>
                  <a:lnTo>
                    <a:pt x="661839" y="1309633"/>
                  </a:lnTo>
                  <a:lnTo>
                    <a:pt x="661243" y="1307429"/>
                  </a:lnTo>
                  <a:lnTo>
                    <a:pt x="659893" y="1305959"/>
                  </a:lnTo>
                  <a:lnTo>
                    <a:pt x="658041" y="1304979"/>
                  </a:lnTo>
                  <a:lnTo>
                    <a:pt x="655854" y="1304326"/>
                  </a:lnTo>
                  <a:lnTo>
                    <a:pt x="654395" y="1302938"/>
                  </a:lnTo>
                  <a:lnTo>
                    <a:pt x="653423" y="1301061"/>
                  </a:lnTo>
                  <a:lnTo>
                    <a:pt x="651863" y="1295754"/>
                  </a:lnTo>
                  <a:lnTo>
                    <a:pt x="647042" y="1290284"/>
                  </a:lnTo>
                  <a:lnTo>
                    <a:pt x="644711" y="1288814"/>
                  </a:lnTo>
                  <a:lnTo>
                    <a:pt x="639582" y="1287181"/>
                  </a:lnTo>
                  <a:lnTo>
                    <a:pt x="637832" y="1285793"/>
                  </a:lnTo>
                  <a:lnTo>
                    <a:pt x="636666" y="1283916"/>
                  </a:lnTo>
                  <a:lnTo>
                    <a:pt x="634471" y="1277690"/>
                  </a:lnTo>
                  <a:lnTo>
                    <a:pt x="626966" y="1269956"/>
                  </a:lnTo>
                  <a:lnTo>
                    <a:pt x="626297" y="1266735"/>
                  </a:lnTo>
                  <a:lnTo>
                    <a:pt x="626118" y="1264542"/>
                  </a:lnTo>
                  <a:lnTo>
                    <a:pt x="625047" y="1263081"/>
                  </a:lnTo>
                  <a:lnTo>
                    <a:pt x="623380" y="1262106"/>
                  </a:lnTo>
                  <a:lnTo>
                    <a:pt x="621317" y="1261457"/>
                  </a:lnTo>
                  <a:lnTo>
                    <a:pt x="619940" y="1260071"/>
                  </a:lnTo>
                  <a:lnTo>
                    <a:pt x="619023" y="1258195"/>
                  </a:lnTo>
                  <a:lnTo>
                    <a:pt x="618004" y="1253571"/>
                  </a:lnTo>
                  <a:lnTo>
                    <a:pt x="617221" y="1238929"/>
                  </a:lnTo>
                  <a:lnTo>
                    <a:pt x="616258" y="1237433"/>
                  </a:lnTo>
                  <a:lnTo>
                    <a:pt x="614663" y="1236436"/>
                  </a:lnTo>
                  <a:lnTo>
                    <a:pt x="612647" y="1235770"/>
                  </a:lnTo>
                  <a:lnTo>
                    <a:pt x="611304" y="1234374"/>
                  </a:lnTo>
                  <a:lnTo>
                    <a:pt x="610408" y="1232491"/>
                  </a:lnTo>
                  <a:lnTo>
                    <a:pt x="608970" y="1227176"/>
                  </a:lnTo>
                  <a:lnTo>
                    <a:pt x="608721" y="1221705"/>
                  </a:lnTo>
                  <a:lnTo>
                    <a:pt x="607734" y="1220235"/>
                  </a:lnTo>
                  <a:lnTo>
                    <a:pt x="606123" y="1219255"/>
                  </a:lnTo>
                  <a:lnTo>
                    <a:pt x="604097" y="1218602"/>
                  </a:lnTo>
                  <a:lnTo>
                    <a:pt x="602746" y="1217213"/>
                  </a:lnTo>
                  <a:lnTo>
                    <a:pt x="601845" y="1215336"/>
                  </a:lnTo>
                  <a:lnTo>
                    <a:pt x="600844" y="1210709"/>
                  </a:lnTo>
                  <a:lnTo>
                    <a:pt x="600053" y="1192908"/>
                  </a:lnTo>
                  <a:lnTo>
                    <a:pt x="594154" y="1184996"/>
                  </a:lnTo>
                  <a:lnTo>
                    <a:pt x="592664" y="1179763"/>
                  </a:lnTo>
                  <a:lnTo>
                    <a:pt x="591314" y="1177986"/>
                  </a:lnTo>
                  <a:lnTo>
                    <a:pt x="589462" y="1176802"/>
                  </a:lnTo>
                  <a:lnTo>
                    <a:pt x="587274" y="1176012"/>
                  </a:lnTo>
                  <a:lnTo>
                    <a:pt x="585815" y="1174533"/>
                  </a:lnTo>
                  <a:lnTo>
                    <a:pt x="584843" y="1172594"/>
                  </a:lnTo>
                  <a:lnTo>
                    <a:pt x="583283" y="1167191"/>
                  </a:lnTo>
                  <a:lnTo>
                    <a:pt x="582909" y="1153124"/>
                  </a:lnTo>
                  <a:lnTo>
                    <a:pt x="581953" y="1151655"/>
                  </a:lnTo>
                  <a:lnTo>
                    <a:pt x="580363" y="1150675"/>
                  </a:lnTo>
                  <a:lnTo>
                    <a:pt x="578351" y="1150021"/>
                  </a:lnTo>
                  <a:lnTo>
                    <a:pt x="577010" y="1148634"/>
                  </a:lnTo>
                  <a:lnTo>
                    <a:pt x="576115" y="1146756"/>
                  </a:lnTo>
                  <a:lnTo>
                    <a:pt x="575519" y="1144551"/>
                  </a:lnTo>
                  <a:lnTo>
                    <a:pt x="572317" y="1139562"/>
                  </a:lnTo>
                  <a:lnTo>
                    <a:pt x="567051" y="1133148"/>
                  </a:lnTo>
                  <a:lnTo>
                    <a:pt x="566330" y="1129732"/>
                  </a:lnTo>
                  <a:lnTo>
                    <a:pt x="565788" y="1116011"/>
                  </a:lnTo>
                  <a:lnTo>
                    <a:pt x="563229" y="1112590"/>
                  </a:lnTo>
                  <a:lnTo>
                    <a:pt x="557536" y="1106247"/>
                  </a:lnTo>
                  <a:lnTo>
                    <a:pt x="557286" y="1101419"/>
                  </a:lnTo>
                  <a:lnTo>
                    <a:pt x="556299" y="1100039"/>
                  </a:lnTo>
                  <a:lnTo>
                    <a:pt x="554688" y="1099120"/>
                  </a:lnTo>
                  <a:lnTo>
                    <a:pt x="552662" y="1098506"/>
                  </a:lnTo>
                  <a:lnTo>
                    <a:pt x="551311" y="1097145"/>
                  </a:lnTo>
                  <a:lnTo>
                    <a:pt x="550411" y="1095285"/>
                  </a:lnTo>
                  <a:lnTo>
                    <a:pt x="548965" y="1090007"/>
                  </a:lnTo>
                  <a:lnTo>
                    <a:pt x="541259" y="1081441"/>
                  </a:lnTo>
                  <a:lnTo>
                    <a:pt x="540580" y="1078175"/>
                  </a:lnTo>
                  <a:lnTo>
                    <a:pt x="540399" y="1075971"/>
                  </a:lnTo>
                  <a:lnTo>
                    <a:pt x="539326" y="1073549"/>
                  </a:lnTo>
                  <a:lnTo>
                    <a:pt x="532687" y="1064569"/>
                  </a:lnTo>
                  <a:lnTo>
                    <a:pt x="532007" y="1061152"/>
                  </a:lnTo>
                  <a:lnTo>
                    <a:pt x="531571" y="1055748"/>
                  </a:lnTo>
                  <a:lnTo>
                    <a:pt x="525594" y="1047836"/>
                  </a:lnTo>
                  <a:lnTo>
                    <a:pt x="524093" y="1042603"/>
                  </a:lnTo>
                  <a:lnTo>
                    <a:pt x="522923" y="1024641"/>
                  </a:lnTo>
                  <a:lnTo>
                    <a:pt x="521960" y="1023137"/>
                  </a:lnTo>
                  <a:lnTo>
                    <a:pt x="520366" y="1022134"/>
                  </a:lnTo>
                  <a:lnTo>
                    <a:pt x="518350" y="1021465"/>
                  </a:lnTo>
                  <a:lnTo>
                    <a:pt x="517006" y="1020067"/>
                  </a:lnTo>
                  <a:lnTo>
                    <a:pt x="516110" y="1018182"/>
                  </a:lnTo>
                  <a:lnTo>
                    <a:pt x="515115" y="1013548"/>
                  </a:lnTo>
                  <a:lnTo>
                    <a:pt x="514350" y="998900"/>
                  </a:lnTo>
                  <a:lnTo>
                    <a:pt x="513387" y="997403"/>
                  </a:lnTo>
                  <a:lnTo>
                    <a:pt x="511793" y="996406"/>
                  </a:lnTo>
                  <a:lnTo>
                    <a:pt x="509777" y="995740"/>
                  </a:lnTo>
                  <a:lnTo>
                    <a:pt x="508434" y="994344"/>
                  </a:lnTo>
                  <a:lnTo>
                    <a:pt x="507538" y="992461"/>
                  </a:lnTo>
                  <a:lnTo>
                    <a:pt x="506100" y="987146"/>
                  </a:lnTo>
                  <a:lnTo>
                    <a:pt x="505851" y="981675"/>
                  </a:lnTo>
                  <a:lnTo>
                    <a:pt x="504864" y="980204"/>
                  </a:lnTo>
                  <a:lnTo>
                    <a:pt x="503253" y="979225"/>
                  </a:lnTo>
                  <a:lnTo>
                    <a:pt x="498375" y="977652"/>
                  </a:lnTo>
                  <a:lnTo>
                    <a:pt x="497975" y="976571"/>
                  </a:lnTo>
                  <a:lnTo>
                    <a:pt x="497530" y="972829"/>
                  </a:lnTo>
                  <a:lnTo>
                    <a:pt x="496459" y="971450"/>
                  </a:lnTo>
                  <a:lnTo>
                    <a:pt x="494792" y="970531"/>
                  </a:lnTo>
                  <a:lnTo>
                    <a:pt x="492729" y="969918"/>
                  </a:lnTo>
                  <a:lnTo>
                    <a:pt x="491353" y="968557"/>
                  </a:lnTo>
                  <a:lnTo>
                    <a:pt x="490436" y="966697"/>
                  </a:lnTo>
                  <a:lnTo>
                    <a:pt x="488709" y="960505"/>
                  </a:lnTo>
                  <a:lnTo>
                    <a:pt x="480385" y="951911"/>
                  </a:lnTo>
                  <a:lnTo>
                    <a:pt x="480135" y="947104"/>
                  </a:lnTo>
                  <a:lnTo>
                    <a:pt x="479147" y="945728"/>
                  </a:lnTo>
                  <a:lnTo>
                    <a:pt x="477536" y="944810"/>
                  </a:lnTo>
                  <a:lnTo>
                    <a:pt x="472657" y="943338"/>
                  </a:lnTo>
                  <a:lnTo>
                    <a:pt x="472257" y="942264"/>
                  </a:lnTo>
                  <a:lnTo>
                    <a:pt x="471488" y="934765"/>
                  </a:lnTo>
                  <a:lnTo>
                    <a:pt x="471466" y="929959"/>
                  </a:lnTo>
                  <a:lnTo>
                    <a:pt x="470510" y="928583"/>
                  </a:lnTo>
                  <a:lnTo>
                    <a:pt x="468921" y="927665"/>
                  </a:lnTo>
                  <a:lnTo>
                    <a:pt x="466909" y="927054"/>
                  </a:lnTo>
                  <a:lnTo>
                    <a:pt x="465567" y="925693"/>
                  </a:lnTo>
                  <a:lnTo>
                    <a:pt x="464673" y="923834"/>
                  </a:lnTo>
                  <a:lnTo>
                    <a:pt x="464076" y="921642"/>
                  </a:lnTo>
                  <a:lnTo>
                    <a:pt x="462726" y="920180"/>
                  </a:lnTo>
                  <a:lnTo>
                    <a:pt x="460874" y="919206"/>
                  </a:lnTo>
                  <a:lnTo>
                    <a:pt x="458687" y="918556"/>
                  </a:lnTo>
                  <a:lnTo>
                    <a:pt x="457228" y="917171"/>
                  </a:lnTo>
                  <a:lnTo>
                    <a:pt x="456256" y="915295"/>
                  </a:lnTo>
                  <a:lnTo>
                    <a:pt x="454696" y="909991"/>
                  </a:lnTo>
                  <a:lnTo>
                    <a:pt x="454313" y="887376"/>
                  </a:lnTo>
                  <a:lnTo>
                    <a:pt x="453360" y="885907"/>
                  </a:lnTo>
                  <a:lnTo>
                    <a:pt x="451772" y="884927"/>
                  </a:lnTo>
                  <a:lnTo>
                    <a:pt x="446931" y="883355"/>
                  </a:lnTo>
                  <a:lnTo>
                    <a:pt x="446534" y="882273"/>
                  </a:lnTo>
                  <a:lnTo>
                    <a:pt x="445770" y="874758"/>
                  </a:lnTo>
                  <a:lnTo>
                    <a:pt x="445748" y="869952"/>
                  </a:lnTo>
                  <a:lnTo>
                    <a:pt x="444793" y="868575"/>
                  </a:lnTo>
                  <a:lnTo>
                    <a:pt x="443204" y="867658"/>
                  </a:lnTo>
                  <a:lnTo>
                    <a:pt x="441191" y="867046"/>
                  </a:lnTo>
                  <a:lnTo>
                    <a:pt x="439850" y="865686"/>
                  </a:lnTo>
                  <a:lnTo>
                    <a:pt x="438955" y="863826"/>
                  </a:lnTo>
                  <a:lnTo>
                    <a:pt x="438359" y="861634"/>
                  </a:lnTo>
                  <a:lnTo>
                    <a:pt x="437009" y="860173"/>
                  </a:lnTo>
                  <a:lnTo>
                    <a:pt x="435157" y="859198"/>
                  </a:lnTo>
                  <a:lnTo>
                    <a:pt x="429890" y="857635"/>
                  </a:lnTo>
                  <a:lnTo>
                    <a:pt x="429458" y="856554"/>
                  </a:lnTo>
                  <a:lnTo>
                    <a:pt x="428628" y="849041"/>
                  </a:lnTo>
                  <a:lnTo>
                    <a:pt x="428604" y="844234"/>
                  </a:lnTo>
                  <a:lnTo>
                    <a:pt x="427648" y="842858"/>
                  </a:lnTo>
                  <a:lnTo>
                    <a:pt x="426058" y="841940"/>
                  </a:lnTo>
                  <a:lnTo>
                    <a:pt x="421214" y="840468"/>
                  </a:lnTo>
                  <a:lnTo>
                    <a:pt x="420816" y="839394"/>
                  </a:lnTo>
                  <a:lnTo>
                    <a:pt x="420375" y="835662"/>
                  </a:lnTo>
                  <a:lnTo>
                    <a:pt x="419305" y="834285"/>
                  </a:lnTo>
                  <a:lnTo>
                    <a:pt x="417639" y="833368"/>
                  </a:lnTo>
                  <a:lnTo>
                    <a:pt x="412672" y="831895"/>
                  </a:lnTo>
                  <a:lnTo>
                    <a:pt x="412264" y="830822"/>
                  </a:lnTo>
                  <a:lnTo>
                    <a:pt x="411481" y="823323"/>
                  </a:lnTo>
                  <a:lnTo>
                    <a:pt x="394418" y="805929"/>
                  </a:lnTo>
                  <a:lnTo>
                    <a:pt x="394338" y="801298"/>
                  </a:lnTo>
                  <a:lnTo>
                    <a:pt x="393374" y="799946"/>
                  </a:lnTo>
                  <a:lnTo>
                    <a:pt x="391779" y="799045"/>
                  </a:lnTo>
                  <a:lnTo>
                    <a:pt x="389763" y="798444"/>
                  </a:lnTo>
                  <a:lnTo>
                    <a:pt x="388419" y="797091"/>
                  </a:lnTo>
                  <a:lnTo>
                    <a:pt x="387524" y="795237"/>
                  </a:lnTo>
                  <a:lnTo>
                    <a:pt x="385763" y="788784"/>
                  </a:lnTo>
                  <a:lnTo>
                    <a:pt x="361239" y="764178"/>
                  </a:lnTo>
                  <a:lnTo>
                    <a:pt x="360559" y="760957"/>
                  </a:lnTo>
                  <a:lnTo>
                    <a:pt x="360377" y="758765"/>
                  </a:lnTo>
                  <a:lnTo>
                    <a:pt x="359303" y="757303"/>
                  </a:lnTo>
                  <a:lnTo>
                    <a:pt x="357636" y="756329"/>
                  </a:lnTo>
                  <a:lnTo>
                    <a:pt x="355571" y="755679"/>
                  </a:lnTo>
                  <a:lnTo>
                    <a:pt x="354195" y="754294"/>
                  </a:lnTo>
                  <a:lnTo>
                    <a:pt x="353277" y="752417"/>
                  </a:lnTo>
                  <a:lnTo>
                    <a:pt x="351804" y="747113"/>
                  </a:lnTo>
                  <a:lnTo>
                    <a:pt x="351549" y="741644"/>
                  </a:lnTo>
                  <a:lnTo>
                    <a:pt x="350560" y="740174"/>
                  </a:lnTo>
                  <a:lnTo>
                    <a:pt x="348949" y="739195"/>
                  </a:lnTo>
                  <a:lnTo>
                    <a:pt x="346922" y="738541"/>
                  </a:lnTo>
                  <a:lnTo>
                    <a:pt x="345572" y="737153"/>
                  </a:lnTo>
                  <a:lnTo>
                    <a:pt x="344670" y="735276"/>
                  </a:lnTo>
                  <a:lnTo>
                    <a:pt x="343225" y="729969"/>
                  </a:lnTo>
                  <a:lnTo>
                    <a:pt x="342975" y="724499"/>
                  </a:lnTo>
                  <a:lnTo>
                    <a:pt x="341987" y="723029"/>
                  </a:lnTo>
                  <a:lnTo>
                    <a:pt x="340376" y="722049"/>
                  </a:lnTo>
                  <a:lnTo>
                    <a:pt x="338350" y="721396"/>
                  </a:lnTo>
                  <a:lnTo>
                    <a:pt x="336998" y="720008"/>
                  </a:lnTo>
                  <a:lnTo>
                    <a:pt x="336098" y="718131"/>
                  </a:lnTo>
                  <a:lnTo>
                    <a:pt x="334652" y="712824"/>
                  </a:lnTo>
                  <a:lnTo>
                    <a:pt x="334328" y="704251"/>
                  </a:lnTo>
                  <a:lnTo>
                    <a:pt x="328411" y="696359"/>
                  </a:lnTo>
                  <a:lnTo>
                    <a:pt x="326078" y="687379"/>
                  </a:lnTo>
                  <a:lnTo>
                    <a:pt x="319903" y="679268"/>
                  </a:lnTo>
                  <a:lnTo>
                    <a:pt x="317514" y="670241"/>
                  </a:lnTo>
                  <a:lnTo>
                    <a:pt x="317183" y="656863"/>
                  </a:lnTo>
                  <a:lnTo>
                    <a:pt x="316220" y="655078"/>
                  </a:lnTo>
                  <a:lnTo>
                    <a:pt x="314626" y="653889"/>
                  </a:lnTo>
                  <a:lnTo>
                    <a:pt x="312610" y="653096"/>
                  </a:lnTo>
                  <a:lnTo>
                    <a:pt x="311266" y="651615"/>
                  </a:lnTo>
                  <a:lnTo>
                    <a:pt x="310371" y="649675"/>
                  </a:lnTo>
                  <a:lnTo>
                    <a:pt x="308933" y="644268"/>
                  </a:lnTo>
                  <a:lnTo>
                    <a:pt x="308582" y="621710"/>
                  </a:lnTo>
                  <a:lnTo>
                    <a:pt x="307628" y="620213"/>
                  </a:lnTo>
                  <a:lnTo>
                    <a:pt x="306040" y="619215"/>
                  </a:lnTo>
                  <a:lnTo>
                    <a:pt x="304029" y="618550"/>
                  </a:lnTo>
                  <a:lnTo>
                    <a:pt x="302688" y="617154"/>
                  </a:lnTo>
                  <a:lnTo>
                    <a:pt x="301794" y="615271"/>
                  </a:lnTo>
                  <a:lnTo>
                    <a:pt x="300360" y="609956"/>
                  </a:lnTo>
                  <a:lnTo>
                    <a:pt x="300111" y="604485"/>
                  </a:lnTo>
                  <a:lnTo>
                    <a:pt x="299124" y="603015"/>
                  </a:lnTo>
                  <a:lnTo>
                    <a:pt x="297513" y="602035"/>
                  </a:lnTo>
                  <a:lnTo>
                    <a:pt x="295487" y="601381"/>
                  </a:lnTo>
                  <a:lnTo>
                    <a:pt x="294136" y="599993"/>
                  </a:lnTo>
                  <a:lnTo>
                    <a:pt x="293236" y="598116"/>
                  </a:lnTo>
                  <a:lnTo>
                    <a:pt x="291790" y="592809"/>
                  </a:lnTo>
                  <a:lnTo>
                    <a:pt x="291466" y="579686"/>
                  </a:lnTo>
                  <a:lnTo>
                    <a:pt x="290503" y="577909"/>
                  </a:lnTo>
                  <a:lnTo>
                    <a:pt x="288908" y="576726"/>
                  </a:lnTo>
                  <a:lnTo>
                    <a:pt x="284056" y="574825"/>
                  </a:lnTo>
                  <a:lnTo>
                    <a:pt x="275586" y="567018"/>
                  </a:lnTo>
                  <a:lnTo>
                    <a:pt x="275153" y="565654"/>
                  </a:lnTo>
                  <a:lnTo>
                    <a:pt x="274323" y="553047"/>
                  </a:lnTo>
                  <a:lnTo>
                    <a:pt x="273359" y="551578"/>
                  </a:lnTo>
                  <a:lnTo>
                    <a:pt x="271764" y="550599"/>
                  </a:lnTo>
                  <a:lnTo>
                    <a:pt x="269748" y="549946"/>
                  </a:lnTo>
                  <a:lnTo>
                    <a:pt x="268404" y="548558"/>
                  </a:lnTo>
                  <a:lnTo>
                    <a:pt x="267508" y="546681"/>
                  </a:lnTo>
                  <a:lnTo>
                    <a:pt x="266071" y="541374"/>
                  </a:lnTo>
                  <a:lnTo>
                    <a:pt x="259895" y="533482"/>
                  </a:lnTo>
                  <a:lnTo>
                    <a:pt x="257507" y="524501"/>
                  </a:lnTo>
                  <a:lnTo>
                    <a:pt x="257251" y="518840"/>
                  </a:lnTo>
                  <a:lnTo>
                    <a:pt x="256263" y="516391"/>
                  </a:lnTo>
                  <a:lnTo>
                    <a:pt x="249773" y="507363"/>
                  </a:lnTo>
                  <a:lnTo>
                    <a:pt x="249105" y="503942"/>
                  </a:lnTo>
                  <a:lnTo>
                    <a:pt x="248927" y="501697"/>
                  </a:lnTo>
                  <a:lnTo>
                    <a:pt x="247856" y="499247"/>
                  </a:lnTo>
                  <a:lnTo>
                    <a:pt x="241222" y="490218"/>
                  </a:lnTo>
                  <a:lnTo>
                    <a:pt x="240543" y="486797"/>
                  </a:lnTo>
                  <a:lnTo>
                    <a:pt x="240362" y="484552"/>
                  </a:lnTo>
                  <a:lnTo>
                    <a:pt x="239288" y="482102"/>
                  </a:lnTo>
                  <a:lnTo>
                    <a:pt x="232650" y="473073"/>
                  </a:lnTo>
                  <a:lnTo>
                    <a:pt x="231970" y="469652"/>
                  </a:lnTo>
                  <a:lnTo>
                    <a:pt x="231789" y="467407"/>
                  </a:lnTo>
                  <a:lnTo>
                    <a:pt x="230715" y="464957"/>
                  </a:lnTo>
                  <a:lnTo>
                    <a:pt x="225607" y="456958"/>
                  </a:lnTo>
                  <a:lnTo>
                    <a:pt x="222717" y="448556"/>
                  </a:lnTo>
                  <a:lnTo>
                    <a:pt x="215581" y="438882"/>
                  </a:lnTo>
                  <a:lnTo>
                    <a:pt x="214859" y="435406"/>
                  </a:lnTo>
                  <a:lnTo>
                    <a:pt x="214316" y="421641"/>
                  </a:lnTo>
                  <a:lnTo>
                    <a:pt x="211756" y="418219"/>
                  </a:lnTo>
                  <a:lnTo>
                    <a:pt x="209741" y="415972"/>
                  </a:lnTo>
                  <a:lnTo>
                    <a:pt x="208397" y="413522"/>
                  </a:lnTo>
                  <a:lnTo>
                    <a:pt x="206904" y="408260"/>
                  </a:lnTo>
                  <a:lnTo>
                    <a:pt x="205553" y="406476"/>
                  </a:lnTo>
                  <a:lnTo>
                    <a:pt x="203700" y="405287"/>
                  </a:lnTo>
                  <a:lnTo>
                    <a:pt x="201512" y="404493"/>
                  </a:lnTo>
                  <a:lnTo>
                    <a:pt x="200053" y="403012"/>
                  </a:lnTo>
                  <a:lnTo>
                    <a:pt x="199081" y="401072"/>
                  </a:lnTo>
                  <a:lnTo>
                    <a:pt x="198433" y="398827"/>
                  </a:lnTo>
                  <a:lnTo>
                    <a:pt x="195173" y="393791"/>
                  </a:lnTo>
                  <a:lnTo>
                    <a:pt x="192970" y="391115"/>
                  </a:lnTo>
                  <a:lnTo>
                    <a:pt x="191501" y="388378"/>
                  </a:lnTo>
                  <a:lnTo>
                    <a:pt x="189869" y="382798"/>
                  </a:lnTo>
                  <a:lnTo>
                    <a:pt x="188482" y="380928"/>
                  </a:lnTo>
                  <a:lnTo>
                    <a:pt x="186604" y="379682"/>
                  </a:lnTo>
                  <a:lnTo>
                    <a:pt x="184400" y="378851"/>
                  </a:lnTo>
                  <a:lnTo>
                    <a:pt x="182930" y="377345"/>
                  </a:lnTo>
                  <a:lnTo>
                    <a:pt x="181951" y="375389"/>
                  </a:lnTo>
                  <a:lnTo>
                    <a:pt x="180862" y="370674"/>
                  </a:lnTo>
                  <a:lnTo>
                    <a:pt x="180106" y="361633"/>
                  </a:lnTo>
                  <a:lnTo>
                    <a:pt x="174122" y="353515"/>
                  </a:lnTo>
                  <a:lnTo>
                    <a:pt x="172621" y="348253"/>
                  </a:lnTo>
                  <a:lnTo>
                    <a:pt x="171450" y="327439"/>
                  </a:lnTo>
                  <a:lnTo>
                    <a:pt x="168893" y="323964"/>
                  </a:lnTo>
                  <a:lnTo>
                    <a:pt x="166877" y="321703"/>
                  </a:lnTo>
                  <a:lnTo>
                    <a:pt x="165534" y="319244"/>
                  </a:lnTo>
                  <a:lnTo>
                    <a:pt x="163200" y="310198"/>
                  </a:lnTo>
                  <a:lnTo>
                    <a:pt x="157025" y="302080"/>
                  </a:lnTo>
                  <a:lnTo>
                    <a:pt x="155497" y="296818"/>
                  </a:lnTo>
                  <a:lnTo>
                    <a:pt x="154637" y="288500"/>
                  </a:lnTo>
                  <a:lnTo>
                    <a:pt x="153563" y="286631"/>
                  </a:lnTo>
                  <a:lnTo>
                    <a:pt x="151895" y="285385"/>
                  </a:lnTo>
                  <a:lnTo>
                    <a:pt x="149831" y="284554"/>
                  </a:lnTo>
                  <a:lnTo>
                    <a:pt x="148454" y="283048"/>
                  </a:lnTo>
                  <a:lnTo>
                    <a:pt x="147537" y="281091"/>
                  </a:lnTo>
                  <a:lnTo>
                    <a:pt x="146925" y="278834"/>
                  </a:lnTo>
                  <a:lnTo>
                    <a:pt x="145565" y="277329"/>
                  </a:lnTo>
                  <a:lnTo>
                    <a:pt x="143705" y="276326"/>
                  </a:lnTo>
                  <a:lnTo>
                    <a:pt x="141513" y="275657"/>
                  </a:lnTo>
                  <a:lnTo>
                    <a:pt x="140052" y="274259"/>
                  </a:lnTo>
                  <a:lnTo>
                    <a:pt x="139078" y="272374"/>
                  </a:lnTo>
                  <a:lnTo>
                    <a:pt x="137995" y="267741"/>
                  </a:lnTo>
                  <a:lnTo>
                    <a:pt x="137514" y="262506"/>
                  </a:lnTo>
                  <a:lnTo>
                    <a:pt x="136433" y="260729"/>
                  </a:lnTo>
                  <a:lnTo>
                    <a:pt x="134760" y="259544"/>
                  </a:lnTo>
                  <a:lnTo>
                    <a:pt x="132693" y="258754"/>
                  </a:lnTo>
                  <a:lnTo>
                    <a:pt x="131314" y="257276"/>
                  </a:lnTo>
                  <a:lnTo>
                    <a:pt x="130394" y="255337"/>
                  </a:lnTo>
                  <a:lnTo>
                    <a:pt x="129782" y="253092"/>
                  </a:lnTo>
                  <a:lnTo>
                    <a:pt x="126561" y="248058"/>
                  </a:lnTo>
                  <a:lnTo>
                    <a:pt x="114349" y="233499"/>
                  </a:lnTo>
                  <a:lnTo>
                    <a:pt x="111329" y="225501"/>
                  </a:lnTo>
                  <a:lnTo>
                    <a:pt x="104146" y="215974"/>
                  </a:lnTo>
                  <a:lnTo>
                    <a:pt x="103420" y="212511"/>
                  </a:lnTo>
                  <a:lnTo>
                    <a:pt x="103226" y="210254"/>
                  </a:lnTo>
                  <a:lnTo>
                    <a:pt x="102145" y="207797"/>
                  </a:lnTo>
                  <a:lnTo>
                    <a:pt x="95492" y="198755"/>
                  </a:lnTo>
                  <a:lnTo>
                    <a:pt x="94811" y="195333"/>
                  </a:lnTo>
                  <a:lnTo>
                    <a:pt x="94374" y="189926"/>
                  </a:lnTo>
                  <a:lnTo>
                    <a:pt x="88397" y="182014"/>
                  </a:lnTo>
                  <a:lnTo>
                    <a:pt x="86895" y="176780"/>
                  </a:lnTo>
                  <a:lnTo>
                    <a:pt x="85800" y="159986"/>
                  </a:lnTo>
                  <a:lnTo>
                    <a:pt x="84812" y="158092"/>
                  </a:lnTo>
                  <a:lnTo>
                    <a:pt x="83201" y="156830"/>
                  </a:lnTo>
                  <a:lnTo>
                    <a:pt x="81175" y="155988"/>
                  </a:lnTo>
                  <a:lnTo>
                    <a:pt x="79823" y="154475"/>
                  </a:lnTo>
                  <a:lnTo>
                    <a:pt x="78923" y="152513"/>
                  </a:lnTo>
                  <a:lnTo>
                    <a:pt x="77477" y="147072"/>
                  </a:lnTo>
                  <a:lnTo>
                    <a:pt x="77131" y="130167"/>
                  </a:lnTo>
                  <a:lnTo>
                    <a:pt x="74586" y="126750"/>
                  </a:lnTo>
                  <a:lnTo>
                    <a:pt x="69741" y="121345"/>
                  </a:lnTo>
                  <a:lnTo>
                    <a:pt x="69079" y="118066"/>
                  </a:lnTo>
                  <a:lnTo>
                    <a:pt x="68903" y="115858"/>
                  </a:lnTo>
                  <a:lnTo>
                    <a:pt x="67832" y="114386"/>
                  </a:lnTo>
                  <a:lnTo>
                    <a:pt x="66166" y="113405"/>
                  </a:lnTo>
                  <a:lnTo>
                    <a:pt x="64103" y="112751"/>
                  </a:lnTo>
                  <a:lnTo>
                    <a:pt x="62728" y="111362"/>
                  </a:lnTo>
                  <a:lnTo>
                    <a:pt x="61810" y="109484"/>
                  </a:lnTo>
                  <a:lnTo>
                    <a:pt x="60339" y="104177"/>
                  </a:lnTo>
                  <a:lnTo>
                    <a:pt x="60084" y="98706"/>
                  </a:lnTo>
                  <a:lnTo>
                    <a:pt x="59095" y="97237"/>
                  </a:lnTo>
                  <a:lnTo>
                    <a:pt x="57484" y="96257"/>
                  </a:lnTo>
                  <a:lnTo>
                    <a:pt x="55457" y="95604"/>
                  </a:lnTo>
                  <a:lnTo>
                    <a:pt x="54106" y="94216"/>
                  </a:lnTo>
                  <a:lnTo>
                    <a:pt x="53205" y="92338"/>
                  </a:lnTo>
                  <a:lnTo>
                    <a:pt x="52605" y="90134"/>
                  </a:lnTo>
                  <a:lnTo>
                    <a:pt x="51252" y="88664"/>
                  </a:lnTo>
                  <a:lnTo>
                    <a:pt x="49398" y="87685"/>
                  </a:lnTo>
                  <a:lnTo>
                    <a:pt x="47209" y="87031"/>
                  </a:lnTo>
                  <a:lnTo>
                    <a:pt x="45750" y="85643"/>
                  </a:lnTo>
                  <a:lnTo>
                    <a:pt x="44778" y="83766"/>
                  </a:lnTo>
                  <a:lnTo>
                    <a:pt x="43216" y="78459"/>
                  </a:lnTo>
                  <a:lnTo>
                    <a:pt x="42945" y="72989"/>
                  </a:lnTo>
                  <a:lnTo>
                    <a:pt x="41955" y="71519"/>
                  </a:lnTo>
                  <a:lnTo>
                    <a:pt x="40343" y="70539"/>
                  </a:lnTo>
                  <a:lnTo>
                    <a:pt x="35461" y="68967"/>
                  </a:lnTo>
                  <a:lnTo>
                    <a:pt x="35060" y="67886"/>
                  </a:lnTo>
                  <a:lnTo>
                    <a:pt x="34365" y="61233"/>
                  </a:lnTo>
                  <a:lnTo>
                    <a:pt x="26887" y="52734"/>
                  </a:lnTo>
                  <a:lnTo>
                    <a:pt x="26220" y="49473"/>
                  </a:lnTo>
                  <a:lnTo>
                    <a:pt x="26042" y="47269"/>
                  </a:lnTo>
                  <a:lnTo>
                    <a:pt x="24971" y="45800"/>
                  </a:lnTo>
                  <a:lnTo>
                    <a:pt x="23305" y="44821"/>
                  </a:lnTo>
                  <a:lnTo>
                    <a:pt x="18337" y="43249"/>
                  </a:lnTo>
                  <a:lnTo>
                    <a:pt x="17929" y="42168"/>
                  </a:lnTo>
                  <a:lnTo>
                    <a:pt x="17476" y="38426"/>
                  </a:lnTo>
                  <a:lnTo>
                    <a:pt x="16403" y="37048"/>
                  </a:lnTo>
                  <a:lnTo>
                    <a:pt x="14736" y="36128"/>
                  </a:lnTo>
                  <a:lnTo>
                    <a:pt x="9765" y="34653"/>
                  </a:lnTo>
                  <a:lnTo>
                    <a:pt x="9357" y="33580"/>
                  </a:lnTo>
                  <a:lnTo>
                    <a:pt x="8574" y="26080"/>
                  </a:lnTo>
                  <a:lnTo>
                    <a:pt x="8551" y="21274"/>
                  </a:lnTo>
                  <a:lnTo>
                    <a:pt x="7596" y="19898"/>
                  </a:lnTo>
                  <a:lnTo>
                    <a:pt x="6006" y="18980"/>
                  </a:lnTo>
                  <a:lnTo>
                    <a:pt x="3994" y="18369"/>
                  </a:lnTo>
                  <a:lnTo>
                    <a:pt x="2652" y="17008"/>
                  </a:lnTo>
                  <a:lnTo>
                    <a:pt x="1758" y="15149"/>
                  </a:lnTo>
                  <a:lnTo>
                    <a:pt x="74" y="8958"/>
                  </a:lnTo>
                  <a:lnTo>
                    <a:pt x="0" y="4136"/>
                  </a:lnTo>
                  <a:lnTo>
                    <a:pt x="942" y="2757"/>
                  </a:lnTo>
                  <a:lnTo>
                    <a:pt x="2523" y="1838"/>
                  </a:lnTo>
                  <a:lnTo>
                    <a:pt x="854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20"/>
            <p:cNvSpPr/>
            <p:nvPr/>
          </p:nvSpPr>
          <p:spPr>
            <a:xfrm>
              <a:off x="4794891" y="2100271"/>
              <a:ext cx="248597" cy="180014"/>
            </a:xfrm>
            <a:custGeom>
              <a:avLst/>
              <a:gdLst/>
              <a:ahLst/>
              <a:cxnLst/>
              <a:rect l="0" t="0" r="0" b="0"/>
              <a:pathLst>
                <a:path w="248597" h="180014">
                  <a:moveTo>
                    <a:pt x="60001" y="8564"/>
                  </a:moveTo>
                  <a:lnTo>
                    <a:pt x="60001" y="17031"/>
                  </a:lnTo>
                  <a:lnTo>
                    <a:pt x="52620" y="17127"/>
                  </a:lnTo>
                  <a:lnTo>
                    <a:pt x="51459" y="17136"/>
                  </a:lnTo>
                  <a:lnTo>
                    <a:pt x="51438" y="21687"/>
                  </a:lnTo>
                  <a:lnTo>
                    <a:pt x="50482" y="23027"/>
                  </a:lnTo>
                  <a:lnTo>
                    <a:pt x="48893" y="23921"/>
                  </a:lnTo>
                  <a:lnTo>
                    <a:pt x="46881" y="24517"/>
                  </a:lnTo>
                  <a:lnTo>
                    <a:pt x="45539" y="25867"/>
                  </a:lnTo>
                  <a:lnTo>
                    <a:pt x="44645" y="27719"/>
                  </a:lnTo>
                  <a:lnTo>
                    <a:pt x="44048" y="29906"/>
                  </a:lnTo>
                  <a:lnTo>
                    <a:pt x="40846" y="34877"/>
                  </a:lnTo>
                  <a:lnTo>
                    <a:pt x="38659" y="37536"/>
                  </a:lnTo>
                  <a:lnTo>
                    <a:pt x="37200" y="40261"/>
                  </a:lnTo>
                  <a:lnTo>
                    <a:pt x="35580" y="45829"/>
                  </a:lnTo>
                  <a:lnTo>
                    <a:pt x="35148" y="48647"/>
                  </a:lnTo>
                  <a:lnTo>
                    <a:pt x="34859" y="51478"/>
                  </a:lnTo>
                  <a:lnTo>
                    <a:pt x="34668" y="54318"/>
                  </a:lnTo>
                  <a:lnTo>
                    <a:pt x="34540" y="57164"/>
                  </a:lnTo>
                  <a:lnTo>
                    <a:pt x="34397" y="62866"/>
                  </a:lnTo>
                  <a:lnTo>
                    <a:pt x="33407" y="64768"/>
                  </a:lnTo>
                  <a:lnTo>
                    <a:pt x="31794" y="66036"/>
                  </a:lnTo>
                  <a:lnTo>
                    <a:pt x="29766" y="66881"/>
                  </a:lnTo>
                  <a:lnTo>
                    <a:pt x="28414" y="69349"/>
                  </a:lnTo>
                  <a:lnTo>
                    <a:pt x="27513" y="72900"/>
                  </a:lnTo>
                  <a:lnTo>
                    <a:pt x="26912" y="77172"/>
                  </a:lnTo>
                  <a:lnTo>
                    <a:pt x="26512" y="80972"/>
                  </a:lnTo>
                  <a:lnTo>
                    <a:pt x="26245" y="84459"/>
                  </a:lnTo>
                  <a:lnTo>
                    <a:pt x="26067" y="87735"/>
                  </a:lnTo>
                  <a:lnTo>
                    <a:pt x="25870" y="93916"/>
                  </a:lnTo>
                  <a:lnTo>
                    <a:pt x="25732" y="108527"/>
                  </a:lnTo>
                  <a:lnTo>
                    <a:pt x="25713" y="122857"/>
                  </a:lnTo>
                  <a:lnTo>
                    <a:pt x="24760" y="126669"/>
                  </a:lnTo>
                  <a:lnTo>
                    <a:pt x="23172" y="131116"/>
                  </a:lnTo>
                  <a:lnTo>
                    <a:pt x="21161" y="135985"/>
                  </a:lnTo>
                  <a:lnTo>
                    <a:pt x="19820" y="140184"/>
                  </a:lnTo>
                  <a:lnTo>
                    <a:pt x="18926" y="143936"/>
                  </a:lnTo>
                  <a:lnTo>
                    <a:pt x="18330" y="147389"/>
                  </a:lnTo>
                  <a:lnTo>
                    <a:pt x="16980" y="150644"/>
                  </a:lnTo>
                  <a:lnTo>
                    <a:pt x="15128" y="153766"/>
                  </a:lnTo>
                  <a:lnTo>
                    <a:pt x="12941" y="156800"/>
                  </a:lnTo>
                  <a:lnTo>
                    <a:pt x="11483" y="159775"/>
                  </a:lnTo>
                  <a:lnTo>
                    <a:pt x="10510" y="162711"/>
                  </a:lnTo>
                  <a:lnTo>
                    <a:pt x="8950" y="169717"/>
                  </a:lnTo>
                  <a:lnTo>
                    <a:pt x="8737" y="173215"/>
                  </a:lnTo>
                  <a:lnTo>
                    <a:pt x="8576" y="179616"/>
                  </a:lnTo>
                  <a:lnTo>
                    <a:pt x="1186" y="179979"/>
                  </a:lnTo>
                  <a:lnTo>
                    <a:pt x="5168" y="180007"/>
                  </a:lnTo>
                  <a:lnTo>
                    <a:pt x="251" y="180013"/>
                  </a:lnTo>
                  <a:lnTo>
                    <a:pt x="70" y="175463"/>
                  </a:lnTo>
                  <a:lnTo>
                    <a:pt x="0" y="159862"/>
                  </a:lnTo>
                  <a:lnTo>
                    <a:pt x="950" y="157054"/>
                  </a:lnTo>
                  <a:lnTo>
                    <a:pt x="2536" y="154230"/>
                  </a:lnTo>
                  <a:lnTo>
                    <a:pt x="4547" y="151395"/>
                  </a:lnTo>
                  <a:lnTo>
                    <a:pt x="5886" y="148552"/>
                  </a:lnTo>
                  <a:lnTo>
                    <a:pt x="6780" y="145704"/>
                  </a:lnTo>
                  <a:lnTo>
                    <a:pt x="7375" y="142853"/>
                  </a:lnTo>
                  <a:lnTo>
                    <a:pt x="7772" y="139047"/>
                  </a:lnTo>
                  <a:lnTo>
                    <a:pt x="8037" y="134605"/>
                  </a:lnTo>
                  <a:lnTo>
                    <a:pt x="8213" y="129739"/>
                  </a:lnTo>
                  <a:lnTo>
                    <a:pt x="9283" y="125542"/>
                  </a:lnTo>
                  <a:lnTo>
                    <a:pt x="10949" y="121792"/>
                  </a:lnTo>
                  <a:lnTo>
                    <a:pt x="13012" y="118339"/>
                  </a:lnTo>
                  <a:lnTo>
                    <a:pt x="15340" y="114132"/>
                  </a:lnTo>
                  <a:lnTo>
                    <a:pt x="20467" y="104378"/>
                  </a:lnTo>
                  <a:lnTo>
                    <a:pt x="22215" y="100062"/>
                  </a:lnTo>
                  <a:lnTo>
                    <a:pt x="23380" y="96233"/>
                  </a:lnTo>
                  <a:lnTo>
                    <a:pt x="24157" y="92727"/>
                  </a:lnTo>
                  <a:lnTo>
                    <a:pt x="24675" y="88485"/>
                  </a:lnTo>
                  <a:lnTo>
                    <a:pt x="25020" y="83752"/>
                  </a:lnTo>
                  <a:lnTo>
                    <a:pt x="25251" y="78692"/>
                  </a:lnTo>
                  <a:lnTo>
                    <a:pt x="26356" y="74366"/>
                  </a:lnTo>
                  <a:lnTo>
                    <a:pt x="28047" y="70529"/>
                  </a:lnTo>
                  <a:lnTo>
                    <a:pt x="30125" y="67019"/>
                  </a:lnTo>
                  <a:lnTo>
                    <a:pt x="31512" y="63726"/>
                  </a:lnTo>
                  <a:lnTo>
                    <a:pt x="32436" y="60579"/>
                  </a:lnTo>
                  <a:lnTo>
                    <a:pt x="33051" y="57528"/>
                  </a:lnTo>
                  <a:lnTo>
                    <a:pt x="33462" y="53589"/>
                  </a:lnTo>
                  <a:lnTo>
                    <a:pt x="33736" y="49058"/>
                  </a:lnTo>
                  <a:lnTo>
                    <a:pt x="33919" y="44132"/>
                  </a:lnTo>
                  <a:lnTo>
                    <a:pt x="34993" y="39896"/>
                  </a:lnTo>
                  <a:lnTo>
                    <a:pt x="36662" y="36119"/>
                  </a:lnTo>
                  <a:lnTo>
                    <a:pt x="38726" y="32649"/>
                  </a:lnTo>
                  <a:lnTo>
                    <a:pt x="40103" y="29383"/>
                  </a:lnTo>
                  <a:lnTo>
                    <a:pt x="41021" y="26253"/>
                  </a:lnTo>
                  <a:lnTo>
                    <a:pt x="41633" y="23214"/>
                  </a:lnTo>
                  <a:lnTo>
                    <a:pt x="42993" y="20236"/>
                  </a:lnTo>
                  <a:lnTo>
                    <a:pt x="44852" y="17298"/>
                  </a:lnTo>
                  <a:lnTo>
                    <a:pt x="51044" y="9075"/>
                  </a:lnTo>
                  <a:lnTo>
                    <a:pt x="51314" y="4164"/>
                  </a:lnTo>
                  <a:lnTo>
                    <a:pt x="51428" y="0"/>
                  </a:lnTo>
                  <a:lnTo>
                    <a:pt x="58810" y="7373"/>
                  </a:lnTo>
                  <a:lnTo>
                    <a:pt x="62012" y="8034"/>
                  </a:lnTo>
                  <a:lnTo>
                    <a:pt x="64199" y="8211"/>
                  </a:lnTo>
                  <a:lnTo>
                    <a:pt x="65657" y="9281"/>
                  </a:lnTo>
                  <a:lnTo>
                    <a:pt x="66629" y="10947"/>
                  </a:lnTo>
                  <a:lnTo>
                    <a:pt x="67278" y="13010"/>
                  </a:lnTo>
                  <a:lnTo>
                    <a:pt x="68662" y="14385"/>
                  </a:lnTo>
                  <a:lnTo>
                    <a:pt x="70537" y="15302"/>
                  </a:lnTo>
                  <a:lnTo>
                    <a:pt x="72740" y="15913"/>
                  </a:lnTo>
                  <a:lnTo>
                    <a:pt x="74209" y="17273"/>
                  </a:lnTo>
                  <a:lnTo>
                    <a:pt x="75188" y="19133"/>
                  </a:lnTo>
                  <a:lnTo>
                    <a:pt x="75841" y="21325"/>
                  </a:lnTo>
                  <a:lnTo>
                    <a:pt x="77228" y="22786"/>
                  </a:lnTo>
                  <a:lnTo>
                    <a:pt x="79106" y="23760"/>
                  </a:lnTo>
                  <a:lnTo>
                    <a:pt x="81310" y="24409"/>
                  </a:lnTo>
                  <a:lnTo>
                    <a:pt x="86299" y="27671"/>
                  </a:lnTo>
                  <a:lnTo>
                    <a:pt x="91692" y="32296"/>
                  </a:lnTo>
                  <a:lnTo>
                    <a:pt x="97263" y="37526"/>
                  </a:lnTo>
                  <a:lnTo>
                    <a:pt x="101035" y="39302"/>
                  </a:lnTo>
                  <a:lnTo>
                    <a:pt x="105454" y="40486"/>
                  </a:lnTo>
                  <a:lnTo>
                    <a:pt x="110306" y="41275"/>
                  </a:lnTo>
                  <a:lnTo>
                    <a:pt x="114493" y="41801"/>
                  </a:lnTo>
                  <a:lnTo>
                    <a:pt x="121684" y="42386"/>
                  </a:lnTo>
                  <a:lnTo>
                    <a:pt x="124936" y="43494"/>
                  </a:lnTo>
                  <a:lnTo>
                    <a:pt x="131088" y="47266"/>
                  </a:lnTo>
                  <a:lnTo>
                    <a:pt x="136998" y="49577"/>
                  </a:lnTo>
                  <a:lnTo>
                    <a:pt x="143752" y="51557"/>
                  </a:lnTo>
                  <a:lnTo>
                    <a:pt x="148220" y="53418"/>
                  </a:lnTo>
                  <a:lnTo>
                    <a:pt x="153103" y="55612"/>
                  </a:lnTo>
                  <a:lnTo>
                    <a:pt x="158265" y="57074"/>
                  </a:lnTo>
                  <a:lnTo>
                    <a:pt x="163610" y="58049"/>
                  </a:lnTo>
                  <a:lnTo>
                    <a:pt x="169078" y="58699"/>
                  </a:lnTo>
                  <a:lnTo>
                    <a:pt x="173677" y="59132"/>
                  </a:lnTo>
                  <a:lnTo>
                    <a:pt x="181326" y="59614"/>
                  </a:lnTo>
                  <a:lnTo>
                    <a:pt x="184700" y="60694"/>
                  </a:lnTo>
                  <a:lnTo>
                    <a:pt x="190988" y="64435"/>
                  </a:lnTo>
                  <a:lnTo>
                    <a:pt x="196957" y="66733"/>
                  </a:lnTo>
                  <a:lnTo>
                    <a:pt x="199883" y="67346"/>
                  </a:lnTo>
                  <a:lnTo>
                    <a:pt x="205673" y="70567"/>
                  </a:lnTo>
                  <a:lnTo>
                    <a:pt x="208550" y="72759"/>
                  </a:lnTo>
                  <a:lnTo>
                    <a:pt x="214288" y="75195"/>
                  </a:lnTo>
                  <a:lnTo>
                    <a:pt x="221182" y="76759"/>
                  </a:lnTo>
                  <a:lnTo>
                    <a:pt x="226927" y="81580"/>
                  </a:lnTo>
                  <a:lnTo>
                    <a:pt x="228434" y="83911"/>
                  </a:lnTo>
                  <a:lnTo>
                    <a:pt x="230110" y="89041"/>
                  </a:lnTo>
                  <a:lnTo>
                    <a:pt x="231510" y="90790"/>
                  </a:lnTo>
                  <a:lnTo>
                    <a:pt x="233395" y="91957"/>
                  </a:lnTo>
                  <a:lnTo>
                    <a:pt x="235605" y="92734"/>
                  </a:lnTo>
                  <a:lnTo>
                    <a:pt x="237078" y="94205"/>
                  </a:lnTo>
                  <a:lnTo>
                    <a:pt x="238060" y="96138"/>
                  </a:lnTo>
                  <a:lnTo>
                    <a:pt x="238714" y="98379"/>
                  </a:lnTo>
                  <a:lnTo>
                    <a:pt x="240103" y="99873"/>
                  </a:lnTo>
                  <a:lnTo>
                    <a:pt x="241982" y="100869"/>
                  </a:lnTo>
                  <a:lnTo>
                    <a:pt x="248596" y="1028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5817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3) </a:t>
            </a:r>
            <a:r>
              <a:rPr lang="en-US" dirty="0"/>
              <a:t>y=|3x-1</a:t>
            </a:r>
            <a:r>
              <a:rPr lang="en-US" dirty="0" smtClean="0"/>
              <a:t>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457"/>
          <p:cNvSpPr/>
          <p:nvPr/>
        </p:nvSpPr>
        <p:spPr>
          <a:xfrm>
            <a:off x="1229077" y="1852161"/>
            <a:ext cx="297977" cy="299419"/>
          </a:xfrm>
          <a:custGeom>
            <a:avLst/>
            <a:gdLst/>
            <a:ahLst/>
            <a:cxnLst/>
            <a:rect l="0" t="0" r="0" b="0"/>
            <a:pathLst>
              <a:path w="297977" h="299419">
                <a:moveTo>
                  <a:pt x="8220" y="93796"/>
                </a:moveTo>
                <a:lnTo>
                  <a:pt x="3669" y="93796"/>
                </a:lnTo>
                <a:lnTo>
                  <a:pt x="2329" y="92843"/>
                </a:lnTo>
                <a:lnTo>
                  <a:pt x="1435" y="91256"/>
                </a:lnTo>
                <a:lnTo>
                  <a:pt x="0" y="86415"/>
                </a:lnTo>
                <a:lnTo>
                  <a:pt x="835" y="86018"/>
                </a:lnTo>
                <a:lnTo>
                  <a:pt x="4303" y="85577"/>
                </a:lnTo>
                <a:lnTo>
                  <a:pt x="5608" y="84507"/>
                </a:lnTo>
                <a:lnTo>
                  <a:pt x="6479" y="82841"/>
                </a:lnTo>
                <a:lnTo>
                  <a:pt x="7059" y="80777"/>
                </a:lnTo>
                <a:lnTo>
                  <a:pt x="8399" y="79402"/>
                </a:lnTo>
                <a:lnTo>
                  <a:pt x="10244" y="78485"/>
                </a:lnTo>
                <a:lnTo>
                  <a:pt x="12427" y="77874"/>
                </a:lnTo>
                <a:lnTo>
                  <a:pt x="13882" y="76514"/>
                </a:lnTo>
                <a:lnTo>
                  <a:pt x="14852" y="74654"/>
                </a:lnTo>
                <a:lnTo>
                  <a:pt x="15499" y="72462"/>
                </a:lnTo>
                <a:lnTo>
                  <a:pt x="18758" y="67487"/>
                </a:lnTo>
                <a:lnTo>
                  <a:pt x="20960" y="64827"/>
                </a:lnTo>
                <a:lnTo>
                  <a:pt x="28487" y="59331"/>
                </a:lnTo>
                <a:lnTo>
                  <a:pt x="37230" y="53713"/>
                </a:lnTo>
                <a:lnTo>
                  <a:pt x="44291" y="48042"/>
                </a:lnTo>
                <a:lnTo>
                  <a:pt x="49412" y="45196"/>
                </a:lnTo>
                <a:lnTo>
                  <a:pt x="55684" y="42346"/>
                </a:lnTo>
                <a:lnTo>
                  <a:pt x="62723" y="39493"/>
                </a:lnTo>
                <a:lnTo>
                  <a:pt x="69320" y="36639"/>
                </a:lnTo>
                <a:lnTo>
                  <a:pt x="81730" y="30928"/>
                </a:lnTo>
                <a:lnTo>
                  <a:pt x="89612" y="28072"/>
                </a:lnTo>
                <a:lnTo>
                  <a:pt x="98676" y="25215"/>
                </a:lnTo>
                <a:lnTo>
                  <a:pt x="108529" y="22358"/>
                </a:lnTo>
                <a:lnTo>
                  <a:pt x="117003" y="19500"/>
                </a:lnTo>
                <a:lnTo>
                  <a:pt x="124557" y="16643"/>
                </a:lnTo>
                <a:lnTo>
                  <a:pt x="131498" y="13786"/>
                </a:lnTo>
                <a:lnTo>
                  <a:pt x="138983" y="10928"/>
                </a:lnTo>
                <a:lnTo>
                  <a:pt x="154919" y="5214"/>
                </a:lnTo>
                <a:lnTo>
                  <a:pt x="162217" y="3309"/>
                </a:lnTo>
                <a:lnTo>
                  <a:pt x="168987" y="2039"/>
                </a:lnTo>
                <a:lnTo>
                  <a:pt x="175406" y="1192"/>
                </a:lnTo>
                <a:lnTo>
                  <a:pt x="181590" y="627"/>
                </a:lnTo>
                <a:lnTo>
                  <a:pt x="187617" y="251"/>
                </a:lnTo>
                <a:lnTo>
                  <a:pt x="193541" y="0"/>
                </a:lnTo>
                <a:lnTo>
                  <a:pt x="198442" y="785"/>
                </a:lnTo>
                <a:lnTo>
                  <a:pt x="206428" y="4198"/>
                </a:lnTo>
                <a:lnTo>
                  <a:pt x="213153" y="8890"/>
                </a:lnTo>
                <a:lnTo>
                  <a:pt x="216279" y="11474"/>
                </a:lnTo>
                <a:lnTo>
                  <a:pt x="218364" y="14150"/>
                </a:lnTo>
                <a:lnTo>
                  <a:pt x="219753" y="16886"/>
                </a:lnTo>
                <a:lnTo>
                  <a:pt x="220680" y="19663"/>
                </a:lnTo>
                <a:lnTo>
                  <a:pt x="224249" y="25288"/>
                </a:lnTo>
                <a:lnTo>
                  <a:pt x="226534" y="28121"/>
                </a:lnTo>
                <a:lnTo>
                  <a:pt x="227105" y="31916"/>
                </a:lnTo>
                <a:lnTo>
                  <a:pt x="225200" y="41211"/>
                </a:lnTo>
                <a:lnTo>
                  <a:pt x="221178" y="49152"/>
                </a:lnTo>
                <a:lnTo>
                  <a:pt x="216215" y="56809"/>
                </a:lnTo>
                <a:lnTo>
                  <a:pt x="213559" y="61518"/>
                </a:lnTo>
                <a:lnTo>
                  <a:pt x="208067" y="71830"/>
                </a:lnTo>
                <a:lnTo>
                  <a:pt x="202451" y="82764"/>
                </a:lnTo>
                <a:lnTo>
                  <a:pt x="198667" y="88346"/>
                </a:lnTo>
                <a:lnTo>
                  <a:pt x="194240" y="93973"/>
                </a:lnTo>
                <a:lnTo>
                  <a:pt x="189383" y="99629"/>
                </a:lnTo>
                <a:lnTo>
                  <a:pt x="184240" y="104352"/>
                </a:lnTo>
                <a:lnTo>
                  <a:pt x="178907" y="108453"/>
                </a:lnTo>
                <a:lnTo>
                  <a:pt x="173446" y="112140"/>
                </a:lnTo>
                <a:lnTo>
                  <a:pt x="167901" y="116503"/>
                </a:lnTo>
                <a:lnTo>
                  <a:pt x="162299" y="121316"/>
                </a:lnTo>
                <a:lnTo>
                  <a:pt x="156659" y="126431"/>
                </a:lnTo>
                <a:lnTo>
                  <a:pt x="150994" y="130792"/>
                </a:lnTo>
                <a:lnTo>
                  <a:pt x="145313" y="134653"/>
                </a:lnTo>
                <a:lnTo>
                  <a:pt x="139620" y="138179"/>
                </a:lnTo>
                <a:lnTo>
                  <a:pt x="130755" y="142097"/>
                </a:lnTo>
                <a:lnTo>
                  <a:pt x="127057" y="143142"/>
                </a:lnTo>
                <a:lnTo>
                  <a:pt x="120409" y="146842"/>
                </a:lnTo>
                <a:lnTo>
                  <a:pt x="117303" y="149163"/>
                </a:lnTo>
                <a:lnTo>
                  <a:pt x="111311" y="151741"/>
                </a:lnTo>
                <a:lnTo>
                  <a:pt x="102563" y="153793"/>
                </a:lnTo>
                <a:lnTo>
                  <a:pt x="109902" y="146422"/>
                </a:lnTo>
                <a:lnTo>
                  <a:pt x="115642" y="143220"/>
                </a:lnTo>
                <a:lnTo>
                  <a:pt x="134849" y="133404"/>
                </a:lnTo>
                <a:lnTo>
                  <a:pt x="168319" y="116621"/>
                </a:lnTo>
                <a:lnTo>
                  <a:pt x="174960" y="114728"/>
                </a:lnTo>
                <a:lnTo>
                  <a:pt x="182245" y="113466"/>
                </a:lnTo>
                <a:lnTo>
                  <a:pt x="189959" y="112624"/>
                </a:lnTo>
                <a:lnTo>
                  <a:pt x="197007" y="112063"/>
                </a:lnTo>
                <a:lnTo>
                  <a:pt x="203611" y="111689"/>
                </a:lnTo>
                <a:lnTo>
                  <a:pt x="209918" y="111440"/>
                </a:lnTo>
                <a:lnTo>
                  <a:pt x="224546" y="111163"/>
                </a:lnTo>
                <a:lnTo>
                  <a:pt x="232447" y="111089"/>
                </a:lnTo>
                <a:lnTo>
                  <a:pt x="239620" y="111992"/>
                </a:lnTo>
                <a:lnTo>
                  <a:pt x="246307" y="113547"/>
                </a:lnTo>
                <a:lnTo>
                  <a:pt x="252669" y="115536"/>
                </a:lnTo>
                <a:lnTo>
                  <a:pt x="257864" y="117814"/>
                </a:lnTo>
                <a:lnTo>
                  <a:pt x="266175" y="122886"/>
                </a:lnTo>
                <a:lnTo>
                  <a:pt x="273044" y="128315"/>
                </a:lnTo>
                <a:lnTo>
                  <a:pt x="282266" y="136726"/>
                </a:lnTo>
                <a:lnTo>
                  <a:pt x="293916" y="148102"/>
                </a:lnTo>
                <a:lnTo>
                  <a:pt x="295839" y="151907"/>
                </a:lnTo>
                <a:lnTo>
                  <a:pt x="297976" y="161216"/>
                </a:lnTo>
                <a:lnTo>
                  <a:pt x="297593" y="166365"/>
                </a:lnTo>
                <a:lnTo>
                  <a:pt x="296385" y="171703"/>
                </a:lnTo>
                <a:lnTo>
                  <a:pt x="294628" y="177167"/>
                </a:lnTo>
                <a:lnTo>
                  <a:pt x="292503" y="182714"/>
                </a:lnTo>
                <a:lnTo>
                  <a:pt x="290135" y="188317"/>
                </a:lnTo>
                <a:lnTo>
                  <a:pt x="287603" y="193958"/>
                </a:lnTo>
                <a:lnTo>
                  <a:pt x="284010" y="199623"/>
                </a:lnTo>
                <a:lnTo>
                  <a:pt x="279710" y="205305"/>
                </a:lnTo>
                <a:lnTo>
                  <a:pt x="274939" y="210998"/>
                </a:lnTo>
                <a:lnTo>
                  <a:pt x="270805" y="216698"/>
                </a:lnTo>
                <a:lnTo>
                  <a:pt x="267096" y="222403"/>
                </a:lnTo>
                <a:lnTo>
                  <a:pt x="263672" y="228112"/>
                </a:lnTo>
                <a:lnTo>
                  <a:pt x="259484" y="233822"/>
                </a:lnTo>
                <a:lnTo>
                  <a:pt x="254787" y="239534"/>
                </a:lnTo>
                <a:lnTo>
                  <a:pt x="249750" y="245247"/>
                </a:lnTo>
                <a:lnTo>
                  <a:pt x="244488" y="250009"/>
                </a:lnTo>
                <a:lnTo>
                  <a:pt x="239074" y="254135"/>
                </a:lnTo>
                <a:lnTo>
                  <a:pt x="233560" y="257839"/>
                </a:lnTo>
                <a:lnTo>
                  <a:pt x="227979" y="261260"/>
                </a:lnTo>
                <a:lnTo>
                  <a:pt x="222354" y="264494"/>
                </a:lnTo>
                <a:lnTo>
                  <a:pt x="211023" y="270627"/>
                </a:lnTo>
                <a:lnTo>
                  <a:pt x="182517" y="285205"/>
                </a:lnTo>
                <a:lnTo>
                  <a:pt x="176805" y="287124"/>
                </a:lnTo>
                <a:lnTo>
                  <a:pt x="171093" y="288404"/>
                </a:lnTo>
                <a:lnTo>
                  <a:pt x="165379" y="289257"/>
                </a:lnTo>
                <a:lnTo>
                  <a:pt x="156491" y="292745"/>
                </a:lnTo>
                <a:lnTo>
                  <a:pt x="152787" y="295009"/>
                </a:lnTo>
                <a:lnTo>
                  <a:pt x="143592" y="297524"/>
                </a:lnTo>
                <a:lnTo>
                  <a:pt x="138473" y="298195"/>
                </a:lnTo>
                <a:lnTo>
                  <a:pt x="130245" y="298940"/>
                </a:lnTo>
                <a:lnTo>
                  <a:pt x="123413" y="299271"/>
                </a:lnTo>
                <a:lnTo>
                  <a:pt x="117202" y="299418"/>
                </a:lnTo>
                <a:lnTo>
                  <a:pt x="114212" y="298505"/>
                </a:lnTo>
                <a:lnTo>
                  <a:pt x="105110" y="292735"/>
                </a:lnTo>
                <a:lnTo>
                  <a:pt x="104246" y="292145"/>
                </a:lnTo>
                <a:lnTo>
                  <a:pt x="103670" y="290799"/>
                </a:lnTo>
                <a:lnTo>
                  <a:pt x="103029" y="286763"/>
                </a:lnTo>
                <a:lnTo>
                  <a:pt x="101906" y="285306"/>
                </a:lnTo>
                <a:lnTo>
                  <a:pt x="100205" y="284334"/>
                </a:lnTo>
                <a:lnTo>
                  <a:pt x="98118" y="283686"/>
                </a:lnTo>
                <a:lnTo>
                  <a:pt x="96727" y="282302"/>
                </a:lnTo>
                <a:lnTo>
                  <a:pt x="95800" y="280427"/>
                </a:lnTo>
                <a:lnTo>
                  <a:pt x="93945" y="2738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8"/>
          <p:cNvSpPr/>
          <p:nvPr/>
        </p:nvSpPr>
        <p:spPr>
          <a:xfrm>
            <a:off x="1605914" y="1928812"/>
            <a:ext cx="248604" cy="188596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5347" y="5892"/>
                </a:lnTo>
                <a:lnTo>
                  <a:pt x="20474" y="7381"/>
                </a:lnTo>
                <a:lnTo>
                  <a:pt x="25927" y="10583"/>
                </a:lnTo>
                <a:lnTo>
                  <a:pt x="31526" y="15181"/>
                </a:lnTo>
                <a:lnTo>
                  <a:pt x="37189" y="20400"/>
                </a:lnTo>
                <a:lnTo>
                  <a:pt x="45733" y="28693"/>
                </a:lnTo>
                <a:lnTo>
                  <a:pt x="74798" y="57662"/>
                </a:lnTo>
                <a:lnTo>
                  <a:pt x="80346" y="62254"/>
                </a:lnTo>
                <a:lnTo>
                  <a:pt x="85949" y="66268"/>
                </a:lnTo>
                <a:lnTo>
                  <a:pt x="91589" y="69896"/>
                </a:lnTo>
                <a:lnTo>
                  <a:pt x="97255" y="73267"/>
                </a:lnTo>
                <a:lnTo>
                  <a:pt x="102937" y="76467"/>
                </a:lnTo>
                <a:lnTo>
                  <a:pt x="108629" y="79553"/>
                </a:lnTo>
                <a:lnTo>
                  <a:pt x="114330" y="83516"/>
                </a:lnTo>
                <a:lnTo>
                  <a:pt x="120035" y="88062"/>
                </a:lnTo>
                <a:lnTo>
                  <a:pt x="125744" y="92998"/>
                </a:lnTo>
                <a:lnTo>
                  <a:pt x="134626" y="101023"/>
                </a:lnTo>
                <a:lnTo>
                  <a:pt x="142702" y="108716"/>
                </a:lnTo>
                <a:lnTo>
                  <a:pt x="152641" y="118486"/>
                </a:lnTo>
                <a:lnTo>
                  <a:pt x="157958" y="122806"/>
                </a:lnTo>
                <a:lnTo>
                  <a:pt x="163408" y="126638"/>
                </a:lnTo>
                <a:lnTo>
                  <a:pt x="168947" y="130145"/>
                </a:lnTo>
                <a:lnTo>
                  <a:pt x="173591" y="134389"/>
                </a:lnTo>
                <a:lnTo>
                  <a:pt x="177640" y="139122"/>
                </a:lnTo>
                <a:lnTo>
                  <a:pt x="181292" y="144183"/>
                </a:lnTo>
                <a:lnTo>
                  <a:pt x="185631" y="148510"/>
                </a:lnTo>
                <a:lnTo>
                  <a:pt x="190429" y="152347"/>
                </a:lnTo>
                <a:lnTo>
                  <a:pt x="195533" y="155857"/>
                </a:lnTo>
                <a:lnTo>
                  <a:pt x="199888" y="159150"/>
                </a:lnTo>
                <a:lnTo>
                  <a:pt x="203744" y="162297"/>
                </a:lnTo>
                <a:lnTo>
                  <a:pt x="207267" y="165348"/>
                </a:lnTo>
                <a:lnTo>
                  <a:pt x="213721" y="168738"/>
                </a:lnTo>
                <a:lnTo>
                  <a:pt x="216776" y="169642"/>
                </a:lnTo>
                <a:lnTo>
                  <a:pt x="222710" y="173187"/>
                </a:lnTo>
                <a:lnTo>
                  <a:pt x="225626" y="175465"/>
                </a:lnTo>
                <a:lnTo>
                  <a:pt x="231406" y="177997"/>
                </a:lnTo>
                <a:lnTo>
                  <a:pt x="234281" y="178672"/>
                </a:lnTo>
                <a:lnTo>
                  <a:pt x="240015" y="181962"/>
                </a:lnTo>
                <a:lnTo>
                  <a:pt x="248603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9"/>
          <p:cNvSpPr/>
          <p:nvPr/>
        </p:nvSpPr>
        <p:spPr>
          <a:xfrm>
            <a:off x="1648777" y="1937385"/>
            <a:ext cx="171451" cy="188596"/>
          </a:xfrm>
          <a:custGeom>
            <a:avLst/>
            <a:gdLst/>
            <a:ahLst/>
            <a:cxnLst/>
            <a:rect l="0" t="0" r="0" b="0"/>
            <a:pathLst>
              <a:path w="171451" h="188596">
                <a:moveTo>
                  <a:pt x="171450" y="0"/>
                </a:moveTo>
                <a:lnTo>
                  <a:pt x="166899" y="4550"/>
                </a:lnTo>
                <a:lnTo>
                  <a:pt x="164606" y="7796"/>
                </a:lnTo>
                <a:lnTo>
                  <a:pt x="162125" y="11865"/>
                </a:lnTo>
                <a:lnTo>
                  <a:pt x="159518" y="16482"/>
                </a:lnTo>
                <a:lnTo>
                  <a:pt x="155875" y="20513"/>
                </a:lnTo>
                <a:lnTo>
                  <a:pt x="151542" y="24153"/>
                </a:lnTo>
                <a:lnTo>
                  <a:pt x="146748" y="27532"/>
                </a:lnTo>
                <a:lnTo>
                  <a:pt x="142600" y="31689"/>
                </a:lnTo>
                <a:lnTo>
                  <a:pt x="138881" y="36366"/>
                </a:lnTo>
                <a:lnTo>
                  <a:pt x="135450" y="41389"/>
                </a:lnTo>
                <a:lnTo>
                  <a:pt x="130305" y="47595"/>
                </a:lnTo>
                <a:lnTo>
                  <a:pt x="124018" y="54590"/>
                </a:lnTo>
                <a:lnTo>
                  <a:pt x="116968" y="62111"/>
                </a:lnTo>
                <a:lnTo>
                  <a:pt x="111316" y="69029"/>
                </a:lnTo>
                <a:lnTo>
                  <a:pt x="106596" y="75547"/>
                </a:lnTo>
                <a:lnTo>
                  <a:pt x="102497" y="81797"/>
                </a:lnTo>
                <a:lnTo>
                  <a:pt x="97859" y="87869"/>
                </a:lnTo>
                <a:lnTo>
                  <a:pt x="92861" y="93822"/>
                </a:lnTo>
                <a:lnTo>
                  <a:pt x="87625" y="99695"/>
                </a:lnTo>
                <a:lnTo>
                  <a:pt x="76727" y="111301"/>
                </a:lnTo>
                <a:lnTo>
                  <a:pt x="49610" y="138935"/>
                </a:lnTo>
                <a:lnTo>
                  <a:pt x="32766" y="155819"/>
                </a:lnTo>
                <a:lnTo>
                  <a:pt x="28511" y="159125"/>
                </a:lnTo>
                <a:lnTo>
                  <a:pt x="23770" y="162280"/>
                </a:lnTo>
                <a:lnTo>
                  <a:pt x="18704" y="165337"/>
                </a:lnTo>
                <a:lnTo>
                  <a:pt x="15327" y="168327"/>
                </a:lnTo>
                <a:lnTo>
                  <a:pt x="13075" y="171273"/>
                </a:lnTo>
                <a:lnTo>
                  <a:pt x="9621" y="177086"/>
                </a:lnTo>
                <a:lnTo>
                  <a:pt x="4911" y="182845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0"/>
          <p:cNvSpPr/>
          <p:nvPr/>
        </p:nvSpPr>
        <p:spPr>
          <a:xfrm>
            <a:off x="1948814" y="203168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7797" y="7855"/>
                </a:lnTo>
                <a:lnTo>
                  <a:pt x="11866" y="6189"/>
                </a:lnTo>
                <a:lnTo>
                  <a:pt x="16483" y="4126"/>
                </a:lnTo>
                <a:lnTo>
                  <a:pt x="21466" y="2751"/>
                </a:lnTo>
                <a:lnTo>
                  <a:pt x="26693" y="1834"/>
                </a:lnTo>
                <a:lnTo>
                  <a:pt x="32083" y="1222"/>
                </a:lnTo>
                <a:lnTo>
                  <a:pt x="38534" y="815"/>
                </a:lnTo>
                <a:lnTo>
                  <a:pt x="45692" y="543"/>
                </a:lnTo>
                <a:lnTo>
                  <a:pt x="66879" y="16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1"/>
          <p:cNvSpPr/>
          <p:nvPr/>
        </p:nvSpPr>
        <p:spPr>
          <a:xfrm>
            <a:off x="2205989" y="1885950"/>
            <a:ext cx="94299" cy="274321"/>
          </a:xfrm>
          <a:custGeom>
            <a:avLst/>
            <a:gdLst/>
            <a:ahLst/>
            <a:cxnLst/>
            <a:rect l="0" t="0" r="0" b="0"/>
            <a:pathLst>
              <a:path w="94299" h="27432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779" y="15181"/>
                </a:lnTo>
                <a:lnTo>
                  <a:pt x="8220" y="20399"/>
                </a:lnTo>
                <a:lnTo>
                  <a:pt x="8416" y="28434"/>
                </a:lnTo>
                <a:lnTo>
                  <a:pt x="8542" y="49114"/>
                </a:lnTo>
                <a:lnTo>
                  <a:pt x="9505" y="54650"/>
                </a:lnTo>
                <a:lnTo>
                  <a:pt x="11099" y="60245"/>
                </a:lnTo>
                <a:lnTo>
                  <a:pt x="13115" y="65881"/>
                </a:lnTo>
                <a:lnTo>
                  <a:pt x="15411" y="71543"/>
                </a:lnTo>
                <a:lnTo>
                  <a:pt x="17894" y="77223"/>
                </a:lnTo>
                <a:lnTo>
                  <a:pt x="23193" y="88613"/>
                </a:lnTo>
                <a:lnTo>
                  <a:pt x="28723" y="100026"/>
                </a:lnTo>
                <a:lnTo>
                  <a:pt x="31531" y="106689"/>
                </a:lnTo>
                <a:lnTo>
                  <a:pt x="34356" y="113988"/>
                </a:lnTo>
                <a:lnTo>
                  <a:pt x="37192" y="121712"/>
                </a:lnTo>
                <a:lnTo>
                  <a:pt x="39082" y="128766"/>
                </a:lnTo>
                <a:lnTo>
                  <a:pt x="40343" y="135374"/>
                </a:lnTo>
                <a:lnTo>
                  <a:pt x="41183" y="141684"/>
                </a:lnTo>
                <a:lnTo>
                  <a:pt x="42695" y="148749"/>
                </a:lnTo>
                <a:lnTo>
                  <a:pt x="44656" y="156316"/>
                </a:lnTo>
                <a:lnTo>
                  <a:pt x="46916" y="164218"/>
                </a:lnTo>
                <a:lnTo>
                  <a:pt x="49375" y="171391"/>
                </a:lnTo>
                <a:lnTo>
                  <a:pt x="51967" y="178078"/>
                </a:lnTo>
                <a:lnTo>
                  <a:pt x="54647" y="184441"/>
                </a:lnTo>
                <a:lnTo>
                  <a:pt x="56434" y="190588"/>
                </a:lnTo>
                <a:lnTo>
                  <a:pt x="57625" y="196591"/>
                </a:lnTo>
                <a:lnTo>
                  <a:pt x="58419" y="202498"/>
                </a:lnTo>
                <a:lnTo>
                  <a:pt x="59901" y="208341"/>
                </a:lnTo>
                <a:lnTo>
                  <a:pt x="61842" y="214141"/>
                </a:lnTo>
                <a:lnTo>
                  <a:pt x="64088" y="219913"/>
                </a:lnTo>
                <a:lnTo>
                  <a:pt x="66538" y="224714"/>
                </a:lnTo>
                <a:lnTo>
                  <a:pt x="69124" y="228867"/>
                </a:lnTo>
                <a:lnTo>
                  <a:pt x="71800" y="232587"/>
                </a:lnTo>
                <a:lnTo>
                  <a:pt x="74537" y="236021"/>
                </a:lnTo>
                <a:lnTo>
                  <a:pt x="77314" y="239262"/>
                </a:lnTo>
                <a:lnTo>
                  <a:pt x="80118" y="242375"/>
                </a:lnTo>
                <a:lnTo>
                  <a:pt x="81987" y="245404"/>
                </a:lnTo>
                <a:lnTo>
                  <a:pt x="84064" y="251308"/>
                </a:lnTo>
                <a:lnTo>
                  <a:pt x="84987" y="257107"/>
                </a:lnTo>
                <a:lnTo>
                  <a:pt x="85233" y="259987"/>
                </a:lnTo>
                <a:lnTo>
                  <a:pt x="86350" y="261907"/>
                </a:lnTo>
                <a:lnTo>
                  <a:pt x="88047" y="263187"/>
                </a:lnTo>
                <a:lnTo>
                  <a:pt x="90130" y="264040"/>
                </a:lnTo>
                <a:lnTo>
                  <a:pt x="91520" y="265562"/>
                </a:lnTo>
                <a:lnTo>
                  <a:pt x="92446" y="267529"/>
                </a:lnTo>
                <a:lnTo>
                  <a:pt x="94298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2"/>
          <p:cNvSpPr/>
          <p:nvPr/>
        </p:nvSpPr>
        <p:spPr>
          <a:xfrm>
            <a:off x="2420302" y="199739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8220" y="8926"/>
                </a:lnTo>
                <a:lnTo>
                  <a:pt x="13019" y="8677"/>
                </a:lnTo>
                <a:lnTo>
                  <a:pt x="16299" y="7690"/>
                </a:lnTo>
                <a:lnTo>
                  <a:pt x="20391" y="6079"/>
                </a:lnTo>
                <a:lnTo>
                  <a:pt x="25024" y="4053"/>
                </a:lnTo>
                <a:lnTo>
                  <a:pt x="30018" y="2702"/>
                </a:lnTo>
                <a:lnTo>
                  <a:pt x="35252" y="1801"/>
                </a:lnTo>
                <a:lnTo>
                  <a:pt x="40646" y="1201"/>
                </a:lnTo>
                <a:lnTo>
                  <a:pt x="46148" y="801"/>
                </a:lnTo>
                <a:lnTo>
                  <a:pt x="51720" y="534"/>
                </a:lnTo>
                <a:lnTo>
                  <a:pt x="63944" y="23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3"/>
          <p:cNvSpPr/>
          <p:nvPr/>
        </p:nvSpPr>
        <p:spPr>
          <a:xfrm>
            <a:off x="2463164" y="2091689"/>
            <a:ext cx="171451" cy="8543"/>
          </a:xfrm>
          <a:custGeom>
            <a:avLst/>
            <a:gdLst/>
            <a:ahLst/>
            <a:cxnLst/>
            <a:rect l="0" t="0" r="0" b="0"/>
            <a:pathLst>
              <a:path w="171451" h="8543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6" y="2541"/>
                </a:lnTo>
                <a:lnTo>
                  <a:pt x="11932" y="4551"/>
                </a:lnTo>
                <a:lnTo>
                  <a:pt x="14622" y="5892"/>
                </a:lnTo>
                <a:lnTo>
                  <a:pt x="17369" y="6786"/>
                </a:lnTo>
                <a:lnTo>
                  <a:pt x="20152" y="7382"/>
                </a:lnTo>
                <a:lnTo>
                  <a:pt x="23912" y="7779"/>
                </a:lnTo>
                <a:lnTo>
                  <a:pt x="28324" y="8044"/>
                </a:lnTo>
                <a:lnTo>
                  <a:pt x="37354" y="8338"/>
                </a:lnTo>
                <a:lnTo>
                  <a:pt x="48745" y="8503"/>
                </a:lnTo>
                <a:lnTo>
                  <a:pt x="58495" y="8542"/>
                </a:lnTo>
                <a:lnTo>
                  <a:pt x="63761" y="7600"/>
                </a:lnTo>
                <a:lnTo>
                  <a:pt x="69178" y="6019"/>
                </a:lnTo>
                <a:lnTo>
                  <a:pt x="74694" y="4013"/>
                </a:lnTo>
                <a:lnTo>
                  <a:pt x="80276" y="2675"/>
                </a:lnTo>
                <a:lnTo>
                  <a:pt x="85903" y="1784"/>
                </a:lnTo>
                <a:lnTo>
                  <a:pt x="91558" y="1189"/>
                </a:lnTo>
                <a:lnTo>
                  <a:pt x="97234" y="793"/>
                </a:lnTo>
                <a:lnTo>
                  <a:pt x="102923" y="529"/>
                </a:lnTo>
                <a:lnTo>
                  <a:pt x="114324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4"/>
          <p:cNvSpPr/>
          <p:nvPr/>
        </p:nvSpPr>
        <p:spPr>
          <a:xfrm>
            <a:off x="2807404" y="1903199"/>
            <a:ext cx="264371" cy="239891"/>
          </a:xfrm>
          <a:custGeom>
            <a:avLst/>
            <a:gdLst/>
            <a:ahLst/>
            <a:cxnLst/>
            <a:rect l="0" t="0" r="0" b="0"/>
            <a:pathLst>
              <a:path w="264371" h="239891">
                <a:moveTo>
                  <a:pt x="67240" y="8468"/>
                </a:moveTo>
                <a:lnTo>
                  <a:pt x="62690" y="8468"/>
                </a:lnTo>
                <a:lnTo>
                  <a:pt x="61349" y="7515"/>
                </a:lnTo>
                <a:lnTo>
                  <a:pt x="60455" y="5928"/>
                </a:lnTo>
                <a:lnTo>
                  <a:pt x="58699" y="0"/>
                </a:lnTo>
                <a:lnTo>
                  <a:pt x="51290" y="7286"/>
                </a:lnTo>
                <a:lnTo>
                  <a:pt x="50626" y="10483"/>
                </a:lnTo>
                <a:lnTo>
                  <a:pt x="50449" y="12669"/>
                </a:lnTo>
                <a:lnTo>
                  <a:pt x="49379" y="15078"/>
                </a:lnTo>
                <a:lnTo>
                  <a:pt x="45650" y="20296"/>
                </a:lnTo>
                <a:lnTo>
                  <a:pt x="40817" y="25790"/>
                </a:lnTo>
                <a:lnTo>
                  <a:pt x="35494" y="32359"/>
                </a:lnTo>
                <a:lnTo>
                  <a:pt x="32741" y="36778"/>
                </a:lnTo>
                <a:lnTo>
                  <a:pt x="29954" y="41629"/>
                </a:lnTo>
                <a:lnTo>
                  <a:pt x="27143" y="45815"/>
                </a:lnTo>
                <a:lnTo>
                  <a:pt x="21479" y="53007"/>
                </a:lnTo>
                <a:lnTo>
                  <a:pt x="15787" y="59378"/>
                </a:lnTo>
                <a:lnTo>
                  <a:pt x="12936" y="62411"/>
                </a:lnTo>
                <a:lnTo>
                  <a:pt x="11035" y="66337"/>
                </a:lnTo>
                <a:lnTo>
                  <a:pt x="9767" y="70860"/>
                </a:lnTo>
                <a:lnTo>
                  <a:pt x="8923" y="75780"/>
                </a:lnTo>
                <a:lnTo>
                  <a:pt x="7407" y="80013"/>
                </a:lnTo>
                <a:lnTo>
                  <a:pt x="3183" y="87256"/>
                </a:lnTo>
                <a:lnTo>
                  <a:pt x="1675" y="91473"/>
                </a:lnTo>
                <a:lnTo>
                  <a:pt x="670" y="96190"/>
                </a:lnTo>
                <a:lnTo>
                  <a:pt x="0" y="101239"/>
                </a:lnTo>
                <a:lnTo>
                  <a:pt x="506" y="106511"/>
                </a:lnTo>
                <a:lnTo>
                  <a:pt x="1796" y="111930"/>
                </a:lnTo>
                <a:lnTo>
                  <a:pt x="3608" y="117448"/>
                </a:lnTo>
                <a:lnTo>
                  <a:pt x="4817" y="122078"/>
                </a:lnTo>
                <a:lnTo>
                  <a:pt x="5622" y="126118"/>
                </a:lnTo>
                <a:lnTo>
                  <a:pt x="6159" y="129764"/>
                </a:lnTo>
                <a:lnTo>
                  <a:pt x="6517" y="134100"/>
                </a:lnTo>
                <a:lnTo>
                  <a:pt x="6756" y="138895"/>
                </a:lnTo>
                <a:lnTo>
                  <a:pt x="7092" y="152206"/>
                </a:lnTo>
                <a:lnTo>
                  <a:pt x="7139" y="155728"/>
                </a:lnTo>
                <a:lnTo>
                  <a:pt x="8123" y="159981"/>
                </a:lnTo>
                <a:lnTo>
                  <a:pt x="9731" y="164722"/>
                </a:lnTo>
                <a:lnTo>
                  <a:pt x="11756" y="169787"/>
                </a:lnTo>
                <a:lnTo>
                  <a:pt x="14058" y="174117"/>
                </a:lnTo>
                <a:lnTo>
                  <a:pt x="19156" y="181467"/>
                </a:lnTo>
                <a:lnTo>
                  <a:pt x="24597" y="187909"/>
                </a:lnTo>
                <a:lnTo>
                  <a:pt x="30191" y="194900"/>
                </a:lnTo>
                <a:lnTo>
                  <a:pt x="33016" y="199431"/>
                </a:lnTo>
                <a:lnTo>
                  <a:pt x="35851" y="204357"/>
                </a:lnTo>
                <a:lnTo>
                  <a:pt x="38694" y="208593"/>
                </a:lnTo>
                <a:lnTo>
                  <a:pt x="44393" y="215840"/>
                </a:lnTo>
                <a:lnTo>
                  <a:pt x="50101" y="222236"/>
                </a:lnTo>
                <a:lnTo>
                  <a:pt x="52957" y="225275"/>
                </a:lnTo>
                <a:lnTo>
                  <a:pt x="55813" y="227301"/>
                </a:lnTo>
                <a:lnTo>
                  <a:pt x="61527" y="229552"/>
                </a:lnTo>
                <a:lnTo>
                  <a:pt x="69781" y="233093"/>
                </a:lnTo>
                <a:lnTo>
                  <a:pt x="74649" y="235370"/>
                </a:lnTo>
                <a:lnTo>
                  <a:pt x="79800" y="236889"/>
                </a:lnTo>
                <a:lnTo>
                  <a:pt x="85138" y="237901"/>
                </a:lnTo>
                <a:lnTo>
                  <a:pt x="90602" y="238576"/>
                </a:lnTo>
                <a:lnTo>
                  <a:pt x="96150" y="239026"/>
                </a:lnTo>
                <a:lnTo>
                  <a:pt x="101754" y="239326"/>
                </a:lnTo>
                <a:lnTo>
                  <a:pt x="116202" y="239748"/>
                </a:lnTo>
                <a:lnTo>
                  <a:pt x="134168" y="239890"/>
                </a:lnTo>
                <a:lnTo>
                  <a:pt x="139481" y="238950"/>
                </a:lnTo>
                <a:lnTo>
                  <a:pt x="144928" y="237370"/>
                </a:lnTo>
                <a:lnTo>
                  <a:pt x="150465" y="235364"/>
                </a:lnTo>
                <a:lnTo>
                  <a:pt x="156061" y="233075"/>
                </a:lnTo>
                <a:lnTo>
                  <a:pt x="161697" y="230596"/>
                </a:lnTo>
                <a:lnTo>
                  <a:pt x="167359" y="227991"/>
                </a:lnTo>
                <a:lnTo>
                  <a:pt x="172086" y="225302"/>
                </a:lnTo>
                <a:lnTo>
                  <a:pt x="179878" y="219773"/>
                </a:lnTo>
                <a:lnTo>
                  <a:pt x="184243" y="216966"/>
                </a:lnTo>
                <a:lnTo>
                  <a:pt x="189057" y="214142"/>
                </a:lnTo>
                <a:lnTo>
                  <a:pt x="194171" y="211306"/>
                </a:lnTo>
                <a:lnTo>
                  <a:pt x="198534" y="207511"/>
                </a:lnTo>
                <a:lnTo>
                  <a:pt x="202394" y="203076"/>
                </a:lnTo>
                <a:lnTo>
                  <a:pt x="205920" y="198214"/>
                </a:lnTo>
                <a:lnTo>
                  <a:pt x="210176" y="194021"/>
                </a:lnTo>
                <a:lnTo>
                  <a:pt x="214919" y="190272"/>
                </a:lnTo>
                <a:lnTo>
                  <a:pt x="219985" y="186821"/>
                </a:lnTo>
                <a:lnTo>
                  <a:pt x="228155" y="180446"/>
                </a:lnTo>
                <a:lnTo>
                  <a:pt x="235913" y="173485"/>
                </a:lnTo>
                <a:lnTo>
                  <a:pt x="245711" y="164041"/>
                </a:lnTo>
                <a:lnTo>
                  <a:pt x="249086" y="159809"/>
                </a:lnTo>
                <a:lnTo>
                  <a:pt x="254788" y="149301"/>
                </a:lnTo>
                <a:lnTo>
                  <a:pt x="259497" y="143133"/>
                </a:lnTo>
                <a:lnTo>
                  <a:pt x="261134" y="139202"/>
                </a:lnTo>
                <a:lnTo>
                  <a:pt x="262226" y="134676"/>
                </a:lnTo>
                <a:lnTo>
                  <a:pt x="262953" y="129755"/>
                </a:lnTo>
                <a:lnTo>
                  <a:pt x="263438" y="124568"/>
                </a:lnTo>
                <a:lnTo>
                  <a:pt x="263762" y="119206"/>
                </a:lnTo>
                <a:lnTo>
                  <a:pt x="264121" y="109120"/>
                </a:lnTo>
                <a:lnTo>
                  <a:pt x="264323" y="97134"/>
                </a:lnTo>
                <a:lnTo>
                  <a:pt x="264370" y="87245"/>
                </a:lnTo>
                <a:lnTo>
                  <a:pt x="263430" y="82894"/>
                </a:lnTo>
                <a:lnTo>
                  <a:pt x="259846" y="75519"/>
                </a:lnTo>
                <a:lnTo>
                  <a:pt x="255078" y="66526"/>
                </a:lnTo>
                <a:lnTo>
                  <a:pt x="252473" y="61461"/>
                </a:lnTo>
                <a:lnTo>
                  <a:pt x="249784" y="57131"/>
                </a:lnTo>
                <a:lnTo>
                  <a:pt x="244256" y="49781"/>
                </a:lnTo>
                <a:lnTo>
                  <a:pt x="238624" y="43339"/>
                </a:lnTo>
                <a:lnTo>
                  <a:pt x="232946" y="37301"/>
                </a:lnTo>
                <a:lnTo>
                  <a:pt x="227247" y="31443"/>
                </a:lnTo>
                <a:lnTo>
                  <a:pt x="219000" y="25664"/>
                </a:lnTo>
                <a:lnTo>
                  <a:pt x="214133" y="22790"/>
                </a:lnTo>
                <a:lnTo>
                  <a:pt x="208031" y="19921"/>
                </a:lnTo>
                <a:lnTo>
                  <a:pt x="201106" y="17056"/>
                </a:lnTo>
                <a:lnTo>
                  <a:pt x="193632" y="14193"/>
                </a:lnTo>
                <a:lnTo>
                  <a:pt x="187696" y="12285"/>
                </a:lnTo>
                <a:lnTo>
                  <a:pt x="182787" y="11013"/>
                </a:lnTo>
                <a:lnTo>
                  <a:pt x="178561" y="10164"/>
                </a:lnTo>
                <a:lnTo>
                  <a:pt x="172887" y="8646"/>
                </a:lnTo>
                <a:lnTo>
                  <a:pt x="158962" y="4420"/>
                </a:lnTo>
                <a:lnTo>
                  <a:pt x="152201" y="2912"/>
                </a:lnTo>
                <a:lnTo>
                  <a:pt x="145788" y="1907"/>
                </a:lnTo>
                <a:lnTo>
                  <a:pt x="139608" y="1236"/>
                </a:lnTo>
                <a:lnTo>
                  <a:pt x="132631" y="1742"/>
                </a:lnTo>
                <a:lnTo>
                  <a:pt x="125121" y="3031"/>
                </a:lnTo>
                <a:lnTo>
                  <a:pt x="117258" y="4844"/>
                </a:lnTo>
                <a:lnTo>
                  <a:pt x="110110" y="6052"/>
                </a:lnTo>
                <a:lnTo>
                  <a:pt x="103440" y="6857"/>
                </a:lnTo>
                <a:lnTo>
                  <a:pt x="97089" y="7394"/>
                </a:lnTo>
                <a:lnTo>
                  <a:pt x="90949" y="8705"/>
                </a:lnTo>
                <a:lnTo>
                  <a:pt x="84951" y="10531"/>
                </a:lnTo>
                <a:lnTo>
                  <a:pt x="67240" y="1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5"/>
          <p:cNvSpPr/>
          <p:nvPr/>
        </p:nvSpPr>
        <p:spPr>
          <a:xfrm>
            <a:off x="1991782" y="2366010"/>
            <a:ext cx="274216" cy="17143"/>
          </a:xfrm>
          <a:custGeom>
            <a:avLst/>
            <a:gdLst/>
            <a:ahLst/>
            <a:cxnLst/>
            <a:rect l="0" t="0" r="0" b="0"/>
            <a:pathLst>
              <a:path w="274216" h="17143">
                <a:moveTo>
                  <a:pt x="8468" y="8572"/>
                </a:moveTo>
                <a:lnTo>
                  <a:pt x="0" y="8572"/>
                </a:lnTo>
                <a:lnTo>
                  <a:pt x="8465" y="8572"/>
                </a:lnTo>
                <a:lnTo>
                  <a:pt x="0" y="8572"/>
                </a:lnTo>
                <a:lnTo>
                  <a:pt x="8467" y="8572"/>
                </a:lnTo>
                <a:lnTo>
                  <a:pt x="8468" y="13123"/>
                </a:lnTo>
                <a:lnTo>
                  <a:pt x="9420" y="14464"/>
                </a:lnTo>
                <a:lnTo>
                  <a:pt x="11007" y="15357"/>
                </a:lnTo>
                <a:lnTo>
                  <a:pt x="13018" y="15953"/>
                </a:lnTo>
                <a:lnTo>
                  <a:pt x="15311" y="16350"/>
                </a:lnTo>
                <a:lnTo>
                  <a:pt x="20399" y="16792"/>
                </a:lnTo>
                <a:lnTo>
                  <a:pt x="27466" y="17098"/>
                </a:lnTo>
                <a:lnTo>
                  <a:pt x="45724" y="17142"/>
                </a:lnTo>
                <a:lnTo>
                  <a:pt x="48545" y="16190"/>
                </a:lnTo>
                <a:lnTo>
                  <a:pt x="51378" y="14603"/>
                </a:lnTo>
                <a:lnTo>
                  <a:pt x="54220" y="12593"/>
                </a:lnTo>
                <a:lnTo>
                  <a:pt x="57066" y="11253"/>
                </a:lnTo>
                <a:lnTo>
                  <a:pt x="59917" y="10359"/>
                </a:lnTo>
                <a:lnTo>
                  <a:pt x="62769" y="9763"/>
                </a:lnTo>
                <a:lnTo>
                  <a:pt x="65624" y="9366"/>
                </a:lnTo>
                <a:lnTo>
                  <a:pt x="71335" y="8925"/>
                </a:lnTo>
                <a:lnTo>
                  <a:pt x="77049" y="8729"/>
                </a:lnTo>
                <a:lnTo>
                  <a:pt x="88478" y="8603"/>
                </a:lnTo>
                <a:lnTo>
                  <a:pt x="139808" y="8572"/>
                </a:lnTo>
                <a:lnTo>
                  <a:pt x="142700" y="7620"/>
                </a:lnTo>
                <a:lnTo>
                  <a:pt x="145581" y="6032"/>
                </a:lnTo>
                <a:lnTo>
                  <a:pt x="148454" y="4021"/>
                </a:lnTo>
                <a:lnTo>
                  <a:pt x="151322" y="2681"/>
                </a:lnTo>
                <a:lnTo>
                  <a:pt x="154186" y="1787"/>
                </a:lnTo>
                <a:lnTo>
                  <a:pt x="157048" y="1191"/>
                </a:lnTo>
                <a:lnTo>
                  <a:pt x="159909" y="794"/>
                </a:lnTo>
                <a:lnTo>
                  <a:pt x="165627" y="353"/>
                </a:lnTo>
                <a:lnTo>
                  <a:pt x="171344" y="157"/>
                </a:lnTo>
                <a:lnTo>
                  <a:pt x="182775" y="31"/>
                </a:lnTo>
                <a:lnTo>
                  <a:pt x="191347" y="9"/>
                </a:lnTo>
                <a:lnTo>
                  <a:pt x="194205" y="958"/>
                </a:lnTo>
                <a:lnTo>
                  <a:pt x="197062" y="2544"/>
                </a:lnTo>
                <a:lnTo>
                  <a:pt x="199920" y="4553"/>
                </a:lnTo>
                <a:lnTo>
                  <a:pt x="202777" y="5893"/>
                </a:lnTo>
                <a:lnTo>
                  <a:pt x="205635" y="6786"/>
                </a:lnTo>
                <a:lnTo>
                  <a:pt x="208493" y="7381"/>
                </a:lnTo>
                <a:lnTo>
                  <a:pt x="211350" y="7778"/>
                </a:lnTo>
                <a:lnTo>
                  <a:pt x="217065" y="8219"/>
                </a:lnTo>
                <a:lnTo>
                  <a:pt x="222780" y="8415"/>
                </a:lnTo>
                <a:lnTo>
                  <a:pt x="231176" y="8551"/>
                </a:lnTo>
                <a:lnTo>
                  <a:pt x="274184" y="8572"/>
                </a:lnTo>
                <a:lnTo>
                  <a:pt x="2742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6"/>
          <p:cNvSpPr/>
          <p:nvPr/>
        </p:nvSpPr>
        <p:spPr>
          <a:xfrm>
            <a:off x="2120264" y="2280285"/>
            <a:ext cx="68581" cy="213960"/>
          </a:xfrm>
          <a:custGeom>
            <a:avLst/>
            <a:gdLst/>
            <a:ahLst/>
            <a:cxnLst/>
            <a:rect l="0" t="0" r="0" b="0"/>
            <a:pathLst>
              <a:path w="68581" h="213960">
                <a:moveTo>
                  <a:pt x="0" y="0"/>
                </a:moveTo>
                <a:lnTo>
                  <a:pt x="0" y="8219"/>
                </a:lnTo>
                <a:lnTo>
                  <a:pt x="953" y="9289"/>
                </a:lnTo>
                <a:lnTo>
                  <a:pt x="7381" y="15922"/>
                </a:lnTo>
                <a:lnTo>
                  <a:pt x="12771" y="21333"/>
                </a:lnTo>
                <a:lnTo>
                  <a:pt x="14229" y="23747"/>
                </a:lnTo>
                <a:lnTo>
                  <a:pt x="15849" y="28969"/>
                </a:lnTo>
                <a:lnTo>
                  <a:pt x="16569" y="34465"/>
                </a:lnTo>
                <a:lnTo>
                  <a:pt x="16761" y="37264"/>
                </a:lnTo>
                <a:lnTo>
                  <a:pt x="17842" y="40082"/>
                </a:lnTo>
                <a:lnTo>
                  <a:pt x="19515" y="42914"/>
                </a:lnTo>
                <a:lnTo>
                  <a:pt x="24493" y="49751"/>
                </a:lnTo>
                <a:lnTo>
                  <a:pt x="25173" y="53227"/>
                </a:lnTo>
                <a:lnTo>
                  <a:pt x="25476" y="57946"/>
                </a:lnTo>
                <a:lnTo>
                  <a:pt x="25610" y="63219"/>
                </a:lnTo>
                <a:lnTo>
                  <a:pt x="25686" y="71542"/>
                </a:lnTo>
                <a:lnTo>
                  <a:pt x="26649" y="74365"/>
                </a:lnTo>
                <a:lnTo>
                  <a:pt x="28244" y="77199"/>
                </a:lnTo>
                <a:lnTo>
                  <a:pt x="30259" y="80041"/>
                </a:lnTo>
                <a:lnTo>
                  <a:pt x="31603" y="82888"/>
                </a:lnTo>
                <a:lnTo>
                  <a:pt x="33096" y="88591"/>
                </a:lnTo>
                <a:lnTo>
                  <a:pt x="33494" y="92398"/>
                </a:lnTo>
                <a:lnTo>
                  <a:pt x="33760" y="96841"/>
                </a:lnTo>
                <a:lnTo>
                  <a:pt x="33936" y="101708"/>
                </a:lnTo>
                <a:lnTo>
                  <a:pt x="35007" y="105905"/>
                </a:lnTo>
                <a:lnTo>
                  <a:pt x="36673" y="109656"/>
                </a:lnTo>
                <a:lnTo>
                  <a:pt x="38736" y="113109"/>
                </a:lnTo>
                <a:lnTo>
                  <a:pt x="40112" y="116363"/>
                </a:lnTo>
                <a:lnTo>
                  <a:pt x="41640" y="122519"/>
                </a:lnTo>
                <a:lnTo>
                  <a:pt x="42320" y="128430"/>
                </a:lnTo>
                <a:lnTo>
                  <a:pt x="42622" y="134232"/>
                </a:lnTo>
                <a:lnTo>
                  <a:pt x="42831" y="144030"/>
                </a:lnTo>
                <a:lnTo>
                  <a:pt x="43794" y="145549"/>
                </a:lnTo>
                <a:lnTo>
                  <a:pt x="45389" y="147516"/>
                </a:lnTo>
                <a:lnTo>
                  <a:pt x="47404" y="149778"/>
                </a:lnTo>
                <a:lnTo>
                  <a:pt x="47796" y="152240"/>
                </a:lnTo>
                <a:lnTo>
                  <a:pt x="47104" y="154833"/>
                </a:lnTo>
                <a:lnTo>
                  <a:pt x="45690" y="157514"/>
                </a:lnTo>
                <a:lnTo>
                  <a:pt x="45700" y="160254"/>
                </a:lnTo>
                <a:lnTo>
                  <a:pt x="46659" y="163034"/>
                </a:lnTo>
                <a:lnTo>
                  <a:pt x="48251" y="165839"/>
                </a:lnTo>
                <a:lnTo>
                  <a:pt x="50020" y="171496"/>
                </a:lnTo>
                <a:lnTo>
                  <a:pt x="51156" y="178338"/>
                </a:lnTo>
                <a:lnTo>
                  <a:pt x="51353" y="184074"/>
                </a:lnTo>
                <a:lnTo>
                  <a:pt x="52333" y="185581"/>
                </a:lnTo>
                <a:lnTo>
                  <a:pt x="53939" y="186585"/>
                </a:lnTo>
                <a:lnTo>
                  <a:pt x="55962" y="187255"/>
                </a:lnTo>
                <a:lnTo>
                  <a:pt x="57311" y="188654"/>
                </a:lnTo>
                <a:lnTo>
                  <a:pt x="58210" y="190539"/>
                </a:lnTo>
                <a:lnTo>
                  <a:pt x="59977" y="197052"/>
                </a:lnTo>
                <a:lnTo>
                  <a:pt x="60008" y="205708"/>
                </a:lnTo>
                <a:lnTo>
                  <a:pt x="68550" y="205740"/>
                </a:lnTo>
                <a:lnTo>
                  <a:pt x="68578" y="213120"/>
                </a:lnTo>
                <a:lnTo>
                  <a:pt x="67626" y="213518"/>
                </a:lnTo>
                <a:lnTo>
                  <a:pt x="66039" y="213783"/>
                </a:lnTo>
                <a:lnTo>
                  <a:pt x="64029" y="213959"/>
                </a:lnTo>
                <a:lnTo>
                  <a:pt x="62688" y="213124"/>
                </a:lnTo>
                <a:lnTo>
                  <a:pt x="61795" y="211615"/>
                </a:lnTo>
                <a:lnTo>
                  <a:pt x="60112" y="206083"/>
                </a:lnTo>
                <a:lnTo>
                  <a:pt x="61030" y="205969"/>
                </a:lnTo>
                <a:lnTo>
                  <a:pt x="62595" y="205892"/>
                </a:lnTo>
                <a:lnTo>
                  <a:pt x="68567" y="205740"/>
                </a:lnTo>
                <a:lnTo>
                  <a:pt x="68580" y="205740"/>
                </a:lnTo>
                <a:lnTo>
                  <a:pt x="63642" y="205740"/>
                </a:lnTo>
                <a:lnTo>
                  <a:pt x="68507" y="205740"/>
                </a:lnTo>
                <a:lnTo>
                  <a:pt x="61193" y="205740"/>
                </a:lnTo>
                <a:lnTo>
                  <a:pt x="65181" y="205740"/>
                </a:lnTo>
                <a:lnTo>
                  <a:pt x="62917" y="205740"/>
                </a:lnTo>
                <a:lnTo>
                  <a:pt x="67647" y="205740"/>
                </a:lnTo>
                <a:lnTo>
                  <a:pt x="63457" y="205740"/>
                </a:lnTo>
                <a:lnTo>
                  <a:pt x="68578" y="205740"/>
                </a:lnTo>
                <a:lnTo>
                  <a:pt x="60112" y="205740"/>
                </a:lnTo>
                <a:lnTo>
                  <a:pt x="68578" y="205740"/>
                </a:lnTo>
                <a:lnTo>
                  <a:pt x="60112" y="205740"/>
                </a:lnTo>
                <a:lnTo>
                  <a:pt x="68580" y="205740"/>
                </a:lnTo>
                <a:lnTo>
                  <a:pt x="63642" y="205740"/>
                </a:lnTo>
                <a:lnTo>
                  <a:pt x="68579" y="205740"/>
                </a:lnTo>
                <a:lnTo>
                  <a:pt x="60112" y="205740"/>
                </a:lnTo>
                <a:lnTo>
                  <a:pt x="68580" y="205740"/>
                </a:lnTo>
                <a:lnTo>
                  <a:pt x="63642" y="205740"/>
                </a:lnTo>
                <a:lnTo>
                  <a:pt x="68507" y="205740"/>
                </a:lnTo>
                <a:lnTo>
                  <a:pt x="68566" y="210679"/>
                </a:lnTo>
                <a:lnTo>
                  <a:pt x="68579" y="206578"/>
                </a:lnTo>
                <a:lnTo>
                  <a:pt x="67627" y="206299"/>
                </a:lnTo>
                <a:lnTo>
                  <a:pt x="66040" y="206112"/>
                </a:lnTo>
                <a:lnTo>
                  <a:pt x="60112" y="205746"/>
                </a:lnTo>
                <a:lnTo>
                  <a:pt x="64590" y="210292"/>
                </a:lnTo>
                <a:lnTo>
                  <a:pt x="65920" y="210680"/>
                </a:lnTo>
                <a:lnTo>
                  <a:pt x="66807" y="209986"/>
                </a:lnTo>
                <a:lnTo>
                  <a:pt x="68578" y="205746"/>
                </a:lnTo>
                <a:lnTo>
                  <a:pt x="60008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7"/>
          <p:cNvSpPr/>
          <p:nvPr/>
        </p:nvSpPr>
        <p:spPr>
          <a:xfrm>
            <a:off x="2344341" y="2280285"/>
            <a:ext cx="67389" cy="214313"/>
          </a:xfrm>
          <a:custGeom>
            <a:avLst/>
            <a:gdLst/>
            <a:ahLst/>
            <a:cxnLst/>
            <a:rect l="0" t="0" r="0" b="0"/>
            <a:pathLst>
              <a:path w="67389" h="214313">
                <a:moveTo>
                  <a:pt x="7381" y="0"/>
                </a:moveTo>
                <a:lnTo>
                  <a:pt x="0" y="0"/>
                </a:lnTo>
                <a:lnTo>
                  <a:pt x="6294" y="0"/>
                </a:lnTo>
                <a:lnTo>
                  <a:pt x="6656" y="952"/>
                </a:lnTo>
                <a:lnTo>
                  <a:pt x="7166" y="6844"/>
                </a:lnTo>
                <a:lnTo>
                  <a:pt x="7353" y="15600"/>
                </a:lnTo>
                <a:lnTo>
                  <a:pt x="7373" y="21238"/>
                </a:lnTo>
                <a:lnTo>
                  <a:pt x="8328" y="24636"/>
                </a:lnTo>
                <a:lnTo>
                  <a:pt x="9917" y="28807"/>
                </a:lnTo>
                <a:lnTo>
                  <a:pt x="11929" y="33492"/>
                </a:lnTo>
                <a:lnTo>
                  <a:pt x="13271" y="37568"/>
                </a:lnTo>
                <a:lnTo>
                  <a:pt x="14165" y="41238"/>
                </a:lnTo>
                <a:lnTo>
                  <a:pt x="14761" y="44637"/>
                </a:lnTo>
                <a:lnTo>
                  <a:pt x="16111" y="47855"/>
                </a:lnTo>
                <a:lnTo>
                  <a:pt x="17964" y="50953"/>
                </a:lnTo>
                <a:lnTo>
                  <a:pt x="20151" y="53971"/>
                </a:lnTo>
                <a:lnTo>
                  <a:pt x="21609" y="57888"/>
                </a:lnTo>
                <a:lnTo>
                  <a:pt x="22582" y="62404"/>
                </a:lnTo>
                <a:lnTo>
                  <a:pt x="23230" y="67320"/>
                </a:lnTo>
                <a:lnTo>
                  <a:pt x="24614" y="71550"/>
                </a:lnTo>
                <a:lnTo>
                  <a:pt x="26490" y="75322"/>
                </a:lnTo>
                <a:lnTo>
                  <a:pt x="28693" y="78790"/>
                </a:lnTo>
                <a:lnTo>
                  <a:pt x="31114" y="83006"/>
                </a:lnTo>
                <a:lnTo>
                  <a:pt x="36344" y="92771"/>
                </a:lnTo>
                <a:lnTo>
                  <a:pt x="38119" y="98043"/>
                </a:lnTo>
                <a:lnTo>
                  <a:pt x="39303" y="103462"/>
                </a:lnTo>
                <a:lnTo>
                  <a:pt x="40093" y="108979"/>
                </a:lnTo>
                <a:lnTo>
                  <a:pt x="40619" y="114563"/>
                </a:lnTo>
                <a:lnTo>
                  <a:pt x="40969" y="120190"/>
                </a:lnTo>
                <a:lnTo>
                  <a:pt x="41359" y="130570"/>
                </a:lnTo>
                <a:lnTo>
                  <a:pt x="41532" y="138359"/>
                </a:lnTo>
                <a:lnTo>
                  <a:pt x="42531" y="142721"/>
                </a:lnTo>
                <a:lnTo>
                  <a:pt x="44150" y="147535"/>
                </a:lnTo>
                <a:lnTo>
                  <a:pt x="46181" y="152649"/>
                </a:lnTo>
                <a:lnTo>
                  <a:pt x="47535" y="157011"/>
                </a:lnTo>
                <a:lnTo>
                  <a:pt x="48438" y="160871"/>
                </a:lnTo>
                <a:lnTo>
                  <a:pt x="49040" y="164397"/>
                </a:lnTo>
                <a:lnTo>
                  <a:pt x="50393" y="167701"/>
                </a:lnTo>
                <a:lnTo>
                  <a:pt x="52248" y="170855"/>
                </a:lnTo>
                <a:lnTo>
                  <a:pt x="54438" y="173911"/>
                </a:lnTo>
                <a:lnTo>
                  <a:pt x="55897" y="177853"/>
                </a:lnTo>
                <a:lnTo>
                  <a:pt x="56870" y="182386"/>
                </a:lnTo>
                <a:lnTo>
                  <a:pt x="58432" y="194247"/>
                </a:lnTo>
                <a:lnTo>
                  <a:pt x="59512" y="196173"/>
                </a:lnTo>
                <a:lnTo>
                  <a:pt x="61185" y="198410"/>
                </a:lnTo>
                <a:lnTo>
                  <a:pt x="63253" y="200853"/>
                </a:lnTo>
                <a:lnTo>
                  <a:pt x="64631" y="203434"/>
                </a:lnTo>
                <a:lnTo>
                  <a:pt x="66163" y="208843"/>
                </a:lnTo>
                <a:lnTo>
                  <a:pt x="67388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8"/>
          <p:cNvSpPr/>
          <p:nvPr/>
        </p:nvSpPr>
        <p:spPr>
          <a:xfrm>
            <a:off x="2780347" y="2357437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7"/>
                </a:lnTo>
                <a:lnTo>
                  <a:pt x="24950" y="21167"/>
                </a:lnTo>
                <a:lnTo>
                  <a:pt x="29969" y="19826"/>
                </a:lnTo>
                <a:lnTo>
                  <a:pt x="35219" y="18932"/>
                </a:lnTo>
                <a:lnTo>
                  <a:pt x="40624" y="18337"/>
                </a:lnTo>
                <a:lnTo>
                  <a:pt x="46133" y="16987"/>
                </a:lnTo>
                <a:lnTo>
                  <a:pt x="51710" y="15135"/>
                </a:lnTo>
                <a:lnTo>
                  <a:pt x="57334" y="12947"/>
                </a:lnTo>
                <a:lnTo>
                  <a:pt x="62987" y="11489"/>
                </a:lnTo>
                <a:lnTo>
                  <a:pt x="68662" y="10517"/>
                </a:lnTo>
                <a:lnTo>
                  <a:pt x="74349" y="9869"/>
                </a:lnTo>
                <a:lnTo>
                  <a:pt x="80999" y="9437"/>
                </a:lnTo>
                <a:lnTo>
                  <a:pt x="88289" y="9149"/>
                </a:lnTo>
                <a:lnTo>
                  <a:pt x="96007" y="8957"/>
                </a:lnTo>
                <a:lnTo>
                  <a:pt x="103057" y="7876"/>
                </a:lnTo>
                <a:lnTo>
                  <a:pt x="109662" y="6203"/>
                </a:lnTo>
                <a:lnTo>
                  <a:pt x="115971" y="4135"/>
                </a:lnTo>
                <a:lnTo>
                  <a:pt x="123034" y="2757"/>
                </a:lnTo>
                <a:lnTo>
                  <a:pt x="130600" y="1838"/>
                </a:lnTo>
                <a:lnTo>
                  <a:pt x="138502" y="1226"/>
                </a:lnTo>
                <a:lnTo>
                  <a:pt x="145674" y="817"/>
                </a:lnTo>
                <a:lnTo>
                  <a:pt x="158724" y="363"/>
                </a:lnTo>
                <a:lnTo>
                  <a:pt x="172230" y="108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9"/>
          <p:cNvSpPr/>
          <p:nvPr/>
        </p:nvSpPr>
        <p:spPr>
          <a:xfrm>
            <a:off x="2874997" y="2271712"/>
            <a:ext cx="59656" cy="214314"/>
          </a:xfrm>
          <a:custGeom>
            <a:avLst/>
            <a:gdLst/>
            <a:ahLst/>
            <a:cxnLst/>
            <a:rect l="0" t="0" r="0" b="0"/>
            <a:pathLst>
              <a:path w="59656" h="214314">
                <a:moveTo>
                  <a:pt x="8220" y="0"/>
                </a:moveTo>
                <a:lnTo>
                  <a:pt x="839" y="0"/>
                </a:lnTo>
                <a:lnTo>
                  <a:pt x="442" y="953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7060" y="8220"/>
                </a:lnTo>
                <a:lnTo>
                  <a:pt x="7446" y="9290"/>
                </a:lnTo>
                <a:lnTo>
                  <a:pt x="7876" y="13019"/>
                </a:lnTo>
                <a:lnTo>
                  <a:pt x="8943" y="15347"/>
                </a:lnTo>
                <a:lnTo>
                  <a:pt x="10607" y="17851"/>
                </a:lnTo>
                <a:lnTo>
                  <a:pt x="12669" y="20473"/>
                </a:lnTo>
                <a:lnTo>
                  <a:pt x="14043" y="24126"/>
                </a:lnTo>
                <a:lnTo>
                  <a:pt x="14960" y="28467"/>
                </a:lnTo>
                <a:lnTo>
                  <a:pt x="15571" y="33266"/>
                </a:lnTo>
                <a:lnTo>
                  <a:pt x="15978" y="37417"/>
                </a:lnTo>
                <a:lnTo>
                  <a:pt x="16250" y="41137"/>
                </a:lnTo>
                <a:lnTo>
                  <a:pt x="16430" y="44570"/>
                </a:lnTo>
                <a:lnTo>
                  <a:pt x="17504" y="48763"/>
                </a:lnTo>
                <a:lnTo>
                  <a:pt x="19172" y="53464"/>
                </a:lnTo>
                <a:lnTo>
                  <a:pt x="21236" y="58503"/>
                </a:lnTo>
                <a:lnTo>
                  <a:pt x="22612" y="63767"/>
                </a:lnTo>
                <a:lnTo>
                  <a:pt x="23530" y="69181"/>
                </a:lnTo>
                <a:lnTo>
                  <a:pt x="24142" y="74696"/>
                </a:lnTo>
                <a:lnTo>
                  <a:pt x="24550" y="79325"/>
                </a:lnTo>
                <a:lnTo>
                  <a:pt x="24821" y="83363"/>
                </a:lnTo>
                <a:lnTo>
                  <a:pt x="25003" y="87008"/>
                </a:lnTo>
                <a:lnTo>
                  <a:pt x="25204" y="96138"/>
                </a:lnTo>
                <a:lnTo>
                  <a:pt x="25356" y="129860"/>
                </a:lnTo>
                <a:lnTo>
                  <a:pt x="26311" y="134198"/>
                </a:lnTo>
                <a:lnTo>
                  <a:pt x="27901" y="138995"/>
                </a:lnTo>
                <a:lnTo>
                  <a:pt x="29913" y="144099"/>
                </a:lnTo>
                <a:lnTo>
                  <a:pt x="32207" y="148453"/>
                </a:lnTo>
                <a:lnTo>
                  <a:pt x="34689" y="152309"/>
                </a:lnTo>
                <a:lnTo>
                  <a:pt x="37296" y="155832"/>
                </a:lnTo>
                <a:lnTo>
                  <a:pt x="39034" y="160085"/>
                </a:lnTo>
                <a:lnTo>
                  <a:pt x="40193" y="164826"/>
                </a:lnTo>
                <a:lnTo>
                  <a:pt x="40965" y="169892"/>
                </a:lnTo>
                <a:lnTo>
                  <a:pt x="42433" y="174221"/>
                </a:lnTo>
                <a:lnTo>
                  <a:pt x="44363" y="178060"/>
                </a:lnTo>
                <a:lnTo>
                  <a:pt x="46603" y="181571"/>
                </a:lnTo>
                <a:lnTo>
                  <a:pt x="48096" y="184865"/>
                </a:lnTo>
                <a:lnTo>
                  <a:pt x="49755" y="191065"/>
                </a:lnTo>
                <a:lnTo>
                  <a:pt x="50689" y="195359"/>
                </a:lnTo>
                <a:lnTo>
                  <a:pt x="51773" y="196915"/>
                </a:lnTo>
                <a:lnTo>
                  <a:pt x="53448" y="198904"/>
                </a:lnTo>
                <a:lnTo>
                  <a:pt x="58429" y="204390"/>
                </a:lnTo>
                <a:lnTo>
                  <a:pt x="59110" y="207680"/>
                </a:lnTo>
                <a:lnTo>
                  <a:pt x="5965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0"/>
          <p:cNvSpPr/>
          <p:nvPr/>
        </p:nvSpPr>
        <p:spPr>
          <a:xfrm>
            <a:off x="3106102" y="2194560"/>
            <a:ext cx="77153" cy="257176"/>
          </a:xfrm>
          <a:custGeom>
            <a:avLst/>
            <a:gdLst/>
            <a:ahLst/>
            <a:cxnLst/>
            <a:rect l="0" t="0" r="0" b="0"/>
            <a:pathLst>
              <a:path w="77153" h="257176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416" y="17740"/>
                </a:lnTo>
                <a:lnTo>
                  <a:pt x="8503" y="24077"/>
                </a:lnTo>
                <a:lnTo>
                  <a:pt x="8541" y="33243"/>
                </a:lnTo>
                <a:lnTo>
                  <a:pt x="9504" y="38355"/>
                </a:lnTo>
                <a:lnTo>
                  <a:pt x="11099" y="43667"/>
                </a:lnTo>
                <a:lnTo>
                  <a:pt x="13114" y="49114"/>
                </a:lnTo>
                <a:lnTo>
                  <a:pt x="14458" y="54650"/>
                </a:lnTo>
                <a:lnTo>
                  <a:pt x="15353" y="60246"/>
                </a:lnTo>
                <a:lnTo>
                  <a:pt x="15951" y="65881"/>
                </a:lnTo>
                <a:lnTo>
                  <a:pt x="16349" y="72496"/>
                </a:lnTo>
                <a:lnTo>
                  <a:pt x="16791" y="87465"/>
                </a:lnTo>
                <a:lnTo>
                  <a:pt x="17861" y="94505"/>
                </a:lnTo>
                <a:lnTo>
                  <a:pt x="19528" y="101103"/>
                </a:lnTo>
                <a:lnTo>
                  <a:pt x="21591" y="107407"/>
                </a:lnTo>
                <a:lnTo>
                  <a:pt x="23919" y="113515"/>
                </a:lnTo>
                <a:lnTo>
                  <a:pt x="26424" y="119491"/>
                </a:lnTo>
                <a:lnTo>
                  <a:pt x="29046" y="125380"/>
                </a:lnTo>
                <a:lnTo>
                  <a:pt x="30794" y="131212"/>
                </a:lnTo>
                <a:lnTo>
                  <a:pt x="31959" y="137004"/>
                </a:lnTo>
                <a:lnTo>
                  <a:pt x="32736" y="142771"/>
                </a:lnTo>
                <a:lnTo>
                  <a:pt x="34207" y="148521"/>
                </a:lnTo>
                <a:lnTo>
                  <a:pt x="36140" y="154259"/>
                </a:lnTo>
                <a:lnTo>
                  <a:pt x="38381" y="159989"/>
                </a:lnTo>
                <a:lnTo>
                  <a:pt x="40827" y="165714"/>
                </a:lnTo>
                <a:lnTo>
                  <a:pt x="46085" y="177155"/>
                </a:lnTo>
                <a:lnTo>
                  <a:pt x="47868" y="182873"/>
                </a:lnTo>
                <a:lnTo>
                  <a:pt x="49057" y="188591"/>
                </a:lnTo>
                <a:lnTo>
                  <a:pt x="49850" y="194307"/>
                </a:lnTo>
                <a:lnTo>
                  <a:pt x="51331" y="199070"/>
                </a:lnTo>
                <a:lnTo>
                  <a:pt x="53271" y="203199"/>
                </a:lnTo>
                <a:lnTo>
                  <a:pt x="55516" y="206903"/>
                </a:lnTo>
                <a:lnTo>
                  <a:pt x="57013" y="211278"/>
                </a:lnTo>
                <a:lnTo>
                  <a:pt x="58011" y="216099"/>
                </a:lnTo>
                <a:lnTo>
                  <a:pt x="58677" y="221218"/>
                </a:lnTo>
                <a:lnTo>
                  <a:pt x="59120" y="225584"/>
                </a:lnTo>
                <a:lnTo>
                  <a:pt x="59613" y="232974"/>
                </a:lnTo>
                <a:lnTo>
                  <a:pt x="60697" y="236279"/>
                </a:lnTo>
                <a:lnTo>
                  <a:pt x="62372" y="239434"/>
                </a:lnTo>
                <a:lnTo>
                  <a:pt x="64442" y="242490"/>
                </a:lnTo>
                <a:lnTo>
                  <a:pt x="66741" y="248425"/>
                </a:lnTo>
                <a:lnTo>
                  <a:pt x="67354" y="251342"/>
                </a:lnTo>
                <a:lnTo>
                  <a:pt x="68715" y="253286"/>
                </a:lnTo>
                <a:lnTo>
                  <a:pt x="70575" y="254582"/>
                </a:lnTo>
                <a:lnTo>
                  <a:pt x="77152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71"/>
          <p:cNvSpPr/>
          <p:nvPr/>
        </p:nvSpPr>
        <p:spPr>
          <a:xfrm>
            <a:off x="1691639" y="2691775"/>
            <a:ext cx="290942" cy="253195"/>
          </a:xfrm>
          <a:custGeom>
            <a:avLst/>
            <a:gdLst/>
            <a:ahLst/>
            <a:cxnLst/>
            <a:rect l="0" t="0" r="0" b="0"/>
            <a:pathLst>
              <a:path w="290942" h="253195">
                <a:moveTo>
                  <a:pt x="0" y="34280"/>
                </a:moveTo>
                <a:lnTo>
                  <a:pt x="7381" y="34280"/>
                </a:lnTo>
                <a:lnTo>
                  <a:pt x="12771" y="29729"/>
                </a:lnTo>
                <a:lnTo>
                  <a:pt x="16134" y="28388"/>
                </a:lnTo>
                <a:lnTo>
                  <a:pt x="24951" y="26899"/>
                </a:lnTo>
                <a:lnTo>
                  <a:pt x="29969" y="25549"/>
                </a:lnTo>
                <a:lnTo>
                  <a:pt x="35219" y="23697"/>
                </a:lnTo>
                <a:lnTo>
                  <a:pt x="40625" y="21509"/>
                </a:lnTo>
                <a:lnTo>
                  <a:pt x="46133" y="20051"/>
                </a:lnTo>
                <a:lnTo>
                  <a:pt x="51711" y="19079"/>
                </a:lnTo>
                <a:lnTo>
                  <a:pt x="57334" y="18431"/>
                </a:lnTo>
                <a:lnTo>
                  <a:pt x="63940" y="17046"/>
                </a:lnTo>
                <a:lnTo>
                  <a:pt x="71202" y="15171"/>
                </a:lnTo>
                <a:lnTo>
                  <a:pt x="78901" y="12968"/>
                </a:lnTo>
                <a:lnTo>
                  <a:pt x="85938" y="11499"/>
                </a:lnTo>
                <a:lnTo>
                  <a:pt x="92535" y="10520"/>
                </a:lnTo>
                <a:lnTo>
                  <a:pt x="98837" y="9868"/>
                </a:lnTo>
                <a:lnTo>
                  <a:pt x="105897" y="8480"/>
                </a:lnTo>
                <a:lnTo>
                  <a:pt x="113460" y="6602"/>
                </a:lnTo>
                <a:lnTo>
                  <a:pt x="121360" y="4398"/>
                </a:lnTo>
                <a:lnTo>
                  <a:pt x="128532" y="2928"/>
                </a:lnTo>
                <a:lnTo>
                  <a:pt x="135218" y="1949"/>
                </a:lnTo>
                <a:lnTo>
                  <a:pt x="141581" y="1296"/>
                </a:lnTo>
                <a:lnTo>
                  <a:pt x="147727" y="861"/>
                </a:lnTo>
                <a:lnTo>
                  <a:pt x="153730" y="570"/>
                </a:lnTo>
                <a:lnTo>
                  <a:pt x="165480" y="248"/>
                </a:lnTo>
                <a:lnTo>
                  <a:pt x="206895" y="0"/>
                </a:lnTo>
                <a:lnTo>
                  <a:pt x="210320" y="949"/>
                </a:lnTo>
                <a:lnTo>
                  <a:pt x="216666" y="4543"/>
                </a:lnTo>
                <a:lnTo>
                  <a:pt x="218739" y="6835"/>
                </a:lnTo>
                <a:lnTo>
                  <a:pt x="220121" y="9316"/>
                </a:lnTo>
                <a:lnTo>
                  <a:pt x="221657" y="14612"/>
                </a:lnTo>
                <a:lnTo>
                  <a:pt x="222339" y="20141"/>
                </a:lnTo>
                <a:lnTo>
                  <a:pt x="221569" y="23901"/>
                </a:lnTo>
                <a:lnTo>
                  <a:pt x="220103" y="28313"/>
                </a:lnTo>
                <a:lnTo>
                  <a:pt x="218173" y="33160"/>
                </a:lnTo>
                <a:lnTo>
                  <a:pt x="214981" y="37343"/>
                </a:lnTo>
                <a:lnTo>
                  <a:pt x="206355" y="44531"/>
                </a:lnTo>
                <a:lnTo>
                  <a:pt x="202340" y="48734"/>
                </a:lnTo>
                <a:lnTo>
                  <a:pt x="198711" y="53441"/>
                </a:lnTo>
                <a:lnTo>
                  <a:pt x="195339" y="58484"/>
                </a:lnTo>
                <a:lnTo>
                  <a:pt x="191186" y="63751"/>
                </a:lnTo>
                <a:lnTo>
                  <a:pt x="186513" y="69167"/>
                </a:lnTo>
                <a:lnTo>
                  <a:pt x="181492" y="74683"/>
                </a:lnTo>
                <a:lnTo>
                  <a:pt x="175287" y="79313"/>
                </a:lnTo>
                <a:lnTo>
                  <a:pt x="168293" y="83352"/>
                </a:lnTo>
                <a:lnTo>
                  <a:pt x="160773" y="86997"/>
                </a:lnTo>
                <a:lnTo>
                  <a:pt x="154807" y="90379"/>
                </a:lnTo>
                <a:lnTo>
                  <a:pt x="149878" y="93587"/>
                </a:lnTo>
                <a:lnTo>
                  <a:pt x="141860" y="99691"/>
                </a:lnTo>
                <a:lnTo>
                  <a:pt x="135122" y="105579"/>
                </a:lnTo>
                <a:lnTo>
                  <a:pt x="128952" y="111371"/>
                </a:lnTo>
                <a:lnTo>
                  <a:pt x="120538" y="119499"/>
                </a:lnTo>
                <a:lnTo>
                  <a:pt x="122788" y="119780"/>
                </a:lnTo>
                <a:lnTo>
                  <a:pt x="127915" y="119905"/>
                </a:lnTo>
                <a:lnTo>
                  <a:pt x="136544" y="119960"/>
                </a:lnTo>
                <a:lnTo>
                  <a:pt x="141512" y="119023"/>
                </a:lnTo>
                <a:lnTo>
                  <a:pt x="146729" y="117445"/>
                </a:lnTo>
                <a:lnTo>
                  <a:pt x="152112" y="115441"/>
                </a:lnTo>
                <a:lnTo>
                  <a:pt x="157606" y="113152"/>
                </a:lnTo>
                <a:lnTo>
                  <a:pt x="163173" y="110674"/>
                </a:lnTo>
                <a:lnTo>
                  <a:pt x="168790" y="108069"/>
                </a:lnTo>
                <a:lnTo>
                  <a:pt x="174439" y="106332"/>
                </a:lnTo>
                <a:lnTo>
                  <a:pt x="180110" y="105175"/>
                </a:lnTo>
                <a:lnTo>
                  <a:pt x="185796" y="104403"/>
                </a:lnTo>
                <a:lnTo>
                  <a:pt x="192444" y="103889"/>
                </a:lnTo>
                <a:lnTo>
                  <a:pt x="199734" y="103546"/>
                </a:lnTo>
                <a:lnTo>
                  <a:pt x="207451" y="103317"/>
                </a:lnTo>
                <a:lnTo>
                  <a:pt x="214501" y="102212"/>
                </a:lnTo>
                <a:lnTo>
                  <a:pt x="221106" y="100523"/>
                </a:lnTo>
                <a:lnTo>
                  <a:pt x="227414" y="98444"/>
                </a:lnTo>
                <a:lnTo>
                  <a:pt x="234477" y="98011"/>
                </a:lnTo>
                <a:lnTo>
                  <a:pt x="242043" y="98675"/>
                </a:lnTo>
                <a:lnTo>
                  <a:pt x="249945" y="100070"/>
                </a:lnTo>
                <a:lnTo>
                  <a:pt x="256165" y="101000"/>
                </a:lnTo>
                <a:lnTo>
                  <a:pt x="261264" y="101619"/>
                </a:lnTo>
                <a:lnTo>
                  <a:pt x="265616" y="102033"/>
                </a:lnTo>
                <a:lnTo>
                  <a:pt x="269470" y="103261"/>
                </a:lnTo>
                <a:lnTo>
                  <a:pt x="276292" y="107165"/>
                </a:lnTo>
                <a:lnTo>
                  <a:pt x="282499" y="114616"/>
                </a:lnTo>
                <a:lnTo>
                  <a:pt x="285488" y="119270"/>
                </a:lnTo>
                <a:lnTo>
                  <a:pt x="288809" y="126980"/>
                </a:lnTo>
                <a:lnTo>
                  <a:pt x="290285" y="134535"/>
                </a:lnTo>
                <a:lnTo>
                  <a:pt x="290678" y="139217"/>
                </a:lnTo>
                <a:lnTo>
                  <a:pt x="290941" y="144242"/>
                </a:lnTo>
                <a:lnTo>
                  <a:pt x="290163" y="148546"/>
                </a:lnTo>
                <a:lnTo>
                  <a:pt x="286759" y="155867"/>
                </a:lnTo>
                <a:lnTo>
                  <a:pt x="283565" y="160105"/>
                </a:lnTo>
                <a:lnTo>
                  <a:pt x="279531" y="164836"/>
                </a:lnTo>
                <a:lnTo>
                  <a:pt x="274937" y="169895"/>
                </a:lnTo>
                <a:lnTo>
                  <a:pt x="270921" y="175172"/>
                </a:lnTo>
                <a:lnTo>
                  <a:pt x="267292" y="180595"/>
                </a:lnTo>
                <a:lnTo>
                  <a:pt x="263920" y="186116"/>
                </a:lnTo>
                <a:lnTo>
                  <a:pt x="258814" y="191701"/>
                </a:lnTo>
                <a:lnTo>
                  <a:pt x="252553" y="197330"/>
                </a:lnTo>
                <a:lnTo>
                  <a:pt x="245521" y="202987"/>
                </a:lnTo>
                <a:lnTo>
                  <a:pt x="239881" y="207711"/>
                </a:lnTo>
                <a:lnTo>
                  <a:pt x="231074" y="215501"/>
                </a:lnTo>
                <a:lnTo>
                  <a:pt x="225487" y="218911"/>
                </a:lnTo>
                <a:lnTo>
                  <a:pt x="218905" y="222137"/>
                </a:lnTo>
                <a:lnTo>
                  <a:pt x="211659" y="225241"/>
                </a:lnTo>
                <a:lnTo>
                  <a:pt x="198529" y="231229"/>
                </a:lnTo>
                <a:lnTo>
                  <a:pt x="174577" y="242834"/>
                </a:lnTo>
                <a:lnTo>
                  <a:pt x="165537" y="246033"/>
                </a:lnTo>
                <a:lnTo>
                  <a:pt x="157392" y="248407"/>
                </a:lnTo>
                <a:lnTo>
                  <a:pt x="152553" y="250374"/>
                </a:lnTo>
                <a:lnTo>
                  <a:pt x="147422" y="252637"/>
                </a:lnTo>
                <a:lnTo>
                  <a:pt x="144002" y="253194"/>
                </a:lnTo>
                <a:lnTo>
                  <a:pt x="141721" y="252612"/>
                </a:lnTo>
                <a:lnTo>
                  <a:pt x="133511" y="244835"/>
                </a:lnTo>
                <a:lnTo>
                  <a:pt x="130046" y="241446"/>
                </a:lnTo>
                <a:lnTo>
                  <a:pt x="129560" y="240018"/>
                </a:lnTo>
                <a:lnTo>
                  <a:pt x="129236" y="238114"/>
                </a:lnTo>
                <a:lnTo>
                  <a:pt x="128588" y="231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72"/>
          <p:cNvSpPr/>
          <p:nvPr/>
        </p:nvSpPr>
        <p:spPr>
          <a:xfrm>
            <a:off x="2068829" y="2717482"/>
            <a:ext cx="282894" cy="154306"/>
          </a:xfrm>
          <a:custGeom>
            <a:avLst/>
            <a:gdLst/>
            <a:ahLst/>
            <a:cxnLst/>
            <a:rect l="0" t="0" r="0" b="0"/>
            <a:pathLst>
              <a:path w="282894" h="154306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6300" y="8731"/>
                </a:lnTo>
                <a:lnTo>
                  <a:pt x="25024" y="12770"/>
                </a:lnTo>
                <a:lnTo>
                  <a:pt x="29066" y="15181"/>
                </a:lnTo>
                <a:lnTo>
                  <a:pt x="32712" y="17741"/>
                </a:lnTo>
                <a:lnTo>
                  <a:pt x="36096" y="20400"/>
                </a:lnTo>
                <a:lnTo>
                  <a:pt x="40256" y="23125"/>
                </a:lnTo>
                <a:lnTo>
                  <a:pt x="44935" y="25894"/>
                </a:lnTo>
                <a:lnTo>
                  <a:pt x="49960" y="28693"/>
                </a:lnTo>
                <a:lnTo>
                  <a:pt x="54262" y="31511"/>
                </a:lnTo>
                <a:lnTo>
                  <a:pt x="58082" y="34342"/>
                </a:lnTo>
                <a:lnTo>
                  <a:pt x="61582" y="37182"/>
                </a:lnTo>
                <a:lnTo>
                  <a:pt x="65819" y="40981"/>
                </a:lnTo>
                <a:lnTo>
                  <a:pt x="75608" y="50281"/>
                </a:lnTo>
                <a:lnTo>
                  <a:pt x="80886" y="54476"/>
                </a:lnTo>
                <a:lnTo>
                  <a:pt x="86309" y="58225"/>
                </a:lnTo>
                <a:lnTo>
                  <a:pt x="98367" y="65882"/>
                </a:lnTo>
                <a:lnTo>
                  <a:pt x="113251" y="75636"/>
                </a:lnTo>
                <a:lnTo>
                  <a:pt x="120269" y="79952"/>
                </a:lnTo>
                <a:lnTo>
                  <a:pt x="126852" y="83781"/>
                </a:lnTo>
                <a:lnTo>
                  <a:pt x="133145" y="87287"/>
                </a:lnTo>
                <a:lnTo>
                  <a:pt x="140199" y="91529"/>
                </a:lnTo>
                <a:lnTo>
                  <a:pt x="155656" y="101322"/>
                </a:lnTo>
                <a:lnTo>
                  <a:pt x="162826" y="105648"/>
                </a:lnTo>
                <a:lnTo>
                  <a:pt x="169511" y="109485"/>
                </a:lnTo>
                <a:lnTo>
                  <a:pt x="182018" y="116287"/>
                </a:lnTo>
                <a:lnTo>
                  <a:pt x="193927" y="122486"/>
                </a:lnTo>
                <a:lnTo>
                  <a:pt x="200722" y="125472"/>
                </a:lnTo>
                <a:lnTo>
                  <a:pt x="208110" y="128416"/>
                </a:lnTo>
                <a:lnTo>
                  <a:pt x="215893" y="131331"/>
                </a:lnTo>
                <a:lnTo>
                  <a:pt x="222034" y="134226"/>
                </a:lnTo>
                <a:lnTo>
                  <a:pt x="227080" y="137109"/>
                </a:lnTo>
                <a:lnTo>
                  <a:pt x="231397" y="139984"/>
                </a:lnTo>
                <a:lnTo>
                  <a:pt x="235227" y="142852"/>
                </a:lnTo>
                <a:lnTo>
                  <a:pt x="238733" y="145717"/>
                </a:lnTo>
                <a:lnTo>
                  <a:pt x="242023" y="148580"/>
                </a:lnTo>
                <a:lnTo>
                  <a:pt x="246121" y="150488"/>
                </a:lnTo>
                <a:lnTo>
                  <a:pt x="250759" y="151761"/>
                </a:lnTo>
                <a:lnTo>
                  <a:pt x="255755" y="152609"/>
                </a:lnTo>
                <a:lnTo>
                  <a:pt x="263847" y="153551"/>
                </a:lnTo>
                <a:lnTo>
                  <a:pt x="272252" y="154156"/>
                </a:lnTo>
                <a:lnTo>
                  <a:pt x="275941" y="154239"/>
                </a:lnTo>
                <a:lnTo>
                  <a:pt x="28289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3"/>
          <p:cNvSpPr/>
          <p:nvPr/>
        </p:nvSpPr>
        <p:spPr>
          <a:xfrm>
            <a:off x="2154554" y="2691764"/>
            <a:ext cx="188597" cy="154307"/>
          </a:xfrm>
          <a:custGeom>
            <a:avLst/>
            <a:gdLst/>
            <a:ahLst/>
            <a:cxnLst/>
            <a:rect l="0" t="0" r="0" b="0"/>
            <a:pathLst>
              <a:path w="188597" h="154307">
                <a:moveTo>
                  <a:pt x="188596" y="0"/>
                </a:moveTo>
                <a:lnTo>
                  <a:pt x="184045" y="4552"/>
                </a:lnTo>
                <a:lnTo>
                  <a:pt x="180799" y="5892"/>
                </a:lnTo>
                <a:lnTo>
                  <a:pt x="176730" y="6786"/>
                </a:lnTo>
                <a:lnTo>
                  <a:pt x="172113" y="7381"/>
                </a:lnTo>
                <a:lnTo>
                  <a:pt x="169987" y="7779"/>
                </a:lnTo>
                <a:lnTo>
                  <a:pt x="169522" y="8044"/>
                </a:lnTo>
                <a:lnTo>
                  <a:pt x="170165" y="8220"/>
                </a:lnTo>
                <a:lnTo>
                  <a:pt x="169641" y="9290"/>
                </a:lnTo>
                <a:lnTo>
                  <a:pt x="166519" y="13019"/>
                </a:lnTo>
                <a:lnTo>
                  <a:pt x="163400" y="15347"/>
                </a:lnTo>
                <a:lnTo>
                  <a:pt x="159416" y="17852"/>
                </a:lnTo>
                <a:lnTo>
                  <a:pt x="154855" y="20474"/>
                </a:lnTo>
                <a:lnTo>
                  <a:pt x="150862" y="23174"/>
                </a:lnTo>
                <a:lnTo>
                  <a:pt x="147247" y="25927"/>
                </a:lnTo>
                <a:lnTo>
                  <a:pt x="143885" y="28715"/>
                </a:lnTo>
                <a:lnTo>
                  <a:pt x="140691" y="32479"/>
                </a:lnTo>
                <a:lnTo>
                  <a:pt x="137609" y="36893"/>
                </a:lnTo>
                <a:lnTo>
                  <a:pt x="134602" y="41740"/>
                </a:lnTo>
                <a:lnTo>
                  <a:pt x="129740" y="46877"/>
                </a:lnTo>
                <a:lnTo>
                  <a:pt x="123641" y="52207"/>
                </a:lnTo>
                <a:lnTo>
                  <a:pt x="116718" y="57665"/>
                </a:lnTo>
                <a:lnTo>
                  <a:pt x="111149" y="63208"/>
                </a:lnTo>
                <a:lnTo>
                  <a:pt x="106485" y="68809"/>
                </a:lnTo>
                <a:lnTo>
                  <a:pt x="102422" y="74448"/>
                </a:lnTo>
                <a:lnTo>
                  <a:pt x="97809" y="79160"/>
                </a:lnTo>
                <a:lnTo>
                  <a:pt x="92829" y="83253"/>
                </a:lnTo>
                <a:lnTo>
                  <a:pt x="87604" y="86935"/>
                </a:lnTo>
                <a:lnTo>
                  <a:pt x="82215" y="91294"/>
                </a:lnTo>
                <a:lnTo>
                  <a:pt x="76718" y="96105"/>
                </a:lnTo>
                <a:lnTo>
                  <a:pt x="71148" y="101218"/>
                </a:lnTo>
                <a:lnTo>
                  <a:pt x="65530" y="105579"/>
                </a:lnTo>
                <a:lnTo>
                  <a:pt x="59879" y="109439"/>
                </a:lnTo>
                <a:lnTo>
                  <a:pt x="54207" y="112964"/>
                </a:lnTo>
                <a:lnTo>
                  <a:pt x="48521" y="117220"/>
                </a:lnTo>
                <a:lnTo>
                  <a:pt x="42825" y="121962"/>
                </a:lnTo>
                <a:lnTo>
                  <a:pt x="32369" y="131358"/>
                </a:lnTo>
                <a:lnTo>
                  <a:pt x="24546" y="138709"/>
                </a:lnTo>
                <a:lnTo>
                  <a:pt x="21127" y="141050"/>
                </a:lnTo>
                <a:lnTo>
                  <a:pt x="17895" y="142611"/>
                </a:lnTo>
                <a:lnTo>
                  <a:pt x="14788" y="143652"/>
                </a:lnTo>
                <a:lnTo>
                  <a:pt x="11763" y="145298"/>
                </a:lnTo>
                <a:lnTo>
                  <a:pt x="8795" y="147348"/>
                </a:lnTo>
                <a:lnTo>
                  <a:pt x="0" y="15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4"/>
          <p:cNvSpPr/>
          <p:nvPr/>
        </p:nvSpPr>
        <p:spPr>
          <a:xfrm>
            <a:off x="2514600" y="2700443"/>
            <a:ext cx="214313" cy="34185"/>
          </a:xfrm>
          <a:custGeom>
            <a:avLst/>
            <a:gdLst/>
            <a:ahLst/>
            <a:cxnLst/>
            <a:rect l="0" t="0" r="0" b="0"/>
            <a:pathLst>
              <a:path w="214313" h="34185">
                <a:moveTo>
                  <a:pt x="0" y="34184"/>
                </a:moveTo>
                <a:lnTo>
                  <a:pt x="4550" y="29633"/>
                </a:lnTo>
                <a:lnTo>
                  <a:pt x="6843" y="28292"/>
                </a:lnTo>
                <a:lnTo>
                  <a:pt x="9325" y="27399"/>
                </a:lnTo>
                <a:lnTo>
                  <a:pt x="14621" y="26406"/>
                </a:lnTo>
                <a:lnTo>
                  <a:pt x="20151" y="25965"/>
                </a:lnTo>
                <a:lnTo>
                  <a:pt x="23911" y="24894"/>
                </a:lnTo>
                <a:lnTo>
                  <a:pt x="28323" y="23228"/>
                </a:lnTo>
                <a:lnTo>
                  <a:pt x="33170" y="21165"/>
                </a:lnTo>
                <a:lnTo>
                  <a:pt x="38305" y="19790"/>
                </a:lnTo>
                <a:lnTo>
                  <a:pt x="43634" y="18873"/>
                </a:lnTo>
                <a:lnTo>
                  <a:pt x="49092" y="18261"/>
                </a:lnTo>
                <a:lnTo>
                  <a:pt x="55588" y="16902"/>
                </a:lnTo>
                <a:lnTo>
                  <a:pt x="62776" y="15042"/>
                </a:lnTo>
                <a:lnTo>
                  <a:pt x="70425" y="12850"/>
                </a:lnTo>
                <a:lnTo>
                  <a:pt x="76478" y="11389"/>
                </a:lnTo>
                <a:lnTo>
                  <a:pt x="81465" y="10415"/>
                </a:lnTo>
                <a:lnTo>
                  <a:pt x="85742" y="9765"/>
                </a:lnTo>
                <a:lnTo>
                  <a:pt x="91451" y="9333"/>
                </a:lnTo>
                <a:lnTo>
                  <a:pt x="98115" y="9044"/>
                </a:lnTo>
                <a:lnTo>
                  <a:pt x="118606" y="8638"/>
                </a:lnTo>
                <a:lnTo>
                  <a:pt x="124790" y="8581"/>
                </a:lnTo>
                <a:lnTo>
                  <a:pt x="130818" y="7590"/>
                </a:lnTo>
                <a:lnTo>
                  <a:pt x="136742" y="5977"/>
                </a:lnTo>
                <a:lnTo>
                  <a:pt x="142596" y="3950"/>
                </a:lnTo>
                <a:lnTo>
                  <a:pt x="148404" y="2598"/>
                </a:lnTo>
                <a:lnTo>
                  <a:pt x="154181" y="1697"/>
                </a:lnTo>
                <a:lnTo>
                  <a:pt x="159937" y="1096"/>
                </a:lnTo>
                <a:lnTo>
                  <a:pt x="165680" y="695"/>
                </a:lnTo>
                <a:lnTo>
                  <a:pt x="171413" y="428"/>
                </a:lnTo>
                <a:lnTo>
                  <a:pt x="186044" y="52"/>
                </a:lnTo>
                <a:lnTo>
                  <a:pt x="189751" y="0"/>
                </a:lnTo>
                <a:lnTo>
                  <a:pt x="193176" y="917"/>
                </a:lnTo>
                <a:lnTo>
                  <a:pt x="196411" y="2481"/>
                </a:lnTo>
                <a:lnTo>
                  <a:pt x="199521" y="4476"/>
                </a:lnTo>
                <a:lnTo>
                  <a:pt x="202546" y="5806"/>
                </a:lnTo>
                <a:lnTo>
                  <a:pt x="205515" y="6693"/>
                </a:lnTo>
                <a:lnTo>
                  <a:pt x="214312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5"/>
          <p:cNvSpPr/>
          <p:nvPr/>
        </p:nvSpPr>
        <p:spPr>
          <a:xfrm>
            <a:off x="2566034" y="279463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87466" y="8572"/>
                </a:lnTo>
                <a:lnTo>
                  <a:pt x="94506" y="7620"/>
                </a:lnTo>
                <a:lnTo>
                  <a:pt x="101104" y="6032"/>
                </a:lnTo>
                <a:lnTo>
                  <a:pt x="107408" y="4021"/>
                </a:lnTo>
                <a:lnTo>
                  <a:pt x="113516" y="2681"/>
                </a:lnTo>
                <a:lnTo>
                  <a:pt x="119492" y="1787"/>
                </a:lnTo>
                <a:lnTo>
                  <a:pt x="125382" y="1191"/>
                </a:lnTo>
                <a:lnTo>
                  <a:pt x="131213" y="794"/>
                </a:lnTo>
                <a:lnTo>
                  <a:pt x="137005" y="529"/>
                </a:lnTo>
                <a:lnTo>
                  <a:pt x="148522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6"/>
          <p:cNvSpPr/>
          <p:nvPr/>
        </p:nvSpPr>
        <p:spPr>
          <a:xfrm>
            <a:off x="2917508" y="2607231"/>
            <a:ext cx="68580" cy="247412"/>
          </a:xfrm>
          <a:custGeom>
            <a:avLst/>
            <a:gdLst/>
            <a:ahLst/>
            <a:cxnLst/>
            <a:rect l="0" t="0" r="0" b="0"/>
            <a:pathLst>
              <a:path w="68580" h="247412">
                <a:moveTo>
                  <a:pt x="8571" y="7381"/>
                </a:moveTo>
                <a:lnTo>
                  <a:pt x="8571" y="0"/>
                </a:lnTo>
                <a:lnTo>
                  <a:pt x="8571" y="7059"/>
                </a:lnTo>
                <a:lnTo>
                  <a:pt x="7619" y="8119"/>
                </a:lnTo>
                <a:lnTo>
                  <a:pt x="4021" y="11837"/>
                </a:lnTo>
                <a:lnTo>
                  <a:pt x="2680" y="14161"/>
                </a:lnTo>
                <a:lnTo>
                  <a:pt x="1191" y="19285"/>
                </a:lnTo>
                <a:lnTo>
                  <a:pt x="529" y="24736"/>
                </a:lnTo>
                <a:lnTo>
                  <a:pt x="234" y="31287"/>
                </a:lnTo>
                <a:lnTo>
                  <a:pt x="46" y="51015"/>
                </a:lnTo>
                <a:lnTo>
                  <a:pt x="0" y="107407"/>
                </a:lnTo>
                <a:lnTo>
                  <a:pt x="952" y="113118"/>
                </a:lnTo>
                <a:lnTo>
                  <a:pt x="2539" y="118830"/>
                </a:lnTo>
                <a:lnTo>
                  <a:pt x="4550" y="124543"/>
                </a:lnTo>
                <a:lnTo>
                  <a:pt x="5890" y="130256"/>
                </a:lnTo>
                <a:lnTo>
                  <a:pt x="6784" y="135970"/>
                </a:lnTo>
                <a:lnTo>
                  <a:pt x="7380" y="141685"/>
                </a:lnTo>
                <a:lnTo>
                  <a:pt x="8730" y="147399"/>
                </a:lnTo>
                <a:lnTo>
                  <a:pt x="10582" y="153114"/>
                </a:lnTo>
                <a:lnTo>
                  <a:pt x="12769" y="158829"/>
                </a:lnTo>
                <a:lnTo>
                  <a:pt x="15180" y="163591"/>
                </a:lnTo>
                <a:lnTo>
                  <a:pt x="17740" y="167719"/>
                </a:lnTo>
                <a:lnTo>
                  <a:pt x="20399" y="171423"/>
                </a:lnTo>
                <a:lnTo>
                  <a:pt x="22171" y="175797"/>
                </a:lnTo>
                <a:lnTo>
                  <a:pt x="23353" y="180619"/>
                </a:lnTo>
                <a:lnTo>
                  <a:pt x="24141" y="185738"/>
                </a:lnTo>
                <a:lnTo>
                  <a:pt x="25619" y="190103"/>
                </a:lnTo>
                <a:lnTo>
                  <a:pt x="27556" y="193966"/>
                </a:lnTo>
                <a:lnTo>
                  <a:pt x="29801" y="197493"/>
                </a:lnTo>
                <a:lnTo>
                  <a:pt x="32249" y="201750"/>
                </a:lnTo>
                <a:lnTo>
                  <a:pt x="37510" y="211560"/>
                </a:lnTo>
                <a:lnTo>
                  <a:pt x="40246" y="215890"/>
                </a:lnTo>
                <a:lnTo>
                  <a:pt x="43023" y="219730"/>
                </a:lnTo>
                <a:lnTo>
                  <a:pt x="49772" y="228185"/>
                </a:lnTo>
                <a:lnTo>
                  <a:pt x="51279" y="229831"/>
                </a:lnTo>
                <a:lnTo>
                  <a:pt x="55493" y="234200"/>
                </a:lnTo>
                <a:lnTo>
                  <a:pt x="56997" y="236699"/>
                </a:lnTo>
                <a:lnTo>
                  <a:pt x="58669" y="242015"/>
                </a:lnTo>
                <a:lnTo>
                  <a:pt x="60067" y="243814"/>
                </a:lnTo>
                <a:lnTo>
                  <a:pt x="61952" y="245013"/>
                </a:lnTo>
                <a:lnTo>
                  <a:pt x="68579" y="247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7"/>
          <p:cNvSpPr/>
          <p:nvPr/>
        </p:nvSpPr>
        <p:spPr>
          <a:xfrm>
            <a:off x="1665922" y="2966086"/>
            <a:ext cx="660083" cy="60007"/>
          </a:xfrm>
          <a:custGeom>
            <a:avLst/>
            <a:gdLst/>
            <a:ahLst/>
            <a:cxnLst/>
            <a:rect l="0" t="0" r="0" b="0"/>
            <a:pathLst>
              <a:path w="660083" h="60007">
                <a:moveTo>
                  <a:pt x="0" y="60006"/>
                </a:moveTo>
                <a:lnTo>
                  <a:pt x="62979" y="60006"/>
                </a:lnTo>
                <a:lnTo>
                  <a:pt x="65799" y="59053"/>
                </a:lnTo>
                <a:lnTo>
                  <a:pt x="68631" y="57466"/>
                </a:lnTo>
                <a:lnTo>
                  <a:pt x="71471" y="55455"/>
                </a:lnTo>
                <a:lnTo>
                  <a:pt x="76222" y="54115"/>
                </a:lnTo>
                <a:lnTo>
                  <a:pt x="89122" y="52625"/>
                </a:lnTo>
                <a:lnTo>
                  <a:pt x="107898" y="51786"/>
                </a:lnTo>
                <a:lnTo>
                  <a:pt x="113842" y="50717"/>
                </a:lnTo>
                <a:lnTo>
                  <a:pt x="119710" y="49051"/>
                </a:lnTo>
                <a:lnTo>
                  <a:pt x="125526" y="46988"/>
                </a:lnTo>
                <a:lnTo>
                  <a:pt x="131309" y="45612"/>
                </a:lnTo>
                <a:lnTo>
                  <a:pt x="142815" y="44084"/>
                </a:lnTo>
                <a:lnTo>
                  <a:pt x="156818" y="43404"/>
                </a:lnTo>
                <a:lnTo>
                  <a:pt x="172567" y="42150"/>
                </a:lnTo>
                <a:lnTo>
                  <a:pt x="180767" y="40482"/>
                </a:lnTo>
                <a:lnTo>
                  <a:pt x="189091" y="38418"/>
                </a:lnTo>
                <a:lnTo>
                  <a:pt x="197498" y="37041"/>
                </a:lnTo>
                <a:lnTo>
                  <a:pt x="214459" y="35512"/>
                </a:lnTo>
                <a:lnTo>
                  <a:pt x="228983" y="34832"/>
                </a:lnTo>
                <a:lnTo>
                  <a:pt x="242740" y="34530"/>
                </a:lnTo>
                <a:lnTo>
                  <a:pt x="258380" y="34396"/>
                </a:lnTo>
                <a:lnTo>
                  <a:pt x="266551" y="33408"/>
                </a:lnTo>
                <a:lnTo>
                  <a:pt x="274855" y="31796"/>
                </a:lnTo>
                <a:lnTo>
                  <a:pt x="283249" y="29770"/>
                </a:lnTo>
                <a:lnTo>
                  <a:pt x="292655" y="28419"/>
                </a:lnTo>
                <a:lnTo>
                  <a:pt x="313267" y="26917"/>
                </a:lnTo>
                <a:lnTo>
                  <a:pt x="335127" y="26250"/>
                </a:lnTo>
                <a:lnTo>
                  <a:pt x="346291" y="26072"/>
                </a:lnTo>
                <a:lnTo>
                  <a:pt x="357543" y="25001"/>
                </a:lnTo>
                <a:lnTo>
                  <a:pt x="368854" y="23334"/>
                </a:lnTo>
                <a:lnTo>
                  <a:pt x="380206" y="21271"/>
                </a:lnTo>
                <a:lnTo>
                  <a:pt x="390630" y="19895"/>
                </a:lnTo>
                <a:lnTo>
                  <a:pt x="409833" y="18366"/>
                </a:lnTo>
                <a:lnTo>
                  <a:pt x="430433" y="17687"/>
                </a:lnTo>
                <a:lnTo>
                  <a:pt x="441261" y="17506"/>
                </a:lnTo>
                <a:lnTo>
                  <a:pt x="452289" y="16432"/>
                </a:lnTo>
                <a:lnTo>
                  <a:pt x="463451" y="14765"/>
                </a:lnTo>
                <a:lnTo>
                  <a:pt x="474702" y="12700"/>
                </a:lnTo>
                <a:lnTo>
                  <a:pt x="486013" y="11324"/>
                </a:lnTo>
                <a:lnTo>
                  <a:pt x="497364" y="10406"/>
                </a:lnTo>
                <a:lnTo>
                  <a:pt x="508741" y="9795"/>
                </a:lnTo>
                <a:lnTo>
                  <a:pt x="519183" y="8434"/>
                </a:lnTo>
                <a:lnTo>
                  <a:pt x="529002" y="6575"/>
                </a:lnTo>
                <a:lnTo>
                  <a:pt x="538405" y="4383"/>
                </a:lnTo>
                <a:lnTo>
                  <a:pt x="546579" y="2921"/>
                </a:lnTo>
                <a:lnTo>
                  <a:pt x="560742" y="1297"/>
                </a:lnTo>
                <a:lnTo>
                  <a:pt x="575926" y="576"/>
                </a:lnTo>
                <a:lnTo>
                  <a:pt x="598000" y="170"/>
                </a:lnTo>
                <a:lnTo>
                  <a:pt x="654208" y="0"/>
                </a:lnTo>
                <a:lnTo>
                  <a:pt x="656166" y="952"/>
                </a:lnTo>
                <a:lnTo>
                  <a:pt x="657472" y="2539"/>
                </a:lnTo>
                <a:lnTo>
                  <a:pt x="660082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8"/>
          <p:cNvSpPr/>
          <p:nvPr/>
        </p:nvSpPr>
        <p:spPr>
          <a:xfrm>
            <a:off x="1923097" y="3094684"/>
            <a:ext cx="264011" cy="145687"/>
          </a:xfrm>
          <a:custGeom>
            <a:avLst/>
            <a:gdLst/>
            <a:ahLst/>
            <a:cxnLst/>
            <a:rect l="0" t="0" r="0" b="0"/>
            <a:pathLst>
              <a:path w="264011" h="145687">
                <a:moveTo>
                  <a:pt x="0" y="25705"/>
                </a:moveTo>
                <a:lnTo>
                  <a:pt x="4551" y="25705"/>
                </a:lnTo>
                <a:lnTo>
                  <a:pt x="6844" y="24753"/>
                </a:lnTo>
                <a:lnTo>
                  <a:pt x="11932" y="21155"/>
                </a:lnTo>
                <a:lnTo>
                  <a:pt x="14622" y="19814"/>
                </a:lnTo>
                <a:lnTo>
                  <a:pt x="20151" y="18325"/>
                </a:lnTo>
                <a:lnTo>
                  <a:pt x="28324" y="15123"/>
                </a:lnTo>
                <a:lnTo>
                  <a:pt x="33170" y="12935"/>
                </a:lnTo>
                <a:lnTo>
                  <a:pt x="43635" y="7965"/>
                </a:lnTo>
                <a:lnTo>
                  <a:pt x="49092" y="5306"/>
                </a:lnTo>
                <a:lnTo>
                  <a:pt x="55588" y="3533"/>
                </a:lnTo>
                <a:lnTo>
                  <a:pt x="62776" y="2352"/>
                </a:lnTo>
                <a:lnTo>
                  <a:pt x="70426" y="1564"/>
                </a:lnTo>
                <a:lnTo>
                  <a:pt x="77431" y="1038"/>
                </a:lnTo>
                <a:lnTo>
                  <a:pt x="84005" y="688"/>
                </a:lnTo>
                <a:lnTo>
                  <a:pt x="96391" y="299"/>
                </a:lnTo>
                <a:lnTo>
                  <a:pt x="121078" y="29"/>
                </a:lnTo>
                <a:lnTo>
                  <a:pt x="135464" y="0"/>
                </a:lnTo>
                <a:lnTo>
                  <a:pt x="140792" y="949"/>
                </a:lnTo>
                <a:lnTo>
                  <a:pt x="146249" y="2534"/>
                </a:lnTo>
                <a:lnTo>
                  <a:pt x="159593" y="7370"/>
                </a:lnTo>
                <a:lnTo>
                  <a:pt x="160688" y="8719"/>
                </a:lnTo>
                <a:lnTo>
                  <a:pt x="161418" y="10572"/>
                </a:lnTo>
                <a:lnTo>
                  <a:pt x="161904" y="12759"/>
                </a:lnTo>
                <a:lnTo>
                  <a:pt x="162229" y="15169"/>
                </a:lnTo>
                <a:lnTo>
                  <a:pt x="162445" y="17729"/>
                </a:lnTo>
                <a:lnTo>
                  <a:pt x="162589" y="20388"/>
                </a:lnTo>
                <a:lnTo>
                  <a:pt x="162749" y="25882"/>
                </a:lnTo>
                <a:lnTo>
                  <a:pt x="162792" y="28681"/>
                </a:lnTo>
                <a:lnTo>
                  <a:pt x="160916" y="31499"/>
                </a:lnTo>
                <a:lnTo>
                  <a:pt x="157760" y="34330"/>
                </a:lnTo>
                <a:lnTo>
                  <a:pt x="153751" y="37170"/>
                </a:lnTo>
                <a:lnTo>
                  <a:pt x="150125" y="40016"/>
                </a:lnTo>
                <a:lnTo>
                  <a:pt x="146756" y="42866"/>
                </a:lnTo>
                <a:lnTo>
                  <a:pt x="143557" y="45718"/>
                </a:lnTo>
                <a:lnTo>
                  <a:pt x="139520" y="48572"/>
                </a:lnTo>
                <a:lnTo>
                  <a:pt x="134923" y="51428"/>
                </a:lnTo>
                <a:lnTo>
                  <a:pt x="129954" y="54284"/>
                </a:lnTo>
                <a:lnTo>
                  <a:pt x="125688" y="57140"/>
                </a:lnTo>
                <a:lnTo>
                  <a:pt x="121892" y="59997"/>
                </a:lnTo>
                <a:lnTo>
                  <a:pt x="118409" y="62854"/>
                </a:lnTo>
                <a:lnTo>
                  <a:pt x="111999" y="66029"/>
                </a:lnTo>
                <a:lnTo>
                  <a:pt x="105975" y="67440"/>
                </a:lnTo>
                <a:lnTo>
                  <a:pt x="99133" y="68234"/>
                </a:lnTo>
                <a:lnTo>
                  <a:pt x="99426" y="68345"/>
                </a:lnTo>
                <a:lnTo>
                  <a:pt x="107219" y="68555"/>
                </a:lnTo>
                <a:lnTo>
                  <a:pt x="109579" y="67607"/>
                </a:lnTo>
                <a:lnTo>
                  <a:pt x="114742" y="64013"/>
                </a:lnTo>
                <a:lnTo>
                  <a:pt x="118405" y="62674"/>
                </a:lnTo>
                <a:lnTo>
                  <a:pt x="122751" y="61781"/>
                </a:lnTo>
                <a:lnTo>
                  <a:pt x="127554" y="61186"/>
                </a:lnTo>
                <a:lnTo>
                  <a:pt x="131709" y="59837"/>
                </a:lnTo>
                <a:lnTo>
                  <a:pt x="138865" y="55797"/>
                </a:lnTo>
                <a:lnTo>
                  <a:pt x="144012" y="54340"/>
                </a:lnTo>
                <a:lnTo>
                  <a:pt x="150300" y="53367"/>
                </a:lnTo>
                <a:lnTo>
                  <a:pt x="157350" y="52719"/>
                </a:lnTo>
                <a:lnTo>
                  <a:pt x="163955" y="52287"/>
                </a:lnTo>
                <a:lnTo>
                  <a:pt x="170263" y="51999"/>
                </a:lnTo>
                <a:lnTo>
                  <a:pt x="182353" y="51679"/>
                </a:lnTo>
                <a:lnTo>
                  <a:pt x="228579" y="51433"/>
                </a:lnTo>
                <a:lnTo>
                  <a:pt x="233349" y="52382"/>
                </a:lnTo>
                <a:lnTo>
                  <a:pt x="241188" y="55977"/>
                </a:lnTo>
                <a:lnTo>
                  <a:pt x="244612" y="58269"/>
                </a:lnTo>
                <a:lnTo>
                  <a:pt x="247847" y="60749"/>
                </a:lnTo>
                <a:lnTo>
                  <a:pt x="250956" y="63356"/>
                </a:lnTo>
                <a:lnTo>
                  <a:pt x="253982" y="66046"/>
                </a:lnTo>
                <a:lnTo>
                  <a:pt x="259883" y="71575"/>
                </a:lnTo>
                <a:lnTo>
                  <a:pt x="261838" y="74382"/>
                </a:lnTo>
                <a:lnTo>
                  <a:pt x="263141" y="77207"/>
                </a:lnTo>
                <a:lnTo>
                  <a:pt x="264010" y="80042"/>
                </a:lnTo>
                <a:lnTo>
                  <a:pt x="263636" y="82885"/>
                </a:lnTo>
                <a:lnTo>
                  <a:pt x="262435" y="85733"/>
                </a:lnTo>
                <a:lnTo>
                  <a:pt x="260682" y="88584"/>
                </a:lnTo>
                <a:lnTo>
                  <a:pt x="259513" y="91437"/>
                </a:lnTo>
                <a:lnTo>
                  <a:pt x="258734" y="94292"/>
                </a:lnTo>
                <a:lnTo>
                  <a:pt x="258214" y="97147"/>
                </a:lnTo>
                <a:lnTo>
                  <a:pt x="256915" y="100003"/>
                </a:lnTo>
                <a:lnTo>
                  <a:pt x="255097" y="102860"/>
                </a:lnTo>
                <a:lnTo>
                  <a:pt x="252932" y="105717"/>
                </a:lnTo>
                <a:lnTo>
                  <a:pt x="249584" y="108574"/>
                </a:lnTo>
                <a:lnTo>
                  <a:pt x="245447" y="111431"/>
                </a:lnTo>
                <a:lnTo>
                  <a:pt x="240784" y="114288"/>
                </a:lnTo>
                <a:lnTo>
                  <a:pt x="233062" y="117463"/>
                </a:lnTo>
                <a:lnTo>
                  <a:pt x="225503" y="119827"/>
                </a:lnTo>
                <a:lnTo>
                  <a:pt x="220820" y="121791"/>
                </a:lnTo>
                <a:lnTo>
                  <a:pt x="215794" y="124052"/>
                </a:lnTo>
                <a:lnTo>
                  <a:pt x="205128" y="129105"/>
                </a:lnTo>
                <a:lnTo>
                  <a:pt x="199617" y="131786"/>
                </a:lnTo>
                <a:lnTo>
                  <a:pt x="194038" y="133573"/>
                </a:lnTo>
                <a:lnTo>
                  <a:pt x="188414" y="134765"/>
                </a:lnTo>
                <a:lnTo>
                  <a:pt x="182759" y="135559"/>
                </a:lnTo>
                <a:lnTo>
                  <a:pt x="177085" y="137041"/>
                </a:lnTo>
                <a:lnTo>
                  <a:pt x="171396" y="138982"/>
                </a:lnTo>
                <a:lnTo>
                  <a:pt x="165699" y="141228"/>
                </a:lnTo>
                <a:lnTo>
                  <a:pt x="159996" y="142726"/>
                </a:lnTo>
                <a:lnTo>
                  <a:pt x="154289" y="143724"/>
                </a:lnTo>
                <a:lnTo>
                  <a:pt x="148579" y="144389"/>
                </a:lnTo>
                <a:lnTo>
                  <a:pt x="142868" y="144833"/>
                </a:lnTo>
                <a:lnTo>
                  <a:pt x="137155" y="145129"/>
                </a:lnTo>
                <a:lnTo>
                  <a:pt x="122554" y="145545"/>
                </a:lnTo>
                <a:lnTo>
                  <a:pt x="104536" y="145686"/>
                </a:lnTo>
                <a:lnTo>
                  <a:pt x="100170" y="144745"/>
                </a:lnTo>
                <a:lnTo>
                  <a:pt x="89476" y="139822"/>
                </a:lnTo>
                <a:lnTo>
                  <a:pt x="83265" y="138337"/>
                </a:lnTo>
                <a:lnTo>
                  <a:pt x="77329" y="137676"/>
                </a:lnTo>
                <a:lnTo>
                  <a:pt x="70308" y="137253"/>
                </a:lnTo>
                <a:lnTo>
                  <a:pt x="66808" y="134654"/>
                </a:lnTo>
                <a:lnTo>
                  <a:pt x="64541" y="132628"/>
                </a:lnTo>
                <a:lnTo>
                  <a:pt x="63983" y="131277"/>
                </a:lnTo>
                <a:lnTo>
                  <a:pt x="64563" y="130377"/>
                </a:lnTo>
                <a:lnTo>
                  <a:pt x="68580" y="1285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9"/>
          <p:cNvSpPr/>
          <p:nvPr/>
        </p:nvSpPr>
        <p:spPr>
          <a:xfrm>
            <a:off x="2866072" y="2931795"/>
            <a:ext cx="291466" cy="17145"/>
          </a:xfrm>
          <a:custGeom>
            <a:avLst/>
            <a:gdLst/>
            <a:ahLst/>
            <a:cxnLst/>
            <a:rect l="0" t="0" r="0" b="0"/>
            <a:pathLst>
              <a:path w="291466" h="17145">
                <a:moveTo>
                  <a:pt x="0" y="17144"/>
                </a:moveTo>
                <a:lnTo>
                  <a:pt x="86348" y="17144"/>
                </a:lnTo>
                <a:lnTo>
                  <a:pt x="95666" y="16192"/>
                </a:lnTo>
                <a:lnTo>
                  <a:pt x="105687" y="14605"/>
                </a:lnTo>
                <a:lnTo>
                  <a:pt x="116178" y="12594"/>
                </a:lnTo>
                <a:lnTo>
                  <a:pt x="126029" y="11253"/>
                </a:lnTo>
                <a:lnTo>
                  <a:pt x="135455" y="10359"/>
                </a:lnTo>
                <a:lnTo>
                  <a:pt x="144595" y="9764"/>
                </a:lnTo>
                <a:lnTo>
                  <a:pt x="153547" y="8414"/>
                </a:lnTo>
                <a:lnTo>
                  <a:pt x="162372" y="6562"/>
                </a:lnTo>
                <a:lnTo>
                  <a:pt x="171113" y="4374"/>
                </a:lnTo>
                <a:lnTo>
                  <a:pt x="179798" y="2916"/>
                </a:lnTo>
                <a:lnTo>
                  <a:pt x="188445" y="1944"/>
                </a:lnTo>
                <a:lnTo>
                  <a:pt x="197067" y="1296"/>
                </a:lnTo>
                <a:lnTo>
                  <a:pt x="205674" y="864"/>
                </a:lnTo>
                <a:lnTo>
                  <a:pt x="222856" y="384"/>
                </a:lnTo>
                <a:lnTo>
                  <a:pt x="262386" y="33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0"/>
          <p:cNvSpPr/>
          <p:nvPr/>
        </p:nvSpPr>
        <p:spPr>
          <a:xfrm>
            <a:off x="2934652" y="3043268"/>
            <a:ext cx="213766" cy="167757"/>
          </a:xfrm>
          <a:custGeom>
            <a:avLst/>
            <a:gdLst/>
            <a:ahLst/>
            <a:cxnLst/>
            <a:rect l="0" t="0" r="0" b="0"/>
            <a:pathLst>
              <a:path w="213766" h="167757">
                <a:moveTo>
                  <a:pt x="8573" y="8542"/>
                </a:moveTo>
                <a:lnTo>
                  <a:pt x="40904" y="8542"/>
                </a:lnTo>
                <a:lnTo>
                  <a:pt x="46319" y="7589"/>
                </a:lnTo>
                <a:lnTo>
                  <a:pt x="51834" y="6002"/>
                </a:lnTo>
                <a:lnTo>
                  <a:pt x="57416" y="3991"/>
                </a:lnTo>
                <a:lnTo>
                  <a:pt x="63042" y="2650"/>
                </a:lnTo>
                <a:lnTo>
                  <a:pt x="68698" y="1756"/>
                </a:lnTo>
                <a:lnTo>
                  <a:pt x="74374" y="1161"/>
                </a:lnTo>
                <a:lnTo>
                  <a:pt x="80063" y="764"/>
                </a:lnTo>
                <a:lnTo>
                  <a:pt x="85760" y="499"/>
                </a:lnTo>
                <a:lnTo>
                  <a:pt x="97171" y="204"/>
                </a:lnTo>
                <a:lnTo>
                  <a:pt x="125732" y="0"/>
                </a:lnTo>
                <a:lnTo>
                  <a:pt x="130494" y="942"/>
                </a:lnTo>
                <a:lnTo>
                  <a:pt x="134621" y="2523"/>
                </a:lnTo>
                <a:lnTo>
                  <a:pt x="138325" y="4529"/>
                </a:lnTo>
                <a:lnTo>
                  <a:pt x="142699" y="5867"/>
                </a:lnTo>
                <a:lnTo>
                  <a:pt x="147520" y="6758"/>
                </a:lnTo>
                <a:lnTo>
                  <a:pt x="152639" y="7352"/>
                </a:lnTo>
                <a:lnTo>
                  <a:pt x="156052" y="8701"/>
                </a:lnTo>
                <a:lnTo>
                  <a:pt x="158327" y="10553"/>
                </a:lnTo>
                <a:lnTo>
                  <a:pt x="159844" y="12740"/>
                </a:lnTo>
                <a:lnTo>
                  <a:pt x="161529" y="17710"/>
                </a:lnTo>
                <a:lnTo>
                  <a:pt x="162611" y="24111"/>
                </a:lnTo>
                <a:lnTo>
                  <a:pt x="160219" y="27526"/>
                </a:lnTo>
                <a:lnTo>
                  <a:pt x="158248" y="29771"/>
                </a:lnTo>
                <a:lnTo>
                  <a:pt x="155981" y="33172"/>
                </a:lnTo>
                <a:lnTo>
                  <a:pt x="153517" y="37344"/>
                </a:lnTo>
                <a:lnTo>
                  <a:pt x="150922" y="42031"/>
                </a:lnTo>
                <a:lnTo>
                  <a:pt x="148240" y="46108"/>
                </a:lnTo>
                <a:lnTo>
                  <a:pt x="145499" y="49778"/>
                </a:lnTo>
                <a:lnTo>
                  <a:pt x="142719" y="53178"/>
                </a:lnTo>
                <a:lnTo>
                  <a:pt x="138961" y="56396"/>
                </a:lnTo>
                <a:lnTo>
                  <a:pt x="134551" y="59495"/>
                </a:lnTo>
                <a:lnTo>
                  <a:pt x="129706" y="62513"/>
                </a:lnTo>
                <a:lnTo>
                  <a:pt x="124570" y="64525"/>
                </a:lnTo>
                <a:lnTo>
                  <a:pt x="119242" y="65866"/>
                </a:lnTo>
                <a:lnTo>
                  <a:pt x="113785" y="66761"/>
                </a:lnTo>
                <a:lnTo>
                  <a:pt x="109194" y="68309"/>
                </a:lnTo>
                <a:lnTo>
                  <a:pt x="105181" y="70294"/>
                </a:lnTo>
                <a:lnTo>
                  <a:pt x="101553" y="72570"/>
                </a:lnTo>
                <a:lnTo>
                  <a:pt x="94982" y="75099"/>
                </a:lnTo>
                <a:lnTo>
                  <a:pt x="85773" y="77111"/>
                </a:lnTo>
                <a:lnTo>
                  <a:pt x="148448" y="77121"/>
                </a:lnTo>
                <a:lnTo>
                  <a:pt x="155163" y="78074"/>
                </a:lnTo>
                <a:lnTo>
                  <a:pt x="161544" y="79662"/>
                </a:lnTo>
                <a:lnTo>
                  <a:pt x="167704" y="81673"/>
                </a:lnTo>
                <a:lnTo>
                  <a:pt x="173715" y="83013"/>
                </a:lnTo>
                <a:lnTo>
                  <a:pt x="179628" y="83907"/>
                </a:lnTo>
                <a:lnTo>
                  <a:pt x="185474" y="84502"/>
                </a:lnTo>
                <a:lnTo>
                  <a:pt x="190324" y="85852"/>
                </a:lnTo>
                <a:lnTo>
                  <a:pt x="194511" y="87705"/>
                </a:lnTo>
                <a:lnTo>
                  <a:pt x="198254" y="89892"/>
                </a:lnTo>
                <a:lnTo>
                  <a:pt x="201701" y="92303"/>
                </a:lnTo>
                <a:lnTo>
                  <a:pt x="208073" y="97521"/>
                </a:lnTo>
                <a:lnTo>
                  <a:pt x="210153" y="100246"/>
                </a:lnTo>
                <a:lnTo>
                  <a:pt x="211539" y="103016"/>
                </a:lnTo>
                <a:lnTo>
                  <a:pt x="212464" y="105814"/>
                </a:lnTo>
                <a:lnTo>
                  <a:pt x="213080" y="108633"/>
                </a:lnTo>
                <a:lnTo>
                  <a:pt x="213491" y="111464"/>
                </a:lnTo>
                <a:lnTo>
                  <a:pt x="213765" y="114304"/>
                </a:lnTo>
                <a:lnTo>
                  <a:pt x="212995" y="117150"/>
                </a:lnTo>
                <a:lnTo>
                  <a:pt x="211529" y="119999"/>
                </a:lnTo>
                <a:lnTo>
                  <a:pt x="209599" y="122852"/>
                </a:lnTo>
                <a:lnTo>
                  <a:pt x="207360" y="125706"/>
                </a:lnTo>
                <a:lnTo>
                  <a:pt x="204915" y="128561"/>
                </a:lnTo>
                <a:lnTo>
                  <a:pt x="202333" y="131417"/>
                </a:lnTo>
                <a:lnTo>
                  <a:pt x="198706" y="134274"/>
                </a:lnTo>
                <a:lnTo>
                  <a:pt x="194383" y="137130"/>
                </a:lnTo>
                <a:lnTo>
                  <a:pt x="189596" y="139987"/>
                </a:lnTo>
                <a:lnTo>
                  <a:pt x="185452" y="142845"/>
                </a:lnTo>
                <a:lnTo>
                  <a:pt x="181738" y="145702"/>
                </a:lnTo>
                <a:lnTo>
                  <a:pt x="178308" y="148559"/>
                </a:lnTo>
                <a:lnTo>
                  <a:pt x="174117" y="151417"/>
                </a:lnTo>
                <a:lnTo>
                  <a:pt x="169418" y="154274"/>
                </a:lnTo>
                <a:lnTo>
                  <a:pt x="164380" y="157132"/>
                </a:lnTo>
                <a:lnTo>
                  <a:pt x="159117" y="159037"/>
                </a:lnTo>
                <a:lnTo>
                  <a:pt x="153703" y="160307"/>
                </a:lnTo>
                <a:lnTo>
                  <a:pt x="148189" y="161153"/>
                </a:lnTo>
                <a:lnTo>
                  <a:pt x="142608" y="161718"/>
                </a:lnTo>
                <a:lnTo>
                  <a:pt x="136982" y="162094"/>
                </a:lnTo>
                <a:lnTo>
                  <a:pt x="131326" y="162345"/>
                </a:lnTo>
                <a:lnTo>
                  <a:pt x="117422" y="162624"/>
                </a:lnTo>
                <a:lnTo>
                  <a:pt x="109714" y="162698"/>
                </a:lnTo>
                <a:lnTo>
                  <a:pt x="102670" y="163700"/>
                </a:lnTo>
                <a:lnTo>
                  <a:pt x="96069" y="165321"/>
                </a:lnTo>
                <a:lnTo>
                  <a:pt x="89764" y="167353"/>
                </a:lnTo>
                <a:lnTo>
                  <a:pt x="83655" y="167756"/>
                </a:lnTo>
                <a:lnTo>
                  <a:pt x="77678" y="167072"/>
                </a:lnTo>
                <a:lnTo>
                  <a:pt x="71788" y="165664"/>
                </a:lnTo>
                <a:lnTo>
                  <a:pt x="66908" y="164725"/>
                </a:lnTo>
                <a:lnTo>
                  <a:pt x="62703" y="164099"/>
                </a:lnTo>
                <a:lnTo>
                  <a:pt x="58947" y="163681"/>
                </a:lnTo>
                <a:lnTo>
                  <a:pt x="54538" y="163403"/>
                </a:lnTo>
                <a:lnTo>
                  <a:pt x="49694" y="163218"/>
                </a:lnTo>
                <a:lnTo>
                  <a:pt x="44559" y="163094"/>
                </a:lnTo>
                <a:lnTo>
                  <a:pt x="39231" y="162059"/>
                </a:lnTo>
                <a:lnTo>
                  <a:pt x="33774" y="160416"/>
                </a:lnTo>
                <a:lnTo>
                  <a:pt x="28231" y="158369"/>
                </a:lnTo>
                <a:lnTo>
                  <a:pt x="23583" y="157004"/>
                </a:lnTo>
                <a:lnTo>
                  <a:pt x="19532" y="156094"/>
                </a:lnTo>
                <a:lnTo>
                  <a:pt x="15879" y="155487"/>
                </a:lnTo>
                <a:lnTo>
                  <a:pt x="9280" y="154813"/>
                </a:lnTo>
                <a:lnTo>
                  <a:pt x="0" y="1542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81"/>
          <p:cNvSpPr/>
          <p:nvPr/>
        </p:nvSpPr>
        <p:spPr>
          <a:xfrm>
            <a:off x="2175333" y="3411854"/>
            <a:ext cx="219252" cy="162879"/>
          </a:xfrm>
          <a:custGeom>
            <a:avLst/>
            <a:gdLst/>
            <a:ahLst/>
            <a:cxnLst/>
            <a:rect l="0" t="0" r="0" b="0"/>
            <a:pathLst>
              <a:path w="219252" h="162879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690" y="4552"/>
                </a:lnTo>
                <a:lnTo>
                  <a:pt x="5726" y="5892"/>
                </a:lnTo>
                <a:lnTo>
                  <a:pt x="7369" y="6786"/>
                </a:lnTo>
                <a:lnTo>
                  <a:pt x="9416" y="7381"/>
                </a:lnTo>
                <a:lnTo>
                  <a:pt x="8876" y="8731"/>
                </a:lnTo>
                <a:lnTo>
                  <a:pt x="3196" y="12771"/>
                </a:lnTo>
                <a:lnTo>
                  <a:pt x="1872" y="15182"/>
                </a:lnTo>
                <a:lnTo>
                  <a:pt x="1942" y="17741"/>
                </a:lnTo>
                <a:lnTo>
                  <a:pt x="2941" y="20400"/>
                </a:lnTo>
                <a:lnTo>
                  <a:pt x="4559" y="23125"/>
                </a:lnTo>
                <a:lnTo>
                  <a:pt x="6591" y="25895"/>
                </a:lnTo>
                <a:lnTo>
                  <a:pt x="8898" y="28693"/>
                </a:lnTo>
                <a:lnTo>
                  <a:pt x="12341" y="31511"/>
                </a:lnTo>
                <a:lnTo>
                  <a:pt x="16541" y="34343"/>
                </a:lnTo>
                <a:lnTo>
                  <a:pt x="21246" y="37183"/>
                </a:lnTo>
                <a:lnTo>
                  <a:pt x="25335" y="40029"/>
                </a:lnTo>
                <a:lnTo>
                  <a:pt x="29014" y="42878"/>
                </a:lnTo>
                <a:lnTo>
                  <a:pt x="32419" y="45731"/>
                </a:lnTo>
                <a:lnTo>
                  <a:pt x="36594" y="49538"/>
                </a:lnTo>
                <a:lnTo>
                  <a:pt x="46313" y="58847"/>
                </a:lnTo>
                <a:lnTo>
                  <a:pt x="51571" y="63044"/>
                </a:lnTo>
                <a:lnTo>
                  <a:pt x="56982" y="66794"/>
                </a:lnTo>
                <a:lnTo>
                  <a:pt x="62495" y="70248"/>
                </a:lnTo>
                <a:lnTo>
                  <a:pt x="67122" y="73502"/>
                </a:lnTo>
                <a:lnTo>
                  <a:pt x="71159" y="76624"/>
                </a:lnTo>
                <a:lnTo>
                  <a:pt x="74803" y="79658"/>
                </a:lnTo>
                <a:lnTo>
                  <a:pt x="79138" y="82633"/>
                </a:lnTo>
                <a:lnTo>
                  <a:pt x="83932" y="85569"/>
                </a:lnTo>
                <a:lnTo>
                  <a:pt x="89034" y="88478"/>
                </a:lnTo>
                <a:lnTo>
                  <a:pt x="99782" y="94252"/>
                </a:lnTo>
                <a:lnTo>
                  <a:pt x="105315" y="97124"/>
                </a:lnTo>
                <a:lnTo>
                  <a:pt x="110909" y="100945"/>
                </a:lnTo>
                <a:lnTo>
                  <a:pt x="116543" y="105397"/>
                </a:lnTo>
                <a:lnTo>
                  <a:pt x="122204" y="110270"/>
                </a:lnTo>
                <a:lnTo>
                  <a:pt x="126931" y="114471"/>
                </a:lnTo>
                <a:lnTo>
                  <a:pt x="134723" y="121679"/>
                </a:lnTo>
                <a:lnTo>
                  <a:pt x="139086" y="124934"/>
                </a:lnTo>
                <a:lnTo>
                  <a:pt x="143901" y="128057"/>
                </a:lnTo>
                <a:lnTo>
                  <a:pt x="149015" y="131092"/>
                </a:lnTo>
                <a:lnTo>
                  <a:pt x="154330" y="134067"/>
                </a:lnTo>
                <a:lnTo>
                  <a:pt x="165315" y="139913"/>
                </a:lnTo>
                <a:lnTo>
                  <a:pt x="170911" y="141853"/>
                </a:lnTo>
                <a:lnTo>
                  <a:pt x="176547" y="143146"/>
                </a:lnTo>
                <a:lnTo>
                  <a:pt x="182209" y="144009"/>
                </a:lnTo>
                <a:lnTo>
                  <a:pt x="186937" y="145536"/>
                </a:lnTo>
                <a:lnTo>
                  <a:pt x="191041" y="147507"/>
                </a:lnTo>
                <a:lnTo>
                  <a:pt x="194730" y="149773"/>
                </a:lnTo>
                <a:lnTo>
                  <a:pt x="201368" y="154831"/>
                </a:lnTo>
                <a:lnTo>
                  <a:pt x="208840" y="161289"/>
                </a:lnTo>
                <a:lnTo>
                  <a:pt x="210405" y="161818"/>
                </a:lnTo>
                <a:lnTo>
                  <a:pt x="212402" y="162172"/>
                </a:lnTo>
                <a:lnTo>
                  <a:pt x="21925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82"/>
          <p:cNvSpPr/>
          <p:nvPr/>
        </p:nvSpPr>
        <p:spPr>
          <a:xfrm>
            <a:off x="2145982" y="3411854"/>
            <a:ext cx="188596" cy="184861"/>
          </a:xfrm>
          <a:custGeom>
            <a:avLst/>
            <a:gdLst/>
            <a:ahLst/>
            <a:cxnLst/>
            <a:rect l="0" t="0" r="0" b="0"/>
            <a:pathLst>
              <a:path w="188596" h="184861">
                <a:moveTo>
                  <a:pt x="188595" y="0"/>
                </a:moveTo>
                <a:lnTo>
                  <a:pt x="181214" y="0"/>
                </a:lnTo>
                <a:lnTo>
                  <a:pt x="175825" y="4552"/>
                </a:lnTo>
                <a:lnTo>
                  <a:pt x="171509" y="7797"/>
                </a:lnTo>
                <a:lnTo>
                  <a:pt x="159094" y="16483"/>
                </a:lnTo>
                <a:lnTo>
                  <a:pt x="153688" y="20514"/>
                </a:lnTo>
                <a:lnTo>
                  <a:pt x="149131" y="24154"/>
                </a:lnTo>
                <a:lnTo>
                  <a:pt x="145141" y="27532"/>
                </a:lnTo>
                <a:lnTo>
                  <a:pt x="140575" y="31690"/>
                </a:lnTo>
                <a:lnTo>
                  <a:pt x="130423" y="41390"/>
                </a:lnTo>
                <a:lnTo>
                  <a:pt x="126001" y="46644"/>
                </a:lnTo>
                <a:lnTo>
                  <a:pt x="122101" y="52051"/>
                </a:lnTo>
                <a:lnTo>
                  <a:pt x="118548" y="57561"/>
                </a:lnTo>
                <a:lnTo>
                  <a:pt x="114275" y="63139"/>
                </a:lnTo>
                <a:lnTo>
                  <a:pt x="109521" y="68763"/>
                </a:lnTo>
                <a:lnTo>
                  <a:pt x="104446" y="74417"/>
                </a:lnTo>
                <a:lnTo>
                  <a:pt x="93728" y="85780"/>
                </a:lnTo>
                <a:lnTo>
                  <a:pt x="88203" y="91477"/>
                </a:lnTo>
                <a:lnTo>
                  <a:pt x="83567" y="97179"/>
                </a:lnTo>
                <a:lnTo>
                  <a:pt x="79524" y="102886"/>
                </a:lnTo>
                <a:lnTo>
                  <a:pt x="75876" y="108596"/>
                </a:lnTo>
                <a:lnTo>
                  <a:pt x="70586" y="114308"/>
                </a:lnTo>
                <a:lnTo>
                  <a:pt x="64203" y="120020"/>
                </a:lnTo>
                <a:lnTo>
                  <a:pt x="57089" y="125734"/>
                </a:lnTo>
                <a:lnTo>
                  <a:pt x="51394" y="131448"/>
                </a:lnTo>
                <a:lnTo>
                  <a:pt x="46645" y="137162"/>
                </a:lnTo>
                <a:lnTo>
                  <a:pt x="42527" y="142877"/>
                </a:lnTo>
                <a:lnTo>
                  <a:pt x="38829" y="147639"/>
                </a:lnTo>
                <a:lnTo>
                  <a:pt x="35411" y="151766"/>
                </a:lnTo>
                <a:lnTo>
                  <a:pt x="32180" y="155470"/>
                </a:lnTo>
                <a:lnTo>
                  <a:pt x="28121" y="158892"/>
                </a:lnTo>
                <a:lnTo>
                  <a:pt x="23510" y="162126"/>
                </a:lnTo>
                <a:lnTo>
                  <a:pt x="18531" y="165234"/>
                </a:lnTo>
                <a:lnTo>
                  <a:pt x="15211" y="168259"/>
                </a:lnTo>
                <a:lnTo>
                  <a:pt x="12998" y="171228"/>
                </a:lnTo>
                <a:lnTo>
                  <a:pt x="11523" y="174159"/>
                </a:lnTo>
                <a:lnTo>
                  <a:pt x="9587" y="176114"/>
                </a:lnTo>
                <a:lnTo>
                  <a:pt x="7344" y="177417"/>
                </a:lnTo>
                <a:lnTo>
                  <a:pt x="1451" y="179508"/>
                </a:lnTo>
                <a:lnTo>
                  <a:pt x="967" y="180632"/>
                </a:lnTo>
                <a:lnTo>
                  <a:pt x="287" y="184860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3"/>
          <p:cNvSpPr/>
          <p:nvPr/>
        </p:nvSpPr>
        <p:spPr>
          <a:xfrm>
            <a:off x="2523172" y="343757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0" y="4022"/>
                </a:lnTo>
                <a:lnTo>
                  <a:pt x="1905" y="2681"/>
                </a:lnTo>
                <a:lnTo>
                  <a:pt x="5080" y="1787"/>
                </a:lnTo>
                <a:lnTo>
                  <a:pt x="14762" y="353"/>
                </a:lnTo>
                <a:lnTo>
                  <a:pt x="17461" y="235"/>
                </a:lnTo>
                <a:lnTo>
                  <a:pt x="30362" y="70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4"/>
          <p:cNvSpPr/>
          <p:nvPr/>
        </p:nvSpPr>
        <p:spPr>
          <a:xfrm>
            <a:off x="2557462" y="3507344"/>
            <a:ext cx="120016" cy="7382"/>
          </a:xfrm>
          <a:custGeom>
            <a:avLst/>
            <a:gdLst/>
            <a:ahLst/>
            <a:cxnLst/>
            <a:rect l="0" t="0" r="0" b="0"/>
            <a:pathLst>
              <a:path w="120016" h="7382">
                <a:moveTo>
                  <a:pt x="0" y="7381"/>
                </a:moveTo>
                <a:lnTo>
                  <a:pt x="24950" y="7381"/>
                </a:lnTo>
                <a:lnTo>
                  <a:pt x="29969" y="6428"/>
                </a:lnTo>
                <a:lnTo>
                  <a:pt x="35219" y="4841"/>
                </a:lnTo>
                <a:lnTo>
                  <a:pt x="40624" y="2830"/>
                </a:lnTo>
                <a:lnTo>
                  <a:pt x="46133" y="1489"/>
                </a:lnTo>
                <a:lnTo>
                  <a:pt x="51710" y="595"/>
                </a:lnTo>
                <a:lnTo>
                  <a:pt x="57334" y="0"/>
                </a:lnTo>
                <a:lnTo>
                  <a:pt x="63940" y="555"/>
                </a:lnTo>
                <a:lnTo>
                  <a:pt x="71201" y="1878"/>
                </a:lnTo>
                <a:lnTo>
                  <a:pt x="78900" y="3712"/>
                </a:lnTo>
                <a:lnTo>
                  <a:pt x="84985" y="4935"/>
                </a:lnTo>
                <a:lnTo>
                  <a:pt x="89994" y="5750"/>
                </a:lnTo>
                <a:lnTo>
                  <a:pt x="94286" y="6294"/>
                </a:lnTo>
                <a:lnTo>
                  <a:pt x="99052" y="6656"/>
                </a:lnTo>
                <a:lnTo>
                  <a:pt x="104135" y="6898"/>
                </a:lnTo>
                <a:lnTo>
                  <a:pt x="120015" y="73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85"/>
          <p:cNvSpPr/>
          <p:nvPr/>
        </p:nvSpPr>
        <p:spPr>
          <a:xfrm>
            <a:off x="2986087" y="3343275"/>
            <a:ext cx="42864" cy="111443"/>
          </a:xfrm>
          <a:custGeom>
            <a:avLst/>
            <a:gdLst/>
            <a:ahLst/>
            <a:cxnLst/>
            <a:rect l="0" t="0" r="0" b="0"/>
            <a:pathLst>
              <a:path w="42864" h="111443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4551" y="15600"/>
                </a:lnTo>
                <a:lnTo>
                  <a:pt x="6844" y="18020"/>
                </a:lnTo>
                <a:lnTo>
                  <a:pt x="9325" y="21538"/>
                </a:lnTo>
                <a:lnTo>
                  <a:pt x="11932" y="25789"/>
                </a:lnTo>
                <a:lnTo>
                  <a:pt x="14622" y="29575"/>
                </a:lnTo>
                <a:lnTo>
                  <a:pt x="17368" y="33051"/>
                </a:lnTo>
                <a:lnTo>
                  <a:pt x="20151" y="36321"/>
                </a:lnTo>
                <a:lnTo>
                  <a:pt x="22006" y="39454"/>
                </a:lnTo>
                <a:lnTo>
                  <a:pt x="23243" y="42495"/>
                </a:lnTo>
                <a:lnTo>
                  <a:pt x="24068" y="45475"/>
                </a:lnTo>
                <a:lnTo>
                  <a:pt x="25570" y="48414"/>
                </a:lnTo>
                <a:lnTo>
                  <a:pt x="27524" y="51326"/>
                </a:lnTo>
                <a:lnTo>
                  <a:pt x="29780" y="54220"/>
                </a:lnTo>
                <a:lnTo>
                  <a:pt x="32235" y="58054"/>
                </a:lnTo>
                <a:lnTo>
                  <a:pt x="34825" y="62515"/>
                </a:lnTo>
                <a:lnTo>
                  <a:pt x="37504" y="67394"/>
                </a:lnTo>
                <a:lnTo>
                  <a:pt x="37385" y="71599"/>
                </a:lnTo>
                <a:lnTo>
                  <a:pt x="35401" y="75355"/>
                </a:lnTo>
                <a:lnTo>
                  <a:pt x="32173" y="78812"/>
                </a:lnTo>
                <a:lnTo>
                  <a:pt x="30974" y="82069"/>
                </a:lnTo>
                <a:lnTo>
                  <a:pt x="31127" y="85192"/>
                </a:lnTo>
                <a:lnTo>
                  <a:pt x="33665" y="92499"/>
                </a:lnTo>
                <a:lnTo>
                  <a:pt x="34826" y="94051"/>
                </a:lnTo>
                <a:lnTo>
                  <a:pt x="36552" y="96038"/>
                </a:lnTo>
                <a:lnTo>
                  <a:pt x="38656" y="98315"/>
                </a:lnTo>
                <a:lnTo>
                  <a:pt x="40058" y="100786"/>
                </a:lnTo>
                <a:lnTo>
                  <a:pt x="40993" y="103385"/>
                </a:lnTo>
                <a:lnTo>
                  <a:pt x="42863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6"/>
          <p:cNvSpPr/>
          <p:nvPr/>
        </p:nvSpPr>
        <p:spPr>
          <a:xfrm>
            <a:off x="3080533" y="3300412"/>
            <a:ext cx="77005" cy="282893"/>
          </a:xfrm>
          <a:custGeom>
            <a:avLst/>
            <a:gdLst/>
            <a:ahLst/>
            <a:cxnLst/>
            <a:rect l="0" t="0" r="0" b="0"/>
            <a:pathLst>
              <a:path w="77005" h="282893">
                <a:moveTo>
                  <a:pt x="77004" y="0"/>
                </a:moveTo>
                <a:lnTo>
                  <a:pt x="77004" y="57664"/>
                </a:lnTo>
                <a:lnTo>
                  <a:pt x="76051" y="63208"/>
                </a:lnTo>
                <a:lnTo>
                  <a:pt x="74464" y="68809"/>
                </a:lnTo>
                <a:lnTo>
                  <a:pt x="72453" y="74447"/>
                </a:lnTo>
                <a:lnTo>
                  <a:pt x="71113" y="81064"/>
                </a:lnTo>
                <a:lnTo>
                  <a:pt x="70219" y="88333"/>
                </a:lnTo>
                <a:lnTo>
                  <a:pt x="69623" y="96036"/>
                </a:lnTo>
                <a:lnTo>
                  <a:pt x="65416" y="104029"/>
                </a:lnTo>
                <a:lnTo>
                  <a:pt x="58801" y="112215"/>
                </a:lnTo>
                <a:lnTo>
                  <a:pt x="50581" y="120530"/>
                </a:lnTo>
                <a:lnTo>
                  <a:pt x="45101" y="128931"/>
                </a:lnTo>
                <a:lnTo>
                  <a:pt x="41448" y="137389"/>
                </a:lnTo>
                <a:lnTo>
                  <a:pt x="39012" y="145885"/>
                </a:lnTo>
                <a:lnTo>
                  <a:pt x="33766" y="162945"/>
                </a:lnTo>
                <a:lnTo>
                  <a:pt x="31034" y="171495"/>
                </a:lnTo>
                <a:lnTo>
                  <a:pt x="28260" y="179100"/>
                </a:lnTo>
                <a:lnTo>
                  <a:pt x="25458" y="186075"/>
                </a:lnTo>
                <a:lnTo>
                  <a:pt x="22637" y="192630"/>
                </a:lnTo>
                <a:lnTo>
                  <a:pt x="16963" y="204993"/>
                </a:lnTo>
                <a:lnTo>
                  <a:pt x="5560" y="228453"/>
                </a:lnTo>
                <a:lnTo>
                  <a:pt x="3657" y="233264"/>
                </a:lnTo>
                <a:lnTo>
                  <a:pt x="1543" y="241150"/>
                </a:lnTo>
                <a:lnTo>
                  <a:pt x="603" y="247831"/>
                </a:lnTo>
                <a:lnTo>
                  <a:pt x="185" y="253974"/>
                </a:lnTo>
                <a:lnTo>
                  <a:pt x="0" y="259880"/>
                </a:lnTo>
                <a:lnTo>
                  <a:pt x="903" y="262789"/>
                </a:lnTo>
                <a:lnTo>
                  <a:pt x="2458" y="265680"/>
                </a:lnTo>
                <a:lnTo>
                  <a:pt x="7245" y="272613"/>
                </a:lnTo>
                <a:lnTo>
                  <a:pt x="7900" y="276102"/>
                </a:lnTo>
                <a:lnTo>
                  <a:pt x="8424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7"/>
          <p:cNvSpPr/>
          <p:nvPr/>
        </p:nvSpPr>
        <p:spPr>
          <a:xfrm>
            <a:off x="3174682" y="3421651"/>
            <a:ext cx="178327" cy="170192"/>
          </a:xfrm>
          <a:custGeom>
            <a:avLst/>
            <a:gdLst/>
            <a:ahLst/>
            <a:cxnLst/>
            <a:rect l="0" t="0" r="0" b="0"/>
            <a:pathLst>
              <a:path w="178327" h="170192">
                <a:moveTo>
                  <a:pt x="51435" y="24494"/>
                </a:moveTo>
                <a:lnTo>
                  <a:pt x="55986" y="19943"/>
                </a:lnTo>
                <a:lnTo>
                  <a:pt x="58279" y="18602"/>
                </a:lnTo>
                <a:lnTo>
                  <a:pt x="63367" y="17113"/>
                </a:lnTo>
                <a:lnTo>
                  <a:pt x="67035" y="16274"/>
                </a:lnTo>
                <a:lnTo>
                  <a:pt x="70433" y="13538"/>
                </a:lnTo>
                <a:lnTo>
                  <a:pt x="72673" y="11475"/>
                </a:lnTo>
                <a:lnTo>
                  <a:pt x="75119" y="10099"/>
                </a:lnTo>
                <a:lnTo>
                  <a:pt x="80376" y="8571"/>
                </a:lnTo>
                <a:lnTo>
                  <a:pt x="85888" y="7892"/>
                </a:lnTo>
                <a:lnTo>
                  <a:pt x="88691" y="7711"/>
                </a:lnTo>
                <a:lnTo>
                  <a:pt x="93417" y="6638"/>
                </a:lnTo>
                <a:lnTo>
                  <a:pt x="99426" y="4970"/>
                </a:lnTo>
                <a:lnTo>
                  <a:pt x="106289" y="2905"/>
                </a:lnTo>
                <a:lnTo>
                  <a:pt x="111817" y="1529"/>
                </a:lnTo>
                <a:lnTo>
                  <a:pt x="116455" y="611"/>
                </a:lnTo>
                <a:lnTo>
                  <a:pt x="120499" y="0"/>
                </a:lnTo>
                <a:lnTo>
                  <a:pt x="122242" y="544"/>
                </a:lnTo>
                <a:lnTo>
                  <a:pt x="122452" y="1860"/>
                </a:lnTo>
                <a:lnTo>
                  <a:pt x="121640" y="3689"/>
                </a:lnTo>
                <a:lnTo>
                  <a:pt x="122051" y="4909"/>
                </a:lnTo>
                <a:lnTo>
                  <a:pt x="123277" y="5722"/>
                </a:lnTo>
                <a:lnTo>
                  <a:pt x="127180" y="6626"/>
                </a:lnTo>
                <a:lnTo>
                  <a:pt x="132089" y="7027"/>
                </a:lnTo>
                <a:lnTo>
                  <a:pt x="133780" y="8087"/>
                </a:lnTo>
                <a:lnTo>
                  <a:pt x="134907" y="9746"/>
                </a:lnTo>
                <a:lnTo>
                  <a:pt x="136158" y="14129"/>
                </a:lnTo>
                <a:lnTo>
                  <a:pt x="136715" y="19252"/>
                </a:lnTo>
                <a:lnTo>
                  <a:pt x="136863" y="21952"/>
                </a:lnTo>
                <a:lnTo>
                  <a:pt x="137028" y="27491"/>
                </a:lnTo>
                <a:lnTo>
                  <a:pt x="136120" y="30302"/>
                </a:lnTo>
                <a:lnTo>
                  <a:pt x="134561" y="33129"/>
                </a:lnTo>
                <a:lnTo>
                  <a:pt x="132570" y="35965"/>
                </a:lnTo>
                <a:lnTo>
                  <a:pt x="130290" y="38809"/>
                </a:lnTo>
                <a:lnTo>
                  <a:pt x="127817" y="41657"/>
                </a:lnTo>
                <a:lnTo>
                  <a:pt x="125217" y="44509"/>
                </a:lnTo>
                <a:lnTo>
                  <a:pt x="122530" y="48314"/>
                </a:lnTo>
                <a:lnTo>
                  <a:pt x="119787" y="52757"/>
                </a:lnTo>
                <a:lnTo>
                  <a:pt x="117006" y="57623"/>
                </a:lnTo>
                <a:lnTo>
                  <a:pt x="114199" y="60867"/>
                </a:lnTo>
                <a:lnTo>
                  <a:pt x="111375" y="63030"/>
                </a:lnTo>
                <a:lnTo>
                  <a:pt x="108540" y="64472"/>
                </a:lnTo>
                <a:lnTo>
                  <a:pt x="105698" y="66386"/>
                </a:lnTo>
                <a:lnTo>
                  <a:pt x="102850" y="68615"/>
                </a:lnTo>
                <a:lnTo>
                  <a:pt x="99999" y="71052"/>
                </a:lnTo>
                <a:lnTo>
                  <a:pt x="97146" y="72678"/>
                </a:lnTo>
                <a:lnTo>
                  <a:pt x="94292" y="73762"/>
                </a:lnTo>
                <a:lnTo>
                  <a:pt x="85874" y="75891"/>
                </a:lnTo>
                <a:lnTo>
                  <a:pt x="127458" y="75928"/>
                </a:lnTo>
                <a:lnTo>
                  <a:pt x="131645" y="76881"/>
                </a:lnTo>
                <a:lnTo>
                  <a:pt x="135388" y="78469"/>
                </a:lnTo>
                <a:lnTo>
                  <a:pt x="138836" y="80480"/>
                </a:lnTo>
                <a:lnTo>
                  <a:pt x="142088" y="81820"/>
                </a:lnTo>
                <a:lnTo>
                  <a:pt x="145207" y="82714"/>
                </a:lnTo>
                <a:lnTo>
                  <a:pt x="148240" y="83309"/>
                </a:lnTo>
                <a:lnTo>
                  <a:pt x="151214" y="84659"/>
                </a:lnTo>
                <a:lnTo>
                  <a:pt x="154150" y="86511"/>
                </a:lnTo>
                <a:lnTo>
                  <a:pt x="157059" y="88699"/>
                </a:lnTo>
                <a:lnTo>
                  <a:pt x="159951" y="91110"/>
                </a:lnTo>
                <a:lnTo>
                  <a:pt x="162831" y="93669"/>
                </a:lnTo>
                <a:lnTo>
                  <a:pt x="168572" y="99053"/>
                </a:lnTo>
                <a:lnTo>
                  <a:pt x="174298" y="104621"/>
                </a:lnTo>
                <a:lnTo>
                  <a:pt x="176207" y="107439"/>
                </a:lnTo>
                <a:lnTo>
                  <a:pt x="177478" y="110271"/>
                </a:lnTo>
                <a:lnTo>
                  <a:pt x="178326" y="113111"/>
                </a:lnTo>
                <a:lnTo>
                  <a:pt x="177939" y="116909"/>
                </a:lnTo>
                <a:lnTo>
                  <a:pt x="176729" y="121347"/>
                </a:lnTo>
                <a:lnTo>
                  <a:pt x="174969" y="126209"/>
                </a:lnTo>
                <a:lnTo>
                  <a:pt x="172843" y="130404"/>
                </a:lnTo>
                <a:lnTo>
                  <a:pt x="170474" y="134153"/>
                </a:lnTo>
                <a:lnTo>
                  <a:pt x="167942" y="137605"/>
                </a:lnTo>
                <a:lnTo>
                  <a:pt x="166254" y="140859"/>
                </a:lnTo>
                <a:lnTo>
                  <a:pt x="165128" y="143980"/>
                </a:lnTo>
                <a:lnTo>
                  <a:pt x="164378" y="147014"/>
                </a:lnTo>
                <a:lnTo>
                  <a:pt x="162925" y="149989"/>
                </a:lnTo>
                <a:lnTo>
                  <a:pt x="161005" y="152924"/>
                </a:lnTo>
                <a:lnTo>
                  <a:pt x="158771" y="155834"/>
                </a:lnTo>
                <a:lnTo>
                  <a:pt x="155377" y="157774"/>
                </a:lnTo>
                <a:lnTo>
                  <a:pt x="151210" y="159067"/>
                </a:lnTo>
                <a:lnTo>
                  <a:pt x="146527" y="159929"/>
                </a:lnTo>
                <a:lnTo>
                  <a:pt x="141500" y="161457"/>
                </a:lnTo>
                <a:lnTo>
                  <a:pt x="136243" y="163427"/>
                </a:lnTo>
                <a:lnTo>
                  <a:pt x="130834" y="165693"/>
                </a:lnTo>
                <a:lnTo>
                  <a:pt x="125323" y="167205"/>
                </a:lnTo>
                <a:lnTo>
                  <a:pt x="119744" y="168212"/>
                </a:lnTo>
                <a:lnTo>
                  <a:pt x="114119" y="168883"/>
                </a:lnTo>
                <a:lnTo>
                  <a:pt x="108464" y="169331"/>
                </a:lnTo>
                <a:lnTo>
                  <a:pt x="102790" y="169629"/>
                </a:lnTo>
                <a:lnTo>
                  <a:pt x="91404" y="169961"/>
                </a:lnTo>
                <a:lnTo>
                  <a:pt x="67411" y="170191"/>
                </a:lnTo>
                <a:lnTo>
                  <a:pt x="63038" y="169250"/>
                </a:lnTo>
                <a:lnTo>
                  <a:pt x="58218" y="167670"/>
                </a:lnTo>
                <a:lnTo>
                  <a:pt x="53099" y="165665"/>
                </a:lnTo>
                <a:lnTo>
                  <a:pt x="48735" y="164328"/>
                </a:lnTo>
                <a:lnTo>
                  <a:pt x="44872" y="163436"/>
                </a:lnTo>
                <a:lnTo>
                  <a:pt x="41345" y="162842"/>
                </a:lnTo>
                <a:lnTo>
                  <a:pt x="38041" y="161493"/>
                </a:lnTo>
                <a:lnTo>
                  <a:pt x="34885" y="159642"/>
                </a:lnTo>
                <a:lnTo>
                  <a:pt x="31829" y="157455"/>
                </a:lnTo>
                <a:lnTo>
                  <a:pt x="28840" y="155997"/>
                </a:lnTo>
                <a:lnTo>
                  <a:pt x="25894" y="155025"/>
                </a:lnTo>
                <a:lnTo>
                  <a:pt x="22978" y="154377"/>
                </a:lnTo>
                <a:lnTo>
                  <a:pt x="20081" y="152993"/>
                </a:lnTo>
                <a:lnTo>
                  <a:pt x="17197" y="151117"/>
                </a:lnTo>
                <a:lnTo>
                  <a:pt x="14322" y="148914"/>
                </a:lnTo>
                <a:lnTo>
                  <a:pt x="11453" y="147446"/>
                </a:lnTo>
                <a:lnTo>
                  <a:pt x="8588" y="146467"/>
                </a:lnTo>
                <a:lnTo>
                  <a:pt x="0" y="1445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88"/>
          <p:cNvSpPr/>
          <p:nvPr/>
        </p:nvSpPr>
        <p:spPr>
          <a:xfrm>
            <a:off x="2025967" y="3746182"/>
            <a:ext cx="368618" cy="265748"/>
          </a:xfrm>
          <a:custGeom>
            <a:avLst/>
            <a:gdLst/>
            <a:ahLst/>
            <a:cxnLst/>
            <a:rect l="0" t="0" r="0" b="0"/>
            <a:pathLst>
              <a:path w="368618" h="265748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6134" y="8731"/>
                </a:lnTo>
                <a:lnTo>
                  <a:pt x="24950" y="12770"/>
                </a:lnTo>
                <a:lnTo>
                  <a:pt x="36074" y="20400"/>
                </a:lnTo>
                <a:lnTo>
                  <a:pt x="44925" y="28434"/>
                </a:lnTo>
                <a:lnTo>
                  <a:pt x="60619" y="43668"/>
                </a:lnTo>
                <a:lnTo>
                  <a:pt x="66130" y="49114"/>
                </a:lnTo>
                <a:lnTo>
                  <a:pt x="71709" y="53698"/>
                </a:lnTo>
                <a:lnTo>
                  <a:pt x="82988" y="61331"/>
                </a:lnTo>
                <a:lnTo>
                  <a:pt x="104599" y="75534"/>
                </a:lnTo>
                <a:lnTo>
                  <a:pt x="111643" y="80836"/>
                </a:lnTo>
                <a:lnTo>
                  <a:pt x="118243" y="86276"/>
                </a:lnTo>
                <a:lnTo>
                  <a:pt x="124549" y="91807"/>
                </a:lnTo>
                <a:lnTo>
                  <a:pt x="130658" y="97400"/>
                </a:lnTo>
                <a:lnTo>
                  <a:pt x="142525" y="108694"/>
                </a:lnTo>
                <a:lnTo>
                  <a:pt x="149309" y="114373"/>
                </a:lnTo>
                <a:lnTo>
                  <a:pt x="156690" y="120063"/>
                </a:lnTo>
                <a:lnTo>
                  <a:pt x="164467" y="125763"/>
                </a:lnTo>
                <a:lnTo>
                  <a:pt x="180729" y="137175"/>
                </a:lnTo>
                <a:lnTo>
                  <a:pt x="214452" y="160023"/>
                </a:lnTo>
                <a:lnTo>
                  <a:pt x="222026" y="164785"/>
                </a:lnTo>
                <a:lnTo>
                  <a:pt x="228979" y="168911"/>
                </a:lnTo>
                <a:lnTo>
                  <a:pt x="235520" y="172615"/>
                </a:lnTo>
                <a:lnTo>
                  <a:pt x="242739" y="176989"/>
                </a:lnTo>
                <a:lnTo>
                  <a:pt x="258379" y="186929"/>
                </a:lnTo>
                <a:lnTo>
                  <a:pt x="265597" y="192247"/>
                </a:lnTo>
                <a:lnTo>
                  <a:pt x="272315" y="197697"/>
                </a:lnTo>
                <a:lnTo>
                  <a:pt x="278698" y="203236"/>
                </a:lnTo>
                <a:lnTo>
                  <a:pt x="284859" y="208833"/>
                </a:lnTo>
                <a:lnTo>
                  <a:pt x="296784" y="220132"/>
                </a:lnTo>
                <a:lnTo>
                  <a:pt x="302631" y="224860"/>
                </a:lnTo>
                <a:lnTo>
                  <a:pt x="308434" y="228964"/>
                </a:lnTo>
                <a:lnTo>
                  <a:pt x="314208" y="232653"/>
                </a:lnTo>
                <a:lnTo>
                  <a:pt x="325703" y="239291"/>
                </a:lnTo>
                <a:lnTo>
                  <a:pt x="336209" y="244464"/>
                </a:lnTo>
                <a:lnTo>
                  <a:pt x="347479" y="248329"/>
                </a:lnTo>
                <a:lnTo>
                  <a:pt x="356851" y="254131"/>
                </a:lnTo>
                <a:lnTo>
                  <a:pt x="362753" y="255822"/>
                </a:lnTo>
                <a:lnTo>
                  <a:pt x="364708" y="257225"/>
                </a:lnTo>
                <a:lnTo>
                  <a:pt x="366011" y="259114"/>
                </a:lnTo>
                <a:lnTo>
                  <a:pt x="368617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89"/>
          <p:cNvSpPr/>
          <p:nvPr/>
        </p:nvSpPr>
        <p:spPr>
          <a:xfrm>
            <a:off x="2068829" y="3737610"/>
            <a:ext cx="222886" cy="282893"/>
          </a:xfrm>
          <a:custGeom>
            <a:avLst/>
            <a:gdLst/>
            <a:ahLst/>
            <a:cxnLst/>
            <a:rect l="0" t="0" r="0" b="0"/>
            <a:pathLst>
              <a:path w="222886" h="282893">
                <a:moveTo>
                  <a:pt x="222885" y="0"/>
                </a:moveTo>
                <a:lnTo>
                  <a:pt x="218335" y="0"/>
                </a:lnTo>
                <a:lnTo>
                  <a:pt x="216994" y="952"/>
                </a:lnTo>
                <a:lnTo>
                  <a:pt x="216100" y="2540"/>
                </a:lnTo>
                <a:lnTo>
                  <a:pt x="215505" y="4551"/>
                </a:lnTo>
                <a:lnTo>
                  <a:pt x="214155" y="5891"/>
                </a:lnTo>
                <a:lnTo>
                  <a:pt x="212302" y="6785"/>
                </a:lnTo>
                <a:lnTo>
                  <a:pt x="210115" y="7380"/>
                </a:lnTo>
                <a:lnTo>
                  <a:pt x="205145" y="10582"/>
                </a:lnTo>
                <a:lnTo>
                  <a:pt x="202486" y="12770"/>
                </a:lnTo>
                <a:lnTo>
                  <a:pt x="200713" y="15181"/>
                </a:lnTo>
                <a:lnTo>
                  <a:pt x="198744" y="20399"/>
                </a:lnTo>
                <a:lnTo>
                  <a:pt x="195328" y="28434"/>
                </a:lnTo>
                <a:lnTo>
                  <a:pt x="190635" y="38354"/>
                </a:lnTo>
                <a:lnTo>
                  <a:pt x="185374" y="49113"/>
                </a:lnTo>
                <a:lnTo>
                  <a:pt x="181686" y="55602"/>
                </a:lnTo>
                <a:lnTo>
                  <a:pt x="177322" y="62786"/>
                </a:lnTo>
                <a:lnTo>
                  <a:pt x="172507" y="70432"/>
                </a:lnTo>
                <a:lnTo>
                  <a:pt x="167392" y="77434"/>
                </a:lnTo>
                <a:lnTo>
                  <a:pt x="162078" y="84008"/>
                </a:lnTo>
                <a:lnTo>
                  <a:pt x="156629" y="90295"/>
                </a:lnTo>
                <a:lnTo>
                  <a:pt x="151092" y="97344"/>
                </a:lnTo>
                <a:lnTo>
                  <a:pt x="145496" y="104901"/>
                </a:lnTo>
                <a:lnTo>
                  <a:pt x="134197" y="120918"/>
                </a:lnTo>
                <a:lnTo>
                  <a:pt x="105714" y="162996"/>
                </a:lnTo>
                <a:lnTo>
                  <a:pt x="100004" y="170576"/>
                </a:lnTo>
                <a:lnTo>
                  <a:pt x="94292" y="177535"/>
                </a:lnTo>
                <a:lnTo>
                  <a:pt x="88579" y="184079"/>
                </a:lnTo>
                <a:lnTo>
                  <a:pt x="82865" y="191299"/>
                </a:lnTo>
                <a:lnTo>
                  <a:pt x="77151" y="198970"/>
                </a:lnTo>
                <a:lnTo>
                  <a:pt x="65722" y="215113"/>
                </a:lnTo>
                <a:lnTo>
                  <a:pt x="54293" y="231813"/>
                </a:lnTo>
                <a:lnTo>
                  <a:pt x="49530" y="238362"/>
                </a:lnTo>
                <a:lnTo>
                  <a:pt x="45403" y="243680"/>
                </a:lnTo>
                <a:lnTo>
                  <a:pt x="41699" y="248178"/>
                </a:lnTo>
                <a:lnTo>
                  <a:pt x="38277" y="253082"/>
                </a:lnTo>
                <a:lnTo>
                  <a:pt x="35043" y="258256"/>
                </a:lnTo>
                <a:lnTo>
                  <a:pt x="31935" y="263611"/>
                </a:lnTo>
                <a:lnTo>
                  <a:pt x="25941" y="272100"/>
                </a:lnTo>
                <a:lnTo>
                  <a:pt x="23009" y="275698"/>
                </a:lnTo>
                <a:lnTo>
                  <a:pt x="20102" y="278096"/>
                </a:lnTo>
                <a:lnTo>
                  <a:pt x="17212" y="279695"/>
                </a:lnTo>
                <a:lnTo>
                  <a:pt x="10279" y="282260"/>
                </a:lnTo>
                <a:lnTo>
                  <a:pt x="4528" y="282705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0"/>
          <p:cNvSpPr/>
          <p:nvPr/>
        </p:nvSpPr>
        <p:spPr>
          <a:xfrm>
            <a:off x="2574607" y="3651885"/>
            <a:ext cx="102861" cy="2468877"/>
          </a:xfrm>
          <a:custGeom>
            <a:avLst/>
            <a:gdLst/>
            <a:ahLst/>
            <a:cxnLst/>
            <a:rect l="0" t="0" r="0" b="0"/>
            <a:pathLst>
              <a:path w="102861" h="2468877">
                <a:moveTo>
                  <a:pt x="34290" y="0"/>
                </a:moveTo>
                <a:lnTo>
                  <a:pt x="29739" y="0"/>
                </a:lnTo>
                <a:lnTo>
                  <a:pt x="29351" y="952"/>
                </a:lnTo>
                <a:lnTo>
                  <a:pt x="30045" y="2540"/>
                </a:lnTo>
                <a:lnTo>
                  <a:pt x="31460" y="4551"/>
                </a:lnTo>
                <a:lnTo>
                  <a:pt x="31451" y="6844"/>
                </a:lnTo>
                <a:lnTo>
                  <a:pt x="30492" y="9325"/>
                </a:lnTo>
                <a:lnTo>
                  <a:pt x="28901" y="11932"/>
                </a:lnTo>
                <a:lnTo>
                  <a:pt x="27132" y="19908"/>
                </a:lnTo>
                <a:lnTo>
                  <a:pt x="25728" y="92531"/>
                </a:lnTo>
                <a:lnTo>
                  <a:pt x="25718" y="424620"/>
                </a:lnTo>
                <a:lnTo>
                  <a:pt x="23178" y="456372"/>
                </a:lnTo>
                <a:lnTo>
                  <a:pt x="21167" y="472840"/>
                </a:lnTo>
                <a:lnTo>
                  <a:pt x="18337" y="523323"/>
                </a:lnTo>
                <a:lnTo>
                  <a:pt x="16428" y="598425"/>
                </a:lnTo>
                <a:lnTo>
                  <a:pt x="14762" y="618025"/>
                </a:lnTo>
                <a:lnTo>
                  <a:pt x="12946" y="677466"/>
                </a:lnTo>
                <a:lnTo>
                  <a:pt x="13361" y="737305"/>
                </a:lnTo>
                <a:lnTo>
                  <a:pt x="10701" y="777271"/>
                </a:lnTo>
                <a:lnTo>
                  <a:pt x="8250" y="837257"/>
                </a:lnTo>
                <a:lnTo>
                  <a:pt x="6453" y="857256"/>
                </a:lnTo>
                <a:lnTo>
                  <a:pt x="4302" y="877256"/>
                </a:lnTo>
                <a:lnTo>
                  <a:pt x="1274" y="937261"/>
                </a:lnTo>
                <a:lnTo>
                  <a:pt x="378" y="997268"/>
                </a:lnTo>
                <a:lnTo>
                  <a:pt x="0" y="1336839"/>
                </a:lnTo>
                <a:lnTo>
                  <a:pt x="2540" y="1371390"/>
                </a:lnTo>
                <a:lnTo>
                  <a:pt x="4551" y="1388605"/>
                </a:lnTo>
                <a:lnTo>
                  <a:pt x="8731" y="1457297"/>
                </a:lnTo>
                <a:lnTo>
                  <a:pt x="10583" y="1474451"/>
                </a:lnTo>
                <a:lnTo>
                  <a:pt x="12770" y="1491602"/>
                </a:lnTo>
                <a:lnTo>
                  <a:pt x="17233" y="1559240"/>
                </a:lnTo>
                <a:lnTo>
                  <a:pt x="19109" y="1574798"/>
                </a:lnTo>
                <a:lnTo>
                  <a:pt x="21312" y="1589933"/>
                </a:lnTo>
                <a:lnTo>
                  <a:pt x="25800" y="1649395"/>
                </a:lnTo>
                <a:lnTo>
                  <a:pt x="27677" y="1665381"/>
                </a:lnTo>
                <a:lnTo>
                  <a:pt x="29882" y="1681754"/>
                </a:lnTo>
                <a:lnTo>
                  <a:pt x="32984" y="1727551"/>
                </a:lnTo>
                <a:lnTo>
                  <a:pt x="34985" y="1785693"/>
                </a:lnTo>
                <a:lnTo>
                  <a:pt x="36658" y="1800062"/>
                </a:lnTo>
                <a:lnTo>
                  <a:pt x="38726" y="1814403"/>
                </a:lnTo>
                <a:lnTo>
                  <a:pt x="42998" y="1865749"/>
                </a:lnTo>
                <a:lnTo>
                  <a:pt x="44858" y="1879150"/>
                </a:lnTo>
                <a:lnTo>
                  <a:pt x="47050" y="1892847"/>
                </a:lnTo>
                <a:lnTo>
                  <a:pt x="51521" y="1948096"/>
                </a:lnTo>
                <a:lnTo>
                  <a:pt x="53398" y="1960718"/>
                </a:lnTo>
                <a:lnTo>
                  <a:pt x="55601" y="1972943"/>
                </a:lnTo>
                <a:lnTo>
                  <a:pt x="60090" y="2025830"/>
                </a:lnTo>
                <a:lnTo>
                  <a:pt x="61967" y="2038258"/>
                </a:lnTo>
                <a:lnTo>
                  <a:pt x="64172" y="2050353"/>
                </a:lnTo>
                <a:lnTo>
                  <a:pt x="67274" y="2085581"/>
                </a:lnTo>
                <a:lnTo>
                  <a:pt x="68503" y="2158184"/>
                </a:lnTo>
                <a:lnTo>
                  <a:pt x="69510" y="2190978"/>
                </a:lnTo>
                <a:lnTo>
                  <a:pt x="71105" y="2200744"/>
                </a:lnTo>
                <a:lnTo>
                  <a:pt x="73121" y="2210113"/>
                </a:lnTo>
                <a:lnTo>
                  <a:pt x="77309" y="2245680"/>
                </a:lnTo>
                <a:lnTo>
                  <a:pt x="79162" y="2254358"/>
                </a:lnTo>
                <a:lnTo>
                  <a:pt x="81350" y="2263000"/>
                </a:lnTo>
                <a:lnTo>
                  <a:pt x="84428" y="2288816"/>
                </a:lnTo>
                <a:lnTo>
                  <a:pt x="86602" y="2342018"/>
                </a:lnTo>
                <a:lnTo>
                  <a:pt x="88214" y="2348111"/>
                </a:lnTo>
                <a:lnTo>
                  <a:pt x="90242" y="2354077"/>
                </a:lnTo>
                <a:lnTo>
                  <a:pt x="93096" y="2376127"/>
                </a:lnTo>
                <a:lnTo>
                  <a:pt x="93942" y="2391655"/>
                </a:lnTo>
                <a:lnTo>
                  <a:pt x="96679" y="2401538"/>
                </a:lnTo>
                <a:lnTo>
                  <a:pt x="98743" y="2406840"/>
                </a:lnTo>
                <a:lnTo>
                  <a:pt x="101647" y="2423404"/>
                </a:lnTo>
                <a:lnTo>
                  <a:pt x="102860" y="2463123"/>
                </a:lnTo>
                <a:lnTo>
                  <a:pt x="101911" y="2465042"/>
                </a:lnTo>
                <a:lnTo>
                  <a:pt x="100326" y="2466321"/>
                </a:lnTo>
                <a:lnTo>
                  <a:pt x="94650" y="2468730"/>
                </a:lnTo>
                <a:lnTo>
                  <a:pt x="91914" y="2468813"/>
                </a:lnTo>
                <a:lnTo>
                  <a:pt x="89428" y="2468850"/>
                </a:lnTo>
                <a:lnTo>
                  <a:pt x="93468" y="2468876"/>
                </a:lnTo>
                <a:lnTo>
                  <a:pt x="93745" y="2467925"/>
                </a:lnTo>
                <a:lnTo>
                  <a:pt x="94297" y="2460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91"/>
          <p:cNvSpPr/>
          <p:nvPr/>
        </p:nvSpPr>
        <p:spPr>
          <a:xfrm>
            <a:off x="1871662" y="4620577"/>
            <a:ext cx="120016" cy="222886"/>
          </a:xfrm>
          <a:custGeom>
            <a:avLst/>
            <a:gdLst/>
            <a:ahLst/>
            <a:cxnLst/>
            <a:rect l="0" t="0" r="0" b="0"/>
            <a:pathLst>
              <a:path w="120016" h="222886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7741" y="9325"/>
                </a:lnTo>
                <a:lnTo>
                  <a:pt x="45828" y="37256"/>
                </a:lnTo>
                <a:lnTo>
                  <a:pt x="48649" y="41030"/>
                </a:lnTo>
                <a:lnTo>
                  <a:pt x="51483" y="45451"/>
                </a:lnTo>
                <a:lnTo>
                  <a:pt x="54324" y="50303"/>
                </a:lnTo>
                <a:lnTo>
                  <a:pt x="57171" y="55443"/>
                </a:lnTo>
                <a:lnTo>
                  <a:pt x="62874" y="66234"/>
                </a:lnTo>
                <a:lnTo>
                  <a:pt x="64776" y="70826"/>
                </a:lnTo>
                <a:lnTo>
                  <a:pt x="66044" y="74840"/>
                </a:lnTo>
                <a:lnTo>
                  <a:pt x="66889" y="78468"/>
                </a:lnTo>
                <a:lnTo>
                  <a:pt x="68406" y="82792"/>
                </a:lnTo>
                <a:lnTo>
                  <a:pt x="70369" y="87580"/>
                </a:lnTo>
                <a:lnTo>
                  <a:pt x="72630" y="92677"/>
                </a:lnTo>
                <a:lnTo>
                  <a:pt x="77682" y="103419"/>
                </a:lnTo>
                <a:lnTo>
                  <a:pt x="80363" y="108952"/>
                </a:lnTo>
                <a:lnTo>
                  <a:pt x="82151" y="113592"/>
                </a:lnTo>
                <a:lnTo>
                  <a:pt x="83342" y="117638"/>
                </a:lnTo>
                <a:lnTo>
                  <a:pt x="84136" y="121288"/>
                </a:lnTo>
                <a:lnTo>
                  <a:pt x="84666" y="125626"/>
                </a:lnTo>
                <a:lnTo>
                  <a:pt x="85019" y="130424"/>
                </a:lnTo>
                <a:lnTo>
                  <a:pt x="85411" y="139881"/>
                </a:lnTo>
                <a:lnTo>
                  <a:pt x="85585" y="147259"/>
                </a:lnTo>
                <a:lnTo>
                  <a:pt x="86585" y="151513"/>
                </a:lnTo>
                <a:lnTo>
                  <a:pt x="88203" y="156253"/>
                </a:lnTo>
                <a:lnTo>
                  <a:pt x="90234" y="161319"/>
                </a:lnTo>
                <a:lnTo>
                  <a:pt x="91589" y="165649"/>
                </a:lnTo>
                <a:lnTo>
                  <a:pt x="92492" y="169487"/>
                </a:lnTo>
                <a:lnTo>
                  <a:pt x="93094" y="172999"/>
                </a:lnTo>
                <a:lnTo>
                  <a:pt x="96302" y="179441"/>
                </a:lnTo>
                <a:lnTo>
                  <a:pt x="98492" y="182493"/>
                </a:lnTo>
                <a:lnTo>
                  <a:pt x="100924" y="188423"/>
                </a:lnTo>
                <a:lnTo>
                  <a:pt x="101573" y="191338"/>
                </a:lnTo>
                <a:lnTo>
                  <a:pt x="104833" y="197117"/>
                </a:lnTo>
                <a:lnTo>
                  <a:pt x="110137" y="204037"/>
                </a:lnTo>
                <a:lnTo>
                  <a:pt x="110862" y="207523"/>
                </a:lnTo>
                <a:lnTo>
                  <a:pt x="111056" y="209786"/>
                </a:lnTo>
                <a:lnTo>
                  <a:pt x="112137" y="211295"/>
                </a:lnTo>
                <a:lnTo>
                  <a:pt x="113810" y="212301"/>
                </a:lnTo>
                <a:lnTo>
                  <a:pt x="118789" y="213915"/>
                </a:lnTo>
                <a:lnTo>
                  <a:pt x="119198" y="215000"/>
                </a:lnTo>
                <a:lnTo>
                  <a:pt x="119907" y="221659"/>
                </a:lnTo>
                <a:lnTo>
                  <a:pt x="12001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92"/>
          <p:cNvSpPr/>
          <p:nvPr/>
        </p:nvSpPr>
        <p:spPr>
          <a:xfrm>
            <a:off x="2008822" y="4560570"/>
            <a:ext cx="205741" cy="462916"/>
          </a:xfrm>
          <a:custGeom>
            <a:avLst/>
            <a:gdLst/>
            <a:ahLst/>
            <a:cxnLst/>
            <a:rect l="0" t="0" r="0" b="0"/>
            <a:pathLst>
              <a:path w="205741" h="462916">
                <a:moveTo>
                  <a:pt x="205740" y="0"/>
                </a:moveTo>
                <a:lnTo>
                  <a:pt x="205740" y="7381"/>
                </a:lnTo>
                <a:lnTo>
                  <a:pt x="201189" y="17321"/>
                </a:lnTo>
                <a:lnTo>
                  <a:pt x="193808" y="32331"/>
                </a:lnTo>
                <a:lnTo>
                  <a:pt x="190912" y="43262"/>
                </a:lnTo>
                <a:lnTo>
                  <a:pt x="190140" y="48843"/>
                </a:lnTo>
                <a:lnTo>
                  <a:pt x="187720" y="54470"/>
                </a:lnTo>
                <a:lnTo>
                  <a:pt x="184201" y="60125"/>
                </a:lnTo>
                <a:lnTo>
                  <a:pt x="179951" y="65801"/>
                </a:lnTo>
                <a:lnTo>
                  <a:pt x="176165" y="72442"/>
                </a:lnTo>
                <a:lnTo>
                  <a:pt x="172688" y="79727"/>
                </a:lnTo>
                <a:lnTo>
                  <a:pt x="169418" y="87441"/>
                </a:lnTo>
                <a:lnTo>
                  <a:pt x="166285" y="95442"/>
                </a:lnTo>
                <a:lnTo>
                  <a:pt x="160265" y="111951"/>
                </a:lnTo>
                <a:lnTo>
                  <a:pt x="156373" y="119401"/>
                </a:lnTo>
                <a:lnTo>
                  <a:pt x="151874" y="126273"/>
                </a:lnTo>
                <a:lnTo>
                  <a:pt x="146969" y="132760"/>
                </a:lnTo>
                <a:lnTo>
                  <a:pt x="142747" y="139941"/>
                </a:lnTo>
                <a:lnTo>
                  <a:pt x="138980" y="147586"/>
                </a:lnTo>
                <a:lnTo>
                  <a:pt x="135515" y="155541"/>
                </a:lnTo>
                <a:lnTo>
                  <a:pt x="132254" y="163701"/>
                </a:lnTo>
                <a:lnTo>
                  <a:pt x="126090" y="180388"/>
                </a:lnTo>
                <a:lnTo>
                  <a:pt x="122160" y="188839"/>
                </a:lnTo>
                <a:lnTo>
                  <a:pt x="117635" y="197330"/>
                </a:lnTo>
                <a:lnTo>
                  <a:pt x="112713" y="205848"/>
                </a:lnTo>
                <a:lnTo>
                  <a:pt x="108480" y="214384"/>
                </a:lnTo>
                <a:lnTo>
                  <a:pt x="104705" y="222933"/>
                </a:lnTo>
                <a:lnTo>
                  <a:pt x="101236" y="231490"/>
                </a:lnTo>
                <a:lnTo>
                  <a:pt x="97018" y="240051"/>
                </a:lnTo>
                <a:lnTo>
                  <a:pt x="92301" y="248617"/>
                </a:lnTo>
                <a:lnTo>
                  <a:pt x="87251" y="257184"/>
                </a:lnTo>
                <a:lnTo>
                  <a:pt x="79101" y="271784"/>
                </a:lnTo>
                <a:lnTo>
                  <a:pt x="75594" y="278344"/>
                </a:lnTo>
                <a:lnTo>
                  <a:pt x="72303" y="285575"/>
                </a:lnTo>
                <a:lnTo>
                  <a:pt x="69157" y="293253"/>
                </a:lnTo>
                <a:lnTo>
                  <a:pt x="66107" y="301230"/>
                </a:lnTo>
                <a:lnTo>
                  <a:pt x="60179" y="315172"/>
                </a:lnTo>
                <a:lnTo>
                  <a:pt x="54369" y="327719"/>
                </a:lnTo>
                <a:lnTo>
                  <a:pt x="40015" y="357070"/>
                </a:lnTo>
                <a:lnTo>
                  <a:pt x="36834" y="368565"/>
                </a:lnTo>
                <a:lnTo>
                  <a:pt x="34468" y="380024"/>
                </a:lnTo>
                <a:lnTo>
                  <a:pt x="30242" y="391467"/>
                </a:lnTo>
                <a:lnTo>
                  <a:pt x="25188" y="402903"/>
                </a:lnTo>
                <a:lnTo>
                  <a:pt x="20720" y="413382"/>
                </a:lnTo>
                <a:lnTo>
                  <a:pt x="17252" y="424638"/>
                </a:lnTo>
                <a:lnTo>
                  <a:pt x="11567" y="434005"/>
                </a:lnTo>
                <a:lnTo>
                  <a:pt x="8507" y="442813"/>
                </a:lnTo>
                <a:lnTo>
                  <a:pt x="2944" y="450503"/>
                </a:lnTo>
                <a:lnTo>
                  <a:pt x="1308" y="452636"/>
                </a:lnTo>
                <a:lnTo>
                  <a:pt x="581" y="456124"/>
                </a:lnTo>
                <a:lnTo>
                  <a:pt x="0" y="462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93"/>
          <p:cNvSpPr/>
          <p:nvPr/>
        </p:nvSpPr>
        <p:spPr>
          <a:xfrm>
            <a:off x="2158289" y="4852044"/>
            <a:ext cx="201888" cy="180005"/>
          </a:xfrm>
          <a:custGeom>
            <a:avLst/>
            <a:gdLst/>
            <a:ahLst/>
            <a:cxnLst/>
            <a:rect l="0" t="0" r="0" b="0"/>
            <a:pathLst>
              <a:path w="201888" h="180005">
                <a:moveTo>
                  <a:pt x="47700" y="25708"/>
                </a:moveTo>
                <a:lnTo>
                  <a:pt x="55081" y="18327"/>
                </a:lnTo>
                <a:lnTo>
                  <a:pt x="55743" y="15125"/>
                </a:lnTo>
                <a:lnTo>
                  <a:pt x="55920" y="12938"/>
                </a:lnTo>
                <a:lnTo>
                  <a:pt x="56990" y="11480"/>
                </a:lnTo>
                <a:lnTo>
                  <a:pt x="58656" y="10508"/>
                </a:lnTo>
                <a:lnTo>
                  <a:pt x="63047" y="9427"/>
                </a:lnTo>
                <a:lnTo>
                  <a:pt x="68174" y="8947"/>
                </a:lnTo>
                <a:lnTo>
                  <a:pt x="73627" y="8734"/>
                </a:lnTo>
                <a:lnTo>
                  <a:pt x="76415" y="8677"/>
                </a:lnTo>
                <a:lnTo>
                  <a:pt x="79226" y="7687"/>
                </a:lnTo>
                <a:lnTo>
                  <a:pt x="84889" y="4046"/>
                </a:lnTo>
                <a:lnTo>
                  <a:pt x="90582" y="1793"/>
                </a:lnTo>
                <a:lnTo>
                  <a:pt x="96286" y="791"/>
                </a:lnTo>
                <a:lnTo>
                  <a:pt x="101997" y="347"/>
                </a:lnTo>
                <a:lnTo>
                  <a:pt x="107710" y="148"/>
                </a:lnTo>
                <a:lnTo>
                  <a:pt x="119138" y="22"/>
                </a:lnTo>
                <a:lnTo>
                  <a:pt x="127711" y="0"/>
                </a:lnTo>
                <a:lnTo>
                  <a:pt x="129616" y="949"/>
                </a:lnTo>
                <a:lnTo>
                  <a:pt x="130886" y="2535"/>
                </a:lnTo>
                <a:lnTo>
                  <a:pt x="131732" y="4544"/>
                </a:lnTo>
                <a:lnTo>
                  <a:pt x="133249" y="5884"/>
                </a:lnTo>
                <a:lnTo>
                  <a:pt x="135213" y="6777"/>
                </a:lnTo>
                <a:lnTo>
                  <a:pt x="140658" y="8210"/>
                </a:lnTo>
                <a:lnTo>
                  <a:pt x="141104" y="9280"/>
                </a:lnTo>
                <a:lnTo>
                  <a:pt x="141733" y="14385"/>
                </a:lnTo>
                <a:lnTo>
                  <a:pt x="141946" y="19132"/>
                </a:lnTo>
                <a:lnTo>
                  <a:pt x="141963" y="21324"/>
                </a:lnTo>
                <a:lnTo>
                  <a:pt x="141022" y="23738"/>
                </a:lnTo>
                <a:lnTo>
                  <a:pt x="137437" y="28960"/>
                </a:lnTo>
                <a:lnTo>
                  <a:pt x="132668" y="34456"/>
                </a:lnTo>
                <a:lnTo>
                  <a:pt x="130063" y="37255"/>
                </a:lnTo>
                <a:lnTo>
                  <a:pt x="127374" y="41026"/>
                </a:lnTo>
                <a:lnTo>
                  <a:pt x="124629" y="45445"/>
                </a:lnTo>
                <a:lnTo>
                  <a:pt x="121846" y="50296"/>
                </a:lnTo>
                <a:lnTo>
                  <a:pt x="119038" y="54483"/>
                </a:lnTo>
                <a:lnTo>
                  <a:pt x="116214" y="58226"/>
                </a:lnTo>
                <a:lnTo>
                  <a:pt x="113379" y="61675"/>
                </a:lnTo>
                <a:lnTo>
                  <a:pt x="109584" y="64926"/>
                </a:lnTo>
                <a:lnTo>
                  <a:pt x="105148" y="68046"/>
                </a:lnTo>
                <a:lnTo>
                  <a:pt x="100287" y="71078"/>
                </a:lnTo>
                <a:lnTo>
                  <a:pt x="96093" y="74052"/>
                </a:lnTo>
                <a:lnTo>
                  <a:pt x="92344" y="76988"/>
                </a:lnTo>
                <a:lnTo>
                  <a:pt x="88893" y="79897"/>
                </a:lnTo>
                <a:lnTo>
                  <a:pt x="84687" y="82789"/>
                </a:lnTo>
                <a:lnTo>
                  <a:pt x="79978" y="85670"/>
                </a:lnTo>
                <a:lnTo>
                  <a:pt x="74934" y="88543"/>
                </a:lnTo>
                <a:lnTo>
                  <a:pt x="70619" y="90458"/>
                </a:lnTo>
                <a:lnTo>
                  <a:pt x="66789" y="91735"/>
                </a:lnTo>
                <a:lnTo>
                  <a:pt x="63284" y="92585"/>
                </a:lnTo>
                <a:lnTo>
                  <a:pt x="60947" y="94106"/>
                </a:lnTo>
                <a:lnTo>
                  <a:pt x="59389" y="96071"/>
                </a:lnTo>
                <a:lnTo>
                  <a:pt x="58350" y="98334"/>
                </a:lnTo>
                <a:lnTo>
                  <a:pt x="52116" y="103389"/>
                </a:lnTo>
                <a:lnTo>
                  <a:pt x="39888" y="110963"/>
                </a:lnTo>
                <a:lnTo>
                  <a:pt x="34802" y="111293"/>
                </a:lnTo>
                <a:lnTo>
                  <a:pt x="31814" y="111392"/>
                </a:lnTo>
                <a:lnTo>
                  <a:pt x="38047" y="111430"/>
                </a:lnTo>
                <a:lnTo>
                  <a:pt x="43584" y="111432"/>
                </a:lnTo>
                <a:lnTo>
                  <a:pt x="45909" y="110480"/>
                </a:lnTo>
                <a:lnTo>
                  <a:pt x="51031" y="106882"/>
                </a:lnTo>
                <a:lnTo>
                  <a:pt x="56483" y="104648"/>
                </a:lnTo>
                <a:lnTo>
                  <a:pt x="62082" y="103655"/>
                </a:lnTo>
                <a:lnTo>
                  <a:pt x="67745" y="103214"/>
                </a:lnTo>
                <a:lnTo>
                  <a:pt x="71541" y="102144"/>
                </a:lnTo>
                <a:lnTo>
                  <a:pt x="75976" y="100478"/>
                </a:lnTo>
                <a:lnTo>
                  <a:pt x="80839" y="98414"/>
                </a:lnTo>
                <a:lnTo>
                  <a:pt x="85032" y="97039"/>
                </a:lnTo>
                <a:lnTo>
                  <a:pt x="88781" y="96122"/>
                </a:lnTo>
                <a:lnTo>
                  <a:pt x="92233" y="95511"/>
                </a:lnTo>
                <a:lnTo>
                  <a:pt x="95486" y="95103"/>
                </a:lnTo>
                <a:lnTo>
                  <a:pt x="101641" y="94650"/>
                </a:lnTo>
                <a:lnTo>
                  <a:pt x="110091" y="94449"/>
                </a:lnTo>
                <a:lnTo>
                  <a:pt x="143302" y="94297"/>
                </a:lnTo>
                <a:lnTo>
                  <a:pt x="146677" y="95247"/>
                </a:lnTo>
                <a:lnTo>
                  <a:pt x="152967" y="98842"/>
                </a:lnTo>
                <a:lnTo>
                  <a:pt x="156931" y="100182"/>
                </a:lnTo>
                <a:lnTo>
                  <a:pt x="161478" y="101075"/>
                </a:lnTo>
                <a:lnTo>
                  <a:pt x="166415" y="101670"/>
                </a:lnTo>
                <a:lnTo>
                  <a:pt x="170658" y="102067"/>
                </a:lnTo>
                <a:lnTo>
                  <a:pt x="174440" y="102332"/>
                </a:lnTo>
                <a:lnTo>
                  <a:pt x="177913" y="102508"/>
                </a:lnTo>
                <a:lnTo>
                  <a:pt x="181182" y="103578"/>
                </a:lnTo>
                <a:lnTo>
                  <a:pt x="187353" y="107307"/>
                </a:lnTo>
                <a:lnTo>
                  <a:pt x="189380" y="109635"/>
                </a:lnTo>
                <a:lnTo>
                  <a:pt x="190731" y="112139"/>
                </a:lnTo>
                <a:lnTo>
                  <a:pt x="191631" y="114761"/>
                </a:lnTo>
                <a:lnTo>
                  <a:pt x="193184" y="116510"/>
                </a:lnTo>
                <a:lnTo>
                  <a:pt x="195172" y="117675"/>
                </a:lnTo>
                <a:lnTo>
                  <a:pt x="197450" y="118452"/>
                </a:lnTo>
                <a:lnTo>
                  <a:pt x="198969" y="119923"/>
                </a:lnTo>
                <a:lnTo>
                  <a:pt x="199981" y="121855"/>
                </a:lnTo>
                <a:lnTo>
                  <a:pt x="201106" y="126543"/>
                </a:lnTo>
                <a:lnTo>
                  <a:pt x="201606" y="131801"/>
                </a:lnTo>
                <a:lnTo>
                  <a:pt x="201828" y="137313"/>
                </a:lnTo>
                <a:lnTo>
                  <a:pt x="201887" y="140116"/>
                </a:lnTo>
                <a:lnTo>
                  <a:pt x="200974" y="141985"/>
                </a:lnTo>
                <a:lnTo>
                  <a:pt x="199413" y="143232"/>
                </a:lnTo>
                <a:lnTo>
                  <a:pt x="197420" y="144062"/>
                </a:lnTo>
                <a:lnTo>
                  <a:pt x="192665" y="147525"/>
                </a:lnTo>
                <a:lnTo>
                  <a:pt x="187377" y="152239"/>
                </a:lnTo>
                <a:lnTo>
                  <a:pt x="181851" y="157509"/>
                </a:lnTo>
                <a:lnTo>
                  <a:pt x="179044" y="159295"/>
                </a:lnTo>
                <a:lnTo>
                  <a:pt x="173386" y="161280"/>
                </a:lnTo>
                <a:lnTo>
                  <a:pt x="169590" y="162762"/>
                </a:lnTo>
                <a:lnTo>
                  <a:pt x="165156" y="164702"/>
                </a:lnTo>
                <a:lnTo>
                  <a:pt x="160294" y="166949"/>
                </a:lnTo>
                <a:lnTo>
                  <a:pt x="156100" y="168446"/>
                </a:lnTo>
                <a:lnTo>
                  <a:pt x="152352" y="169444"/>
                </a:lnTo>
                <a:lnTo>
                  <a:pt x="148900" y="170109"/>
                </a:lnTo>
                <a:lnTo>
                  <a:pt x="144695" y="170553"/>
                </a:lnTo>
                <a:lnTo>
                  <a:pt x="139986" y="170849"/>
                </a:lnTo>
                <a:lnTo>
                  <a:pt x="134941" y="171046"/>
                </a:lnTo>
                <a:lnTo>
                  <a:pt x="129674" y="172130"/>
                </a:lnTo>
                <a:lnTo>
                  <a:pt x="124257" y="173806"/>
                </a:lnTo>
                <a:lnTo>
                  <a:pt x="118740" y="175875"/>
                </a:lnTo>
                <a:lnTo>
                  <a:pt x="114110" y="177254"/>
                </a:lnTo>
                <a:lnTo>
                  <a:pt x="110071" y="178174"/>
                </a:lnTo>
                <a:lnTo>
                  <a:pt x="106426" y="178787"/>
                </a:lnTo>
                <a:lnTo>
                  <a:pt x="102091" y="179196"/>
                </a:lnTo>
                <a:lnTo>
                  <a:pt x="97296" y="179468"/>
                </a:lnTo>
                <a:lnTo>
                  <a:pt x="87840" y="179771"/>
                </a:lnTo>
                <a:lnTo>
                  <a:pt x="76210" y="179941"/>
                </a:lnTo>
                <a:lnTo>
                  <a:pt x="54724" y="180004"/>
                </a:lnTo>
                <a:lnTo>
                  <a:pt x="50478" y="179055"/>
                </a:lnTo>
                <a:lnTo>
                  <a:pt x="45742" y="177469"/>
                </a:lnTo>
                <a:lnTo>
                  <a:pt x="40680" y="175459"/>
                </a:lnTo>
                <a:lnTo>
                  <a:pt x="36353" y="174120"/>
                </a:lnTo>
                <a:lnTo>
                  <a:pt x="32515" y="173227"/>
                </a:lnTo>
                <a:lnTo>
                  <a:pt x="29004" y="172631"/>
                </a:lnTo>
                <a:lnTo>
                  <a:pt x="25711" y="172235"/>
                </a:lnTo>
                <a:lnTo>
                  <a:pt x="19512" y="171793"/>
                </a:lnTo>
                <a:lnTo>
                  <a:pt x="16526" y="170723"/>
                </a:lnTo>
                <a:lnTo>
                  <a:pt x="10668" y="166994"/>
                </a:lnTo>
                <a:lnTo>
                  <a:pt x="5350" y="163230"/>
                </a:lnTo>
                <a:lnTo>
                  <a:pt x="0" y="162940"/>
                </a:lnTo>
                <a:lnTo>
                  <a:pt x="4838" y="16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94"/>
          <p:cNvSpPr/>
          <p:nvPr/>
        </p:nvSpPr>
        <p:spPr>
          <a:xfrm>
            <a:off x="2068870" y="4380579"/>
            <a:ext cx="179971" cy="145701"/>
          </a:xfrm>
          <a:custGeom>
            <a:avLst/>
            <a:gdLst/>
            <a:ahLst/>
            <a:cxnLst/>
            <a:rect l="0" t="0" r="0" b="0"/>
            <a:pathLst>
              <a:path w="179971" h="145701">
                <a:moveTo>
                  <a:pt x="34249" y="17113"/>
                </a:moveTo>
                <a:lnTo>
                  <a:pt x="29311" y="17113"/>
                </a:lnTo>
                <a:lnTo>
                  <a:pt x="31419" y="17113"/>
                </a:lnTo>
                <a:lnTo>
                  <a:pt x="25760" y="17113"/>
                </a:lnTo>
                <a:lnTo>
                  <a:pt x="25701" y="21664"/>
                </a:lnTo>
                <a:lnTo>
                  <a:pt x="24741" y="23004"/>
                </a:lnTo>
                <a:lnTo>
                  <a:pt x="23148" y="23898"/>
                </a:lnTo>
                <a:lnTo>
                  <a:pt x="21133" y="24494"/>
                </a:lnTo>
                <a:lnTo>
                  <a:pt x="19790" y="25844"/>
                </a:lnTo>
                <a:lnTo>
                  <a:pt x="18895" y="27696"/>
                </a:lnTo>
                <a:lnTo>
                  <a:pt x="18298" y="29883"/>
                </a:lnTo>
                <a:lnTo>
                  <a:pt x="17900" y="32295"/>
                </a:lnTo>
                <a:lnTo>
                  <a:pt x="17635" y="34854"/>
                </a:lnTo>
                <a:lnTo>
                  <a:pt x="17209" y="41255"/>
                </a:lnTo>
                <a:lnTo>
                  <a:pt x="14611" y="44670"/>
                </a:lnTo>
                <a:lnTo>
                  <a:pt x="12585" y="46915"/>
                </a:lnTo>
                <a:lnTo>
                  <a:pt x="10281" y="50316"/>
                </a:lnTo>
                <a:lnTo>
                  <a:pt x="7793" y="54489"/>
                </a:lnTo>
                <a:lnTo>
                  <a:pt x="5182" y="59175"/>
                </a:lnTo>
                <a:lnTo>
                  <a:pt x="3441" y="63252"/>
                </a:lnTo>
                <a:lnTo>
                  <a:pt x="2280" y="66922"/>
                </a:lnTo>
                <a:lnTo>
                  <a:pt x="1507" y="70322"/>
                </a:lnTo>
                <a:lnTo>
                  <a:pt x="991" y="73541"/>
                </a:lnTo>
                <a:lnTo>
                  <a:pt x="647" y="76639"/>
                </a:lnTo>
                <a:lnTo>
                  <a:pt x="418" y="79657"/>
                </a:lnTo>
                <a:lnTo>
                  <a:pt x="265" y="82621"/>
                </a:lnTo>
                <a:lnTo>
                  <a:pt x="95" y="88455"/>
                </a:lnTo>
                <a:lnTo>
                  <a:pt x="0" y="97094"/>
                </a:lnTo>
                <a:lnTo>
                  <a:pt x="939" y="99962"/>
                </a:lnTo>
                <a:lnTo>
                  <a:pt x="2517" y="102826"/>
                </a:lnTo>
                <a:lnTo>
                  <a:pt x="4522" y="105687"/>
                </a:lnTo>
                <a:lnTo>
                  <a:pt x="5859" y="108548"/>
                </a:lnTo>
                <a:lnTo>
                  <a:pt x="6750" y="111407"/>
                </a:lnTo>
                <a:lnTo>
                  <a:pt x="8180" y="118289"/>
                </a:lnTo>
                <a:lnTo>
                  <a:pt x="10916" y="121770"/>
                </a:lnTo>
                <a:lnTo>
                  <a:pt x="15882" y="127215"/>
                </a:lnTo>
                <a:lnTo>
                  <a:pt x="32673" y="144121"/>
                </a:lnTo>
                <a:lnTo>
                  <a:pt x="34151" y="144648"/>
                </a:lnTo>
                <a:lnTo>
                  <a:pt x="38333" y="145233"/>
                </a:lnTo>
                <a:lnTo>
                  <a:pt x="41734" y="145389"/>
                </a:lnTo>
                <a:lnTo>
                  <a:pt x="57190" y="145660"/>
                </a:lnTo>
                <a:lnTo>
                  <a:pt x="93954" y="145700"/>
                </a:lnTo>
                <a:lnTo>
                  <a:pt x="96913" y="144748"/>
                </a:lnTo>
                <a:lnTo>
                  <a:pt x="98885" y="143160"/>
                </a:lnTo>
                <a:lnTo>
                  <a:pt x="100200" y="141150"/>
                </a:lnTo>
                <a:lnTo>
                  <a:pt x="102029" y="139809"/>
                </a:lnTo>
                <a:lnTo>
                  <a:pt x="106601" y="138319"/>
                </a:lnTo>
                <a:lnTo>
                  <a:pt x="110106" y="136970"/>
                </a:lnTo>
                <a:lnTo>
                  <a:pt x="114348" y="135118"/>
                </a:lnTo>
                <a:lnTo>
                  <a:pt x="119081" y="132930"/>
                </a:lnTo>
                <a:lnTo>
                  <a:pt x="122236" y="130520"/>
                </a:lnTo>
                <a:lnTo>
                  <a:pt x="124340" y="127960"/>
                </a:lnTo>
                <a:lnTo>
                  <a:pt x="125742" y="125301"/>
                </a:lnTo>
                <a:lnTo>
                  <a:pt x="127630" y="123529"/>
                </a:lnTo>
                <a:lnTo>
                  <a:pt x="129841" y="122346"/>
                </a:lnTo>
                <a:lnTo>
                  <a:pt x="132267" y="121559"/>
                </a:lnTo>
                <a:lnTo>
                  <a:pt x="137503" y="118144"/>
                </a:lnTo>
                <a:lnTo>
                  <a:pt x="140232" y="115899"/>
                </a:lnTo>
                <a:lnTo>
                  <a:pt x="143005" y="113450"/>
                </a:lnTo>
                <a:lnTo>
                  <a:pt x="148625" y="108190"/>
                </a:lnTo>
                <a:lnTo>
                  <a:pt x="161150" y="95927"/>
                </a:lnTo>
                <a:lnTo>
                  <a:pt x="178393" y="78708"/>
                </a:lnTo>
                <a:lnTo>
                  <a:pt x="178923" y="77227"/>
                </a:lnTo>
                <a:lnTo>
                  <a:pt x="179511" y="73041"/>
                </a:lnTo>
                <a:lnTo>
                  <a:pt x="179668" y="70590"/>
                </a:lnTo>
                <a:lnTo>
                  <a:pt x="179773" y="68004"/>
                </a:lnTo>
                <a:lnTo>
                  <a:pt x="179889" y="62592"/>
                </a:lnTo>
                <a:lnTo>
                  <a:pt x="179970" y="48514"/>
                </a:lnTo>
                <a:lnTo>
                  <a:pt x="179021" y="46620"/>
                </a:lnTo>
                <a:lnTo>
                  <a:pt x="177436" y="45357"/>
                </a:lnTo>
                <a:lnTo>
                  <a:pt x="175428" y="44514"/>
                </a:lnTo>
                <a:lnTo>
                  <a:pt x="170655" y="41039"/>
                </a:lnTo>
                <a:lnTo>
                  <a:pt x="168049" y="38779"/>
                </a:lnTo>
                <a:lnTo>
                  <a:pt x="166312" y="36320"/>
                </a:lnTo>
                <a:lnTo>
                  <a:pt x="165153" y="33727"/>
                </a:lnTo>
                <a:lnTo>
                  <a:pt x="164381" y="31047"/>
                </a:lnTo>
                <a:lnTo>
                  <a:pt x="162914" y="28308"/>
                </a:lnTo>
                <a:lnTo>
                  <a:pt x="160983" y="25529"/>
                </a:lnTo>
                <a:lnTo>
                  <a:pt x="158744" y="22723"/>
                </a:lnTo>
                <a:lnTo>
                  <a:pt x="156298" y="19901"/>
                </a:lnTo>
                <a:lnTo>
                  <a:pt x="153715" y="17066"/>
                </a:lnTo>
                <a:lnTo>
                  <a:pt x="151041" y="14224"/>
                </a:lnTo>
                <a:lnTo>
                  <a:pt x="148305" y="12330"/>
                </a:lnTo>
                <a:lnTo>
                  <a:pt x="142726" y="10225"/>
                </a:lnTo>
                <a:lnTo>
                  <a:pt x="139905" y="9663"/>
                </a:lnTo>
                <a:lnTo>
                  <a:pt x="137071" y="9289"/>
                </a:lnTo>
                <a:lnTo>
                  <a:pt x="134230" y="9040"/>
                </a:lnTo>
                <a:lnTo>
                  <a:pt x="131383" y="7921"/>
                </a:lnTo>
                <a:lnTo>
                  <a:pt x="128533" y="6223"/>
                </a:lnTo>
                <a:lnTo>
                  <a:pt x="125680" y="4138"/>
                </a:lnTo>
                <a:lnTo>
                  <a:pt x="122826" y="2748"/>
                </a:lnTo>
                <a:lnTo>
                  <a:pt x="119970" y="1821"/>
                </a:lnTo>
                <a:lnTo>
                  <a:pt x="117114" y="1204"/>
                </a:lnTo>
                <a:lnTo>
                  <a:pt x="114258" y="792"/>
                </a:lnTo>
                <a:lnTo>
                  <a:pt x="111401" y="517"/>
                </a:lnTo>
                <a:lnTo>
                  <a:pt x="108543" y="334"/>
                </a:lnTo>
                <a:lnTo>
                  <a:pt x="100289" y="131"/>
                </a:lnTo>
                <a:lnTo>
                  <a:pt x="84018" y="0"/>
                </a:lnTo>
                <a:lnTo>
                  <a:pt x="80764" y="942"/>
                </a:lnTo>
                <a:lnTo>
                  <a:pt x="77642" y="2522"/>
                </a:lnTo>
                <a:lnTo>
                  <a:pt x="74608" y="4528"/>
                </a:lnTo>
                <a:lnTo>
                  <a:pt x="71632" y="5866"/>
                </a:lnTo>
                <a:lnTo>
                  <a:pt x="68696" y="6757"/>
                </a:lnTo>
                <a:lnTo>
                  <a:pt x="65786" y="7352"/>
                </a:lnTo>
                <a:lnTo>
                  <a:pt x="62894" y="7748"/>
                </a:lnTo>
                <a:lnTo>
                  <a:pt x="60014" y="8012"/>
                </a:lnTo>
                <a:lnTo>
                  <a:pt x="57140" y="8188"/>
                </a:lnTo>
                <a:lnTo>
                  <a:pt x="51408" y="8384"/>
                </a:lnTo>
                <a:lnTo>
                  <a:pt x="42822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95"/>
          <p:cNvSpPr/>
          <p:nvPr/>
        </p:nvSpPr>
        <p:spPr>
          <a:xfrm>
            <a:off x="2000250" y="4209097"/>
            <a:ext cx="188595" cy="17146"/>
          </a:xfrm>
          <a:custGeom>
            <a:avLst/>
            <a:gdLst/>
            <a:ahLst/>
            <a:cxnLst/>
            <a:rect l="0" t="0" r="0" b="0"/>
            <a:pathLst>
              <a:path w="188595" h="17146">
                <a:moveTo>
                  <a:pt x="0" y="17145"/>
                </a:moveTo>
                <a:lnTo>
                  <a:pt x="58522" y="17145"/>
                </a:lnTo>
                <a:lnTo>
                  <a:pt x="63779" y="16193"/>
                </a:lnTo>
                <a:lnTo>
                  <a:pt x="69189" y="14605"/>
                </a:lnTo>
                <a:lnTo>
                  <a:pt x="74701" y="12594"/>
                </a:lnTo>
                <a:lnTo>
                  <a:pt x="79328" y="11254"/>
                </a:lnTo>
                <a:lnTo>
                  <a:pt x="83365" y="10360"/>
                </a:lnTo>
                <a:lnTo>
                  <a:pt x="87009" y="9764"/>
                </a:lnTo>
                <a:lnTo>
                  <a:pt x="90391" y="8414"/>
                </a:lnTo>
                <a:lnTo>
                  <a:pt x="93598" y="6562"/>
                </a:lnTo>
                <a:lnTo>
                  <a:pt x="96688" y="4375"/>
                </a:lnTo>
                <a:lnTo>
                  <a:pt x="100654" y="2916"/>
                </a:lnTo>
                <a:lnTo>
                  <a:pt x="105203" y="1944"/>
                </a:lnTo>
                <a:lnTo>
                  <a:pt x="110140" y="1296"/>
                </a:lnTo>
                <a:lnTo>
                  <a:pt x="114384" y="865"/>
                </a:lnTo>
                <a:lnTo>
                  <a:pt x="118166" y="577"/>
                </a:lnTo>
                <a:lnTo>
                  <a:pt x="121640" y="384"/>
                </a:lnTo>
                <a:lnTo>
                  <a:pt x="128039" y="171"/>
                </a:lnTo>
                <a:lnTo>
                  <a:pt x="139537" y="51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6"/>
          <p:cNvSpPr/>
          <p:nvPr/>
        </p:nvSpPr>
        <p:spPr>
          <a:xfrm>
            <a:off x="2312493" y="4089082"/>
            <a:ext cx="30657" cy="188596"/>
          </a:xfrm>
          <a:custGeom>
            <a:avLst/>
            <a:gdLst/>
            <a:ahLst/>
            <a:cxnLst/>
            <a:rect l="0" t="0" r="0" b="0"/>
            <a:pathLst>
              <a:path w="30657" h="188596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3"/>
                </a:lnTo>
                <a:lnTo>
                  <a:pt x="4690" y="4551"/>
                </a:lnTo>
                <a:lnTo>
                  <a:pt x="5726" y="5891"/>
                </a:lnTo>
                <a:lnTo>
                  <a:pt x="7369" y="6785"/>
                </a:lnTo>
                <a:lnTo>
                  <a:pt x="9416" y="7381"/>
                </a:lnTo>
                <a:lnTo>
                  <a:pt x="10781" y="8731"/>
                </a:lnTo>
                <a:lnTo>
                  <a:pt x="11691" y="10583"/>
                </a:lnTo>
                <a:lnTo>
                  <a:pt x="12298" y="12770"/>
                </a:lnTo>
                <a:lnTo>
                  <a:pt x="13655" y="15181"/>
                </a:lnTo>
                <a:lnTo>
                  <a:pt x="15512" y="17741"/>
                </a:lnTo>
                <a:lnTo>
                  <a:pt x="17703" y="20400"/>
                </a:lnTo>
                <a:lnTo>
                  <a:pt x="19163" y="24077"/>
                </a:lnTo>
                <a:lnTo>
                  <a:pt x="20137" y="28434"/>
                </a:lnTo>
                <a:lnTo>
                  <a:pt x="20786" y="33244"/>
                </a:lnTo>
                <a:lnTo>
                  <a:pt x="21219" y="37402"/>
                </a:lnTo>
                <a:lnTo>
                  <a:pt x="21507" y="41127"/>
                </a:lnTo>
                <a:lnTo>
                  <a:pt x="21699" y="44563"/>
                </a:lnTo>
                <a:lnTo>
                  <a:pt x="22780" y="47806"/>
                </a:lnTo>
                <a:lnTo>
                  <a:pt x="24453" y="50921"/>
                </a:lnTo>
                <a:lnTo>
                  <a:pt x="26521" y="53950"/>
                </a:lnTo>
                <a:lnTo>
                  <a:pt x="27899" y="57874"/>
                </a:lnTo>
                <a:lnTo>
                  <a:pt x="28818" y="62395"/>
                </a:lnTo>
                <a:lnTo>
                  <a:pt x="29431" y="67315"/>
                </a:lnTo>
                <a:lnTo>
                  <a:pt x="29840" y="71546"/>
                </a:lnTo>
                <a:lnTo>
                  <a:pt x="30112" y="75320"/>
                </a:lnTo>
                <a:lnTo>
                  <a:pt x="30293" y="78788"/>
                </a:lnTo>
                <a:lnTo>
                  <a:pt x="30495" y="87722"/>
                </a:lnTo>
                <a:lnTo>
                  <a:pt x="30656" y="139879"/>
                </a:lnTo>
                <a:lnTo>
                  <a:pt x="29703" y="142783"/>
                </a:lnTo>
                <a:lnTo>
                  <a:pt x="28116" y="145671"/>
                </a:lnTo>
                <a:lnTo>
                  <a:pt x="26105" y="148549"/>
                </a:lnTo>
                <a:lnTo>
                  <a:pt x="24765" y="151420"/>
                </a:lnTo>
                <a:lnTo>
                  <a:pt x="23871" y="154287"/>
                </a:lnTo>
                <a:lnTo>
                  <a:pt x="23276" y="157151"/>
                </a:lnTo>
                <a:lnTo>
                  <a:pt x="22613" y="162872"/>
                </a:lnTo>
                <a:lnTo>
                  <a:pt x="22319" y="168591"/>
                </a:lnTo>
                <a:lnTo>
                  <a:pt x="22115" y="178329"/>
                </a:lnTo>
                <a:lnTo>
                  <a:pt x="22084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97"/>
          <p:cNvSpPr/>
          <p:nvPr/>
        </p:nvSpPr>
        <p:spPr>
          <a:xfrm>
            <a:off x="2231812" y="5177790"/>
            <a:ext cx="8468" cy="205740"/>
          </a:xfrm>
          <a:custGeom>
            <a:avLst/>
            <a:gdLst/>
            <a:ahLst/>
            <a:cxnLst/>
            <a:rect l="0" t="0" r="0" b="0"/>
            <a:pathLst>
              <a:path w="8468" h="205740">
                <a:moveTo>
                  <a:pt x="8467" y="0"/>
                </a:moveTo>
                <a:lnTo>
                  <a:pt x="8467" y="168479"/>
                </a:lnTo>
                <a:lnTo>
                  <a:pt x="7515" y="173279"/>
                </a:lnTo>
                <a:lnTo>
                  <a:pt x="5927" y="177432"/>
                </a:lnTo>
                <a:lnTo>
                  <a:pt x="3917" y="181153"/>
                </a:lnTo>
                <a:lnTo>
                  <a:pt x="2576" y="184586"/>
                </a:lnTo>
                <a:lnTo>
                  <a:pt x="1682" y="187827"/>
                </a:lnTo>
                <a:lnTo>
                  <a:pt x="1086" y="190941"/>
                </a:lnTo>
                <a:lnTo>
                  <a:pt x="689" y="193968"/>
                </a:lnTo>
                <a:lnTo>
                  <a:pt x="425" y="196940"/>
                </a:lnTo>
                <a:lnTo>
                  <a:pt x="0" y="204002"/>
                </a:lnTo>
                <a:lnTo>
                  <a:pt x="917" y="204581"/>
                </a:lnTo>
                <a:lnTo>
                  <a:pt x="2482" y="204967"/>
                </a:lnTo>
                <a:lnTo>
                  <a:pt x="8467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98"/>
          <p:cNvSpPr/>
          <p:nvPr/>
        </p:nvSpPr>
        <p:spPr>
          <a:xfrm>
            <a:off x="2085975" y="5572522"/>
            <a:ext cx="257176" cy="239526"/>
          </a:xfrm>
          <a:custGeom>
            <a:avLst/>
            <a:gdLst/>
            <a:ahLst/>
            <a:cxnLst/>
            <a:rect l="0" t="0" r="0" b="0"/>
            <a:pathLst>
              <a:path w="257176" h="239526">
                <a:moveTo>
                  <a:pt x="0" y="85328"/>
                </a:moveTo>
                <a:lnTo>
                  <a:pt x="0" y="64016"/>
                </a:lnTo>
                <a:lnTo>
                  <a:pt x="952" y="61595"/>
                </a:lnTo>
                <a:lnTo>
                  <a:pt x="4550" y="56365"/>
                </a:lnTo>
                <a:lnTo>
                  <a:pt x="6785" y="50866"/>
                </a:lnTo>
                <a:lnTo>
                  <a:pt x="7380" y="48065"/>
                </a:lnTo>
                <a:lnTo>
                  <a:pt x="10582" y="42414"/>
                </a:lnTo>
                <a:lnTo>
                  <a:pt x="12770" y="39574"/>
                </a:lnTo>
                <a:lnTo>
                  <a:pt x="20280" y="33878"/>
                </a:lnTo>
                <a:lnTo>
                  <a:pt x="24950" y="31025"/>
                </a:lnTo>
                <a:lnTo>
                  <a:pt x="32679" y="25315"/>
                </a:lnTo>
                <a:lnTo>
                  <a:pt x="39289" y="19603"/>
                </a:lnTo>
                <a:lnTo>
                  <a:pt x="45401" y="13889"/>
                </a:lnTo>
                <a:lnTo>
                  <a:pt x="49317" y="11985"/>
                </a:lnTo>
                <a:lnTo>
                  <a:pt x="53833" y="10715"/>
                </a:lnTo>
                <a:lnTo>
                  <a:pt x="58749" y="9868"/>
                </a:lnTo>
                <a:lnTo>
                  <a:pt x="66750" y="6388"/>
                </a:lnTo>
                <a:lnTo>
                  <a:pt x="73481" y="2619"/>
                </a:lnTo>
                <a:lnTo>
                  <a:pt x="79648" y="943"/>
                </a:lnTo>
                <a:lnTo>
                  <a:pt x="83579" y="496"/>
                </a:lnTo>
                <a:lnTo>
                  <a:pt x="88104" y="199"/>
                </a:lnTo>
                <a:lnTo>
                  <a:pt x="93026" y="0"/>
                </a:lnTo>
                <a:lnTo>
                  <a:pt x="97259" y="820"/>
                </a:lnTo>
                <a:lnTo>
                  <a:pt x="107769" y="5573"/>
                </a:lnTo>
                <a:lnTo>
                  <a:pt x="113937" y="7018"/>
                </a:lnTo>
                <a:lnTo>
                  <a:pt x="119853" y="10201"/>
                </a:lnTo>
                <a:lnTo>
                  <a:pt x="122764" y="12384"/>
                </a:lnTo>
                <a:lnTo>
                  <a:pt x="124705" y="14791"/>
                </a:lnTo>
                <a:lnTo>
                  <a:pt x="125999" y="17348"/>
                </a:lnTo>
                <a:lnTo>
                  <a:pt x="126862" y="20005"/>
                </a:lnTo>
                <a:lnTo>
                  <a:pt x="127437" y="23682"/>
                </a:lnTo>
                <a:lnTo>
                  <a:pt x="127820" y="28038"/>
                </a:lnTo>
                <a:lnTo>
                  <a:pt x="128246" y="37006"/>
                </a:lnTo>
                <a:lnTo>
                  <a:pt x="128435" y="44166"/>
                </a:lnTo>
                <a:lnTo>
                  <a:pt x="128583" y="98542"/>
                </a:lnTo>
                <a:lnTo>
                  <a:pt x="127632" y="104615"/>
                </a:lnTo>
                <a:lnTo>
                  <a:pt x="126045" y="110569"/>
                </a:lnTo>
                <a:lnTo>
                  <a:pt x="124035" y="116442"/>
                </a:lnTo>
                <a:lnTo>
                  <a:pt x="121742" y="122263"/>
                </a:lnTo>
                <a:lnTo>
                  <a:pt x="119261" y="128049"/>
                </a:lnTo>
                <a:lnTo>
                  <a:pt x="116655" y="133811"/>
                </a:lnTo>
                <a:lnTo>
                  <a:pt x="113012" y="139557"/>
                </a:lnTo>
                <a:lnTo>
                  <a:pt x="108679" y="145293"/>
                </a:lnTo>
                <a:lnTo>
                  <a:pt x="103885" y="151022"/>
                </a:lnTo>
                <a:lnTo>
                  <a:pt x="99736" y="155794"/>
                </a:lnTo>
                <a:lnTo>
                  <a:pt x="96018" y="159928"/>
                </a:lnTo>
                <a:lnTo>
                  <a:pt x="92587" y="163636"/>
                </a:lnTo>
                <a:lnTo>
                  <a:pt x="89347" y="168013"/>
                </a:lnTo>
                <a:lnTo>
                  <a:pt x="86235" y="172836"/>
                </a:lnTo>
                <a:lnTo>
                  <a:pt x="83207" y="177957"/>
                </a:lnTo>
                <a:lnTo>
                  <a:pt x="80236" y="182323"/>
                </a:lnTo>
                <a:lnTo>
                  <a:pt x="74395" y="189714"/>
                </a:lnTo>
                <a:lnTo>
                  <a:pt x="68624" y="196174"/>
                </a:lnTo>
                <a:lnTo>
                  <a:pt x="62884" y="202220"/>
                </a:lnTo>
                <a:lnTo>
                  <a:pt x="48579" y="216738"/>
                </a:lnTo>
                <a:lnTo>
                  <a:pt x="45721" y="218655"/>
                </a:lnTo>
                <a:lnTo>
                  <a:pt x="40005" y="220784"/>
                </a:lnTo>
                <a:lnTo>
                  <a:pt x="34290" y="224271"/>
                </a:lnTo>
                <a:lnTo>
                  <a:pt x="31432" y="226534"/>
                </a:lnTo>
                <a:lnTo>
                  <a:pt x="28575" y="228043"/>
                </a:lnTo>
                <a:lnTo>
                  <a:pt x="20955" y="230166"/>
                </a:lnTo>
                <a:lnTo>
                  <a:pt x="18838" y="230663"/>
                </a:lnTo>
                <a:lnTo>
                  <a:pt x="18273" y="231748"/>
                </a:lnTo>
                <a:lnTo>
                  <a:pt x="17646" y="235494"/>
                </a:lnTo>
                <a:lnTo>
                  <a:pt x="16527" y="236873"/>
                </a:lnTo>
                <a:lnTo>
                  <a:pt x="14828" y="237793"/>
                </a:lnTo>
                <a:lnTo>
                  <a:pt x="9808" y="239270"/>
                </a:lnTo>
                <a:lnTo>
                  <a:pt x="10348" y="239390"/>
                </a:lnTo>
                <a:lnTo>
                  <a:pt x="13489" y="239525"/>
                </a:lnTo>
                <a:lnTo>
                  <a:pt x="14708" y="238609"/>
                </a:lnTo>
                <a:lnTo>
                  <a:pt x="15520" y="237045"/>
                </a:lnTo>
                <a:lnTo>
                  <a:pt x="16061" y="235050"/>
                </a:lnTo>
                <a:lnTo>
                  <a:pt x="17375" y="233720"/>
                </a:lnTo>
                <a:lnTo>
                  <a:pt x="19203" y="232833"/>
                </a:lnTo>
                <a:lnTo>
                  <a:pt x="23774" y="231848"/>
                </a:lnTo>
                <a:lnTo>
                  <a:pt x="31703" y="231294"/>
                </a:lnTo>
                <a:lnTo>
                  <a:pt x="37267" y="231164"/>
                </a:lnTo>
                <a:lnTo>
                  <a:pt x="40085" y="230177"/>
                </a:lnTo>
                <a:lnTo>
                  <a:pt x="45755" y="226540"/>
                </a:lnTo>
                <a:lnTo>
                  <a:pt x="49553" y="225190"/>
                </a:lnTo>
                <a:lnTo>
                  <a:pt x="53990" y="224288"/>
                </a:lnTo>
                <a:lnTo>
                  <a:pt x="58853" y="223688"/>
                </a:lnTo>
                <a:lnTo>
                  <a:pt x="64000" y="223288"/>
                </a:lnTo>
                <a:lnTo>
                  <a:pt x="69337" y="223021"/>
                </a:lnTo>
                <a:lnTo>
                  <a:pt x="74799" y="222844"/>
                </a:lnTo>
                <a:lnTo>
                  <a:pt x="80346" y="221772"/>
                </a:lnTo>
                <a:lnTo>
                  <a:pt x="85949" y="220106"/>
                </a:lnTo>
                <a:lnTo>
                  <a:pt x="91589" y="218042"/>
                </a:lnTo>
                <a:lnTo>
                  <a:pt x="98207" y="216667"/>
                </a:lnTo>
                <a:lnTo>
                  <a:pt x="105476" y="215749"/>
                </a:lnTo>
                <a:lnTo>
                  <a:pt x="113180" y="215138"/>
                </a:lnTo>
                <a:lnTo>
                  <a:pt x="120220" y="214730"/>
                </a:lnTo>
                <a:lnTo>
                  <a:pt x="133124" y="214278"/>
                </a:lnTo>
                <a:lnTo>
                  <a:pt x="156929" y="213987"/>
                </a:lnTo>
                <a:lnTo>
                  <a:pt x="257175" y="213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99"/>
          <p:cNvSpPr/>
          <p:nvPr/>
        </p:nvSpPr>
        <p:spPr>
          <a:xfrm>
            <a:off x="2951797" y="3669030"/>
            <a:ext cx="213087" cy="205740"/>
          </a:xfrm>
          <a:custGeom>
            <a:avLst/>
            <a:gdLst/>
            <a:ahLst/>
            <a:cxnLst/>
            <a:rect l="0" t="0" r="0" b="0"/>
            <a:pathLst>
              <a:path w="213087" h="205740">
                <a:moveTo>
                  <a:pt x="0" y="17145"/>
                </a:moveTo>
                <a:lnTo>
                  <a:pt x="0" y="8581"/>
                </a:lnTo>
                <a:lnTo>
                  <a:pt x="4551" y="8575"/>
                </a:lnTo>
                <a:lnTo>
                  <a:pt x="5892" y="9526"/>
                </a:lnTo>
                <a:lnTo>
                  <a:pt x="6785" y="11113"/>
                </a:lnTo>
                <a:lnTo>
                  <a:pt x="7381" y="13124"/>
                </a:lnTo>
                <a:lnTo>
                  <a:pt x="8731" y="14464"/>
                </a:lnTo>
                <a:lnTo>
                  <a:pt x="10583" y="15357"/>
                </a:lnTo>
                <a:lnTo>
                  <a:pt x="12770" y="15953"/>
                </a:lnTo>
                <a:lnTo>
                  <a:pt x="14228" y="17303"/>
                </a:lnTo>
                <a:lnTo>
                  <a:pt x="15201" y="19155"/>
                </a:lnTo>
                <a:lnTo>
                  <a:pt x="16281" y="23753"/>
                </a:lnTo>
                <a:lnTo>
                  <a:pt x="16761" y="28972"/>
                </a:lnTo>
                <a:lnTo>
                  <a:pt x="17841" y="30744"/>
                </a:lnTo>
                <a:lnTo>
                  <a:pt x="19514" y="31926"/>
                </a:lnTo>
                <a:lnTo>
                  <a:pt x="21582" y="32714"/>
                </a:lnTo>
                <a:lnTo>
                  <a:pt x="22961" y="34192"/>
                </a:lnTo>
                <a:lnTo>
                  <a:pt x="23880" y="36129"/>
                </a:lnTo>
                <a:lnTo>
                  <a:pt x="24901" y="40822"/>
                </a:lnTo>
                <a:lnTo>
                  <a:pt x="25354" y="46083"/>
                </a:lnTo>
                <a:lnTo>
                  <a:pt x="25556" y="51596"/>
                </a:lnTo>
                <a:lnTo>
                  <a:pt x="25685" y="62897"/>
                </a:lnTo>
                <a:lnTo>
                  <a:pt x="26649" y="65743"/>
                </a:lnTo>
                <a:lnTo>
                  <a:pt x="30259" y="71447"/>
                </a:lnTo>
                <a:lnTo>
                  <a:pt x="34446" y="76978"/>
                </a:lnTo>
                <a:lnTo>
                  <a:pt x="38487" y="81202"/>
                </a:lnTo>
                <a:lnTo>
                  <a:pt x="46117" y="88935"/>
                </a:lnTo>
                <a:lnTo>
                  <a:pt x="48842" y="90723"/>
                </a:lnTo>
                <a:lnTo>
                  <a:pt x="54410" y="92708"/>
                </a:lnTo>
                <a:lnTo>
                  <a:pt x="60060" y="93591"/>
                </a:lnTo>
                <a:lnTo>
                  <a:pt x="66698" y="93983"/>
                </a:lnTo>
                <a:lnTo>
                  <a:pt x="80193" y="94204"/>
                </a:lnTo>
                <a:lnTo>
                  <a:pt x="110174" y="94293"/>
                </a:lnTo>
                <a:lnTo>
                  <a:pt x="114407" y="93342"/>
                </a:lnTo>
                <a:lnTo>
                  <a:pt x="118181" y="91755"/>
                </a:lnTo>
                <a:lnTo>
                  <a:pt x="121650" y="89745"/>
                </a:lnTo>
                <a:lnTo>
                  <a:pt x="128044" y="87512"/>
                </a:lnTo>
                <a:lnTo>
                  <a:pt x="131083" y="86916"/>
                </a:lnTo>
                <a:lnTo>
                  <a:pt x="135014" y="85566"/>
                </a:lnTo>
                <a:lnTo>
                  <a:pt x="139539" y="83714"/>
                </a:lnTo>
                <a:lnTo>
                  <a:pt x="144461" y="81527"/>
                </a:lnTo>
                <a:lnTo>
                  <a:pt x="148695" y="79116"/>
                </a:lnTo>
                <a:lnTo>
                  <a:pt x="152470" y="76556"/>
                </a:lnTo>
                <a:lnTo>
                  <a:pt x="155939" y="73897"/>
                </a:lnTo>
                <a:lnTo>
                  <a:pt x="162334" y="68403"/>
                </a:lnTo>
                <a:lnTo>
                  <a:pt x="168351" y="62786"/>
                </a:lnTo>
                <a:lnTo>
                  <a:pt x="174200" y="57115"/>
                </a:lnTo>
                <a:lnTo>
                  <a:pt x="176141" y="54269"/>
                </a:lnTo>
                <a:lnTo>
                  <a:pt x="178297" y="48567"/>
                </a:lnTo>
                <a:lnTo>
                  <a:pt x="181796" y="42858"/>
                </a:lnTo>
                <a:lnTo>
                  <a:pt x="184062" y="40002"/>
                </a:lnTo>
                <a:lnTo>
                  <a:pt x="185573" y="37145"/>
                </a:lnTo>
                <a:lnTo>
                  <a:pt x="187252" y="31431"/>
                </a:lnTo>
                <a:lnTo>
                  <a:pt x="187998" y="25717"/>
                </a:lnTo>
                <a:lnTo>
                  <a:pt x="188330" y="20002"/>
                </a:lnTo>
                <a:lnTo>
                  <a:pt x="188477" y="14287"/>
                </a:lnTo>
                <a:lnTo>
                  <a:pt x="187564" y="11430"/>
                </a:lnTo>
                <a:lnTo>
                  <a:pt x="184009" y="5715"/>
                </a:lnTo>
                <a:lnTo>
                  <a:pt x="180373" y="501"/>
                </a:lnTo>
                <a:lnTo>
                  <a:pt x="174200" y="99"/>
                </a:lnTo>
                <a:lnTo>
                  <a:pt x="171460" y="0"/>
                </a:lnTo>
                <a:lnTo>
                  <a:pt x="171451" y="11931"/>
                </a:lnTo>
                <a:lnTo>
                  <a:pt x="172403" y="14621"/>
                </a:lnTo>
                <a:lnTo>
                  <a:pt x="176001" y="20151"/>
                </a:lnTo>
                <a:lnTo>
                  <a:pt x="178235" y="25783"/>
                </a:lnTo>
                <a:lnTo>
                  <a:pt x="178831" y="28619"/>
                </a:lnTo>
                <a:lnTo>
                  <a:pt x="182033" y="34309"/>
                </a:lnTo>
                <a:lnTo>
                  <a:pt x="184220" y="37160"/>
                </a:lnTo>
                <a:lnTo>
                  <a:pt x="186631" y="39061"/>
                </a:lnTo>
                <a:lnTo>
                  <a:pt x="189191" y="40328"/>
                </a:lnTo>
                <a:lnTo>
                  <a:pt x="191850" y="41172"/>
                </a:lnTo>
                <a:lnTo>
                  <a:pt x="193622" y="43641"/>
                </a:lnTo>
                <a:lnTo>
                  <a:pt x="194804" y="47191"/>
                </a:lnTo>
                <a:lnTo>
                  <a:pt x="195592" y="51463"/>
                </a:lnTo>
                <a:lnTo>
                  <a:pt x="197070" y="55263"/>
                </a:lnTo>
                <a:lnTo>
                  <a:pt x="199007" y="58750"/>
                </a:lnTo>
                <a:lnTo>
                  <a:pt x="201252" y="62026"/>
                </a:lnTo>
                <a:lnTo>
                  <a:pt x="202748" y="66116"/>
                </a:lnTo>
                <a:lnTo>
                  <a:pt x="203745" y="70747"/>
                </a:lnTo>
                <a:lnTo>
                  <a:pt x="204410" y="75740"/>
                </a:lnTo>
                <a:lnTo>
                  <a:pt x="204853" y="80021"/>
                </a:lnTo>
                <a:lnTo>
                  <a:pt x="205149" y="83827"/>
                </a:lnTo>
                <a:lnTo>
                  <a:pt x="205346" y="87317"/>
                </a:lnTo>
                <a:lnTo>
                  <a:pt x="206430" y="91548"/>
                </a:lnTo>
                <a:lnTo>
                  <a:pt x="208105" y="96275"/>
                </a:lnTo>
                <a:lnTo>
                  <a:pt x="210174" y="101330"/>
                </a:lnTo>
                <a:lnTo>
                  <a:pt x="211553" y="106606"/>
                </a:lnTo>
                <a:lnTo>
                  <a:pt x="212473" y="112028"/>
                </a:lnTo>
                <a:lnTo>
                  <a:pt x="213086" y="117548"/>
                </a:lnTo>
                <a:lnTo>
                  <a:pt x="212542" y="122180"/>
                </a:lnTo>
                <a:lnTo>
                  <a:pt x="211227" y="126221"/>
                </a:lnTo>
                <a:lnTo>
                  <a:pt x="209398" y="129867"/>
                </a:lnTo>
                <a:lnTo>
                  <a:pt x="208179" y="134203"/>
                </a:lnTo>
                <a:lnTo>
                  <a:pt x="207366" y="138998"/>
                </a:lnTo>
                <a:lnTo>
                  <a:pt x="206824" y="144101"/>
                </a:lnTo>
                <a:lnTo>
                  <a:pt x="205510" y="149407"/>
                </a:lnTo>
                <a:lnTo>
                  <a:pt x="203682" y="154850"/>
                </a:lnTo>
                <a:lnTo>
                  <a:pt x="201510" y="160383"/>
                </a:lnTo>
                <a:lnTo>
                  <a:pt x="199110" y="165977"/>
                </a:lnTo>
                <a:lnTo>
                  <a:pt x="193904" y="177272"/>
                </a:lnTo>
                <a:lnTo>
                  <a:pt x="191182" y="181999"/>
                </a:lnTo>
                <a:lnTo>
                  <a:pt x="188415" y="186102"/>
                </a:lnTo>
                <a:lnTo>
                  <a:pt x="185617" y="189791"/>
                </a:lnTo>
                <a:lnTo>
                  <a:pt x="182800" y="193202"/>
                </a:lnTo>
                <a:lnTo>
                  <a:pt x="177129" y="199532"/>
                </a:lnTo>
                <a:lnTo>
                  <a:pt x="174284" y="201601"/>
                </a:lnTo>
                <a:lnTo>
                  <a:pt x="168582" y="203901"/>
                </a:lnTo>
                <a:lnTo>
                  <a:pt x="164775" y="204513"/>
                </a:lnTo>
                <a:lnTo>
                  <a:pt x="160333" y="204922"/>
                </a:lnTo>
                <a:lnTo>
                  <a:pt x="151269" y="205376"/>
                </a:lnTo>
                <a:lnTo>
                  <a:pt x="144066" y="205578"/>
                </a:lnTo>
                <a:lnTo>
                  <a:pt x="125834" y="205726"/>
                </a:lnTo>
                <a:lnTo>
                  <a:pt x="100015" y="205739"/>
                </a:lnTo>
                <a:lnTo>
                  <a:pt x="97157" y="204787"/>
                </a:lnTo>
                <a:lnTo>
                  <a:pt x="91441" y="201189"/>
                </a:lnTo>
                <a:lnTo>
                  <a:pt x="85725" y="198954"/>
                </a:lnTo>
                <a:lnTo>
                  <a:pt x="77153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0"/>
          <p:cNvSpPr/>
          <p:nvPr/>
        </p:nvSpPr>
        <p:spPr>
          <a:xfrm>
            <a:off x="2814637" y="3934777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6826" y="22959"/>
                </a:lnTo>
                <a:lnTo>
                  <a:pt x="5503" y="25784"/>
                </a:lnTo>
                <a:lnTo>
                  <a:pt x="3669" y="28619"/>
                </a:lnTo>
                <a:lnTo>
                  <a:pt x="2446" y="31462"/>
                </a:lnTo>
                <a:lnTo>
                  <a:pt x="1631" y="34310"/>
                </a:lnTo>
                <a:lnTo>
                  <a:pt x="1087" y="37161"/>
                </a:lnTo>
                <a:lnTo>
                  <a:pt x="725" y="40966"/>
                </a:lnTo>
                <a:lnTo>
                  <a:pt x="483" y="45408"/>
                </a:lnTo>
                <a:lnTo>
                  <a:pt x="143" y="58222"/>
                </a:lnTo>
                <a:lnTo>
                  <a:pt x="0" y="142886"/>
                </a:lnTo>
                <a:lnTo>
                  <a:pt x="953" y="148597"/>
                </a:lnTo>
                <a:lnTo>
                  <a:pt x="2540" y="154310"/>
                </a:lnTo>
                <a:lnTo>
                  <a:pt x="4551" y="160023"/>
                </a:lnTo>
                <a:lnTo>
                  <a:pt x="5892" y="165737"/>
                </a:lnTo>
                <a:lnTo>
                  <a:pt x="6785" y="171452"/>
                </a:lnTo>
                <a:lnTo>
                  <a:pt x="7381" y="177166"/>
                </a:lnTo>
                <a:lnTo>
                  <a:pt x="7778" y="182881"/>
                </a:lnTo>
                <a:lnTo>
                  <a:pt x="8043" y="188596"/>
                </a:lnTo>
                <a:lnTo>
                  <a:pt x="8416" y="203200"/>
                </a:lnTo>
                <a:lnTo>
                  <a:pt x="8572" y="291430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01"/>
          <p:cNvSpPr/>
          <p:nvPr/>
        </p:nvSpPr>
        <p:spPr>
          <a:xfrm>
            <a:off x="2874644" y="4015656"/>
            <a:ext cx="184793" cy="193438"/>
          </a:xfrm>
          <a:custGeom>
            <a:avLst/>
            <a:gdLst/>
            <a:ahLst/>
            <a:cxnLst/>
            <a:rect l="0" t="0" r="0" b="0"/>
            <a:pathLst>
              <a:path w="184793" h="193438">
                <a:moveTo>
                  <a:pt x="0" y="47709"/>
                </a:moveTo>
                <a:lnTo>
                  <a:pt x="4551" y="47709"/>
                </a:lnTo>
                <a:lnTo>
                  <a:pt x="5892" y="46756"/>
                </a:lnTo>
                <a:lnTo>
                  <a:pt x="6786" y="45169"/>
                </a:lnTo>
                <a:lnTo>
                  <a:pt x="7381" y="43158"/>
                </a:lnTo>
                <a:lnTo>
                  <a:pt x="8731" y="41817"/>
                </a:lnTo>
                <a:lnTo>
                  <a:pt x="10583" y="40924"/>
                </a:lnTo>
                <a:lnTo>
                  <a:pt x="12771" y="40328"/>
                </a:lnTo>
                <a:lnTo>
                  <a:pt x="17741" y="37126"/>
                </a:lnTo>
                <a:lnTo>
                  <a:pt x="23125" y="32527"/>
                </a:lnTo>
                <a:lnTo>
                  <a:pt x="28693" y="27309"/>
                </a:lnTo>
                <a:lnTo>
                  <a:pt x="31511" y="25536"/>
                </a:lnTo>
                <a:lnTo>
                  <a:pt x="37183" y="23567"/>
                </a:lnTo>
                <a:lnTo>
                  <a:pt x="42878" y="20151"/>
                </a:lnTo>
                <a:lnTo>
                  <a:pt x="45731" y="17907"/>
                </a:lnTo>
                <a:lnTo>
                  <a:pt x="49537" y="15459"/>
                </a:lnTo>
                <a:lnTo>
                  <a:pt x="53980" y="12874"/>
                </a:lnTo>
                <a:lnTo>
                  <a:pt x="58847" y="10198"/>
                </a:lnTo>
                <a:lnTo>
                  <a:pt x="63996" y="8414"/>
                </a:lnTo>
                <a:lnTo>
                  <a:pt x="69334" y="7225"/>
                </a:lnTo>
                <a:lnTo>
                  <a:pt x="74798" y="6432"/>
                </a:lnTo>
                <a:lnTo>
                  <a:pt x="79393" y="5903"/>
                </a:lnTo>
                <a:lnTo>
                  <a:pt x="83409" y="5551"/>
                </a:lnTo>
                <a:lnTo>
                  <a:pt x="87038" y="5316"/>
                </a:lnTo>
                <a:lnTo>
                  <a:pt x="90411" y="4207"/>
                </a:lnTo>
                <a:lnTo>
                  <a:pt x="93612" y="2515"/>
                </a:lnTo>
                <a:lnTo>
                  <a:pt x="96698" y="434"/>
                </a:lnTo>
                <a:lnTo>
                  <a:pt x="99708" y="0"/>
                </a:lnTo>
                <a:lnTo>
                  <a:pt x="102667" y="663"/>
                </a:lnTo>
                <a:lnTo>
                  <a:pt x="109710" y="4020"/>
                </a:lnTo>
                <a:lnTo>
                  <a:pt x="110287" y="5248"/>
                </a:lnTo>
                <a:lnTo>
                  <a:pt x="110929" y="9152"/>
                </a:lnTo>
                <a:lnTo>
                  <a:pt x="112053" y="11527"/>
                </a:lnTo>
                <a:lnTo>
                  <a:pt x="115842" y="16705"/>
                </a:lnTo>
                <a:lnTo>
                  <a:pt x="116280" y="19420"/>
                </a:lnTo>
                <a:lnTo>
                  <a:pt x="115621" y="22182"/>
                </a:lnTo>
                <a:lnTo>
                  <a:pt x="114228" y="24976"/>
                </a:lnTo>
                <a:lnTo>
                  <a:pt x="113300" y="28743"/>
                </a:lnTo>
                <a:lnTo>
                  <a:pt x="112681" y="33160"/>
                </a:lnTo>
                <a:lnTo>
                  <a:pt x="112268" y="38010"/>
                </a:lnTo>
                <a:lnTo>
                  <a:pt x="111041" y="42195"/>
                </a:lnTo>
                <a:lnTo>
                  <a:pt x="109270" y="45938"/>
                </a:lnTo>
                <a:lnTo>
                  <a:pt x="107136" y="49386"/>
                </a:lnTo>
                <a:lnTo>
                  <a:pt x="104762" y="52637"/>
                </a:lnTo>
                <a:lnTo>
                  <a:pt x="102227" y="55757"/>
                </a:lnTo>
                <a:lnTo>
                  <a:pt x="99584" y="58789"/>
                </a:lnTo>
                <a:lnTo>
                  <a:pt x="97822" y="61763"/>
                </a:lnTo>
                <a:lnTo>
                  <a:pt x="95864" y="67607"/>
                </a:lnTo>
                <a:lnTo>
                  <a:pt x="92454" y="73380"/>
                </a:lnTo>
                <a:lnTo>
                  <a:pt x="86119" y="81494"/>
                </a:lnTo>
                <a:lnTo>
                  <a:pt x="85842" y="86400"/>
                </a:lnTo>
                <a:lnTo>
                  <a:pt x="85729" y="90463"/>
                </a:lnTo>
                <a:lnTo>
                  <a:pt x="90277" y="90539"/>
                </a:lnTo>
                <a:lnTo>
                  <a:pt x="91617" y="89597"/>
                </a:lnTo>
                <a:lnTo>
                  <a:pt x="92511" y="88017"/>
                </a:lnTo>
                <a:lnTo>
                  <a:pt x="93107" y="86011"/>
                </a:lnTo>
                <a:lnTo>
                  <a:pt x="94456" y="84673"/>
                </a:lnTo>
                <a:lnTo>
                  <a:pt x="96308" y="83782"/>
                </a:lnTo>
                <a:lnTo>
                  <a:pt x="100906" y="82791"/>
                </a:lnTo>
                <a:lnTo>
                  <a:pt x="106125" y="82351"/>
                </a:lnTo>
                <a:lnTo>
                  <a:pt x="111620" y="82155"/>
                </a:lnTo>
                <a:lnTo>
                  <a:pt x="122608" y="82045"/>
                </a:lnTo>
                <a:lnTo>
                  <a:pt x="138837" y="82008"/>
                </a:lnTo>
                <a:lnTo>
                  <a:pt x="142088" y="82957"/>
                </a:lnTo>
                <a:lnTo>
                  <a:pt x="145208" y="84543"/>
                </a:lnTo>
                <a:lnTo>
                  <a:pt x="148241" y="86552"/>
                </a:lnTo>
                <a:lnTo>
                  <a:pt x="151214" y="88844"/>
                </a:lnTo>
                <a:lnTo>
                  <a:pt x="154150" y="91325"/>
                </a:lnTo>
                <a:lnTo>
                  <a:pt x="157059" y="93931"/>
                </a:lnTo>
                <a:lnTo>
                  <a:pt x="160904" y="95669"/>
                </a:lnTo>
                <a:lnTo>
                  <a:pt x="165372" y="96827"/>
                </a:lnTo>
                <a:lnTo>
                  <a:pt x="170255" y="97599"/>
                </a:lnTo>
                <a:lnTo>
                  <a:pt x="173511" y="99066"/>
                </a:lnTo>
                <a:lnTo>
                  <a:pt x="175682" y="100997"/>
                </a:lnTo>
                <a:lnTo>
                  <a:pt x="177129" y="103237"/>
                </a:lnTo>
                <a:lnTo>
                  <a:pt x="178737" y="108265"/>
                </a:lnTo>
                <a:lnTo>
                  <a:pt x="179165" y="110940"/>
                </a:lnTo>
                <a:lnTo>
                  <a:pt x="182182" y="116451"/>
                </a:lnTo>
                <a:lnTo>
                  <a:pt x="184320" y="119255"/>
                </a:lnTo>
                <a:lnTo>
                  <a:pt x="184792" y="123028"/>
                </a:lnTo>
                <a:lnTo>
                  <a:pt x="184155" y="127450"/>
                </a:lnTo>
                <a:lnTo>
                  <a:pt x="182778" y="132302"/>
                </a:lnTo>
                <a:lnTo>
                  <a:pt x="180907" y="136489"/>
                </a:lnTo>
                <a:lnTo>
                  <a:pt x="178707" y="140233"/>
                </a:lnTo>
                <a:lnTo>
                  <a:pt x="176288" y="143682"/>
                </a:lnTo>
                <a:lnTo>
                  <a:pt x="173723" y="146933"/>
                </a:lnTo>
                <a:lnTo>
                  <a:pt x="171061" y="150053"/>
                </a:lnTo>
                <a:lnTo>
                  <a:pt x="165562" y="156060"/>
                </a:lnTo>
                <a:lnTo>
                  <a:pt x="157112" y="164797"/>
                </a:lnTo>
                <a:lnTo>
                  <a:pt x="134301" y="187723"/>
                </a:lnTo>
                <a:lnTo>
                  <a:pt x="130492" y="189629"/>
                </a:lnTo>
                <a:lnTo>
                  <a:pt x="126047" y="190900"/>
                </a:lnTo>
                <a:lnTo>
                  <a:pt x="114328" y="192939"/>
                </a:lnTo>
                <a:lnTo>
                  <a:pt x="111461" y="193106"/>
                </a:lnTo>
                <a:lnTo>
                  <a:pt x="103196" y="193292"/>
                </a:lnTo>
                <a:lnTo>
                  <a:pt x="81759" y="193437"/>
                </a:lnTo>
                <a:lnTo>
                  <a:pt x="79271" y="192486"/>
                </a:lnTo>
                <a:lnTo>
                  <a:pt x="73967" y="188889"/>
                </a:lnTo>
                <a:lnTo>
                  <a:pt x="68581" y="184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02"/>
          <p:cNvSpPr/>
          <p:nvPr/>
        </p:nvSpPr>
        <p:spPr>
          <a:xfrm>
            <a:off x="3123257" y="3951922"/>
            <a:ext cx="68571" cy="257176"/>
          </a:xfrm>
          <a:custGeom>
            <a:avLst/>
            <a:gdLst/>
            <a:ahLst/>
            <a:cxnLst/>
            <a:rect l="0" t="0" r="0" b="0"/>
            <a:pathLst>
              <a:path w="68571" h="257176">
                <a:moveTo>
                  <a:pt x="68570" y="0"/>
                </a:moveTo>
                <a:lnTo>
                  <a:pt x="61189" y="7381"/>
                </a:lnTo>
                <a:lnTo>
                  <a:pt x="60527" y="10583"/>
                </a:lnTo>
                <a:lnTo>
                  <a:pt x="60351" y="12770"/>
                </a:lnTo>
                <a:lnTo>
                  <a:pt x="59280" y="14228"/>
                </a:lnTo>
                <a:lnTo>
                  <a:pt x="57614" y="15201"/>
                </a:lnTo>
                <a:lnTo>
                  <a:pt x="55551" y="15849"/>
                </a:lnTo>
                <a:lnTo>
                  <a:pt x="54176" y="18186"/>
                </a:lnTo>
                <a:lnTo>
                  <a:pt x="52647" y="25863"/>
                </a:lnTo>
                <a:lnTo>
                  <a:pt x="51288" y="29624"/>
                </a:lnTo>
                <a:lnTo>
                  <a:pt x="49428" y="33085"/>
                </a:lnTo>
                <a:lnTo>
                  <a:pt x="47236" y="36344"/>
                </a:lnTo>
                <a:lnTo>
                  <a:pt x="45775" y="39469"/>
                </a:lnTo>
                <a:lnTo>
                  <a:pt x="44151" y="45482"/>
                </a:lnTo>
                <a:lnTo>
                  <a:pt x="42766" y="48419"/>
                </a:lnTo>
                <a:lnTo>
                  <a:pt x="40890" y="51329"/>
                </a:lnTo>
                <a:lnTo>
                  <a:pt x="38687" y="54222"/>
                </a:lnTo>
                <a:lnTo>
                  <a:pt x="37218" y="57103"/>
                </a:lnTo>
                <a:lnTo>
                  <a:pt x="35586" y="62844"/>
                </a:lnTo>
                <a:lnTo>
                  <a:pt x="34198" y="65709"/>
                </a:lnTo>
                <a:lnTo>
                  <a:pt x="32320" y="68571"/>
                </a:lnTo>
                <a:lnTo>
                  <a:pt x="30116" y="71432"/>
                </a:lnTo>
                <a:lnTo>
                  <a:pt x="28646" y="74291"/>
                </a:lnTo>
                <a:lnTo>
                  <a:pt x="27014" y="80008"/>
                </a:lnTo>
                <a:lnTo>
                  <a:pt x="26288" y="85724"/>
                </a:lnTo>
                <a:lnTo>
                  <a:pt x="26094" y="88582"/>
                </a:lnTo>
                <a:lnTo>
                  <a:pt x="25013" y="91440"/>
                </a:lnTo>
                <a:lnTo>
                  <a:pt x="23340" y="94297"/>
                </a:lnTo>
                <a:lnTo>
                  <a:pt x="21271" y="97155"/>
                </a:lnTo>
                <a:lnTo>
                  <a:pt x="19893" y="100965"/>
                </a:lnTo>
                <a:lnTo>
                  <a:pt x="18974" y="105410"/>
                </a:lnTo>
                <a:lnTo>
                  <a:pt x="18361" y="110278"/>
                </a:lnTo>
                <a:lnTo>
                  <a:pt x="17680" y="118228"/>
                </a:lnTo>
                <a:lnTo>
                  <a:pt x="17498" y="121681"/>
                </a:lnTo>
                <a:lnTo>
                  <a:pt x="16425" y="125888"/>
                </a:lnTo>
                <a:lnTo>
                  <a:pt x="14756" y="130598"/>
                </a:lnTo>
                <a:lnTo>
                  <a:pt x="12692" y="135643"/>
                </a:lnTo>
                <a:lnTo>
                  <a:pt x="11315" y="139959"/>
                </a:lnTo>
                <a:lnTo>
                  <a:pt x="9786" y="147294"/>
                </a:lnTo>
                <a:lnTo>
                  <a:pt x="8426" y="151536"/>
                </a:lnTo>
                <a:lnTo>
                  <a:pt x="6566" y="156269"/>
                </a:lnTo>
                <a:lnTo>
                  <a:pt x="4374" y="161330"/>
                </a:lnTo>
                <a:lnTo>
                  <a:pt x="2913" y="165656"/>
                </a:lnTo>
                <a:lnTo>
                  <a:pt x="1289" y="173002"/>
                </a:lnTo>
                <a:lnTo>
                  <a:pt x="567" y="179443"/>
                </a:lnTo>
                <a:lnTo>
                  <a:pt x="247" y="186432"/>
                </a:lnTo>
                <a:lnTo>
                  <a:pt x="24" y="207372"/>
                </a:lnTo>
                <a:lnTo>
                  <a:pt x="0" y="216807"/>
                </a:lnTo>
                <a:lnTo>
                  <a:pt x="949" y="219786"/>
                </a:lnTo>
                <a:lnTo>
                  <a:pt x="2534" y="222724"/>
                </a:lnTo>
                <a:lnTo>
                  <a:pt x="4544" y="225635"/>
                </a:lnTo>
                <a:lnTo>
                  <a:pt x="5883" y="228528"/>
                </a:lnTo>
                <a:lnTo>
                  <a:pt x="7372" y="234283"/>
                </a:lnTo>
                <a:lnTo>
                  <a:pt x="8721" y="236199"/>
                </a:lnTo>
                <a:lnTo>
                  <a:pt x="10574" y="237476"/>
                </a:lnTo>
                <a:lnTo>
                  <a:pt x="12761" y="238327"/>
                </a:lnTo>
                <a:lnTo>
                  <a:pt x="14219" y="239848"/>
                </a:lnTo>
                <a:lnTo>
                  <a:pt x="15191" y="241813"/>
                </a:lnTo>
                <a:lnTo>
                  <a:pt x="15839" y="244076"/>
                </a:lnTo>
                <a:lnTo>
                  <a:pt x="17223" y="246538"/>
                </a:lnTo>
                <a:lnTo>
                  <a:pt x="19099" y="249131"/>
                </a:lnTo>
                <a:lnTo>
                  <a:pt x="21302" y="251812"/>
                </a:lnTo>
                <a:lnTo>
                  <a:pt x="23723" y="253600"/>
                </a:lnTo>
                <a:lnTo>
                  <a:pt x="26290" y="254792"/>
                </a:lnTo>
                <a:lnTo>
                  <a:pt x="28953" y="255586"/>
                </a:lnTo>
                <a:lnTo>
                  <a:pt x="31681" y="256116"/>
                </a:lnTo>
                <a:lnTo>
                  <a:pt x="34452" y="256469"/>
                </a:lnTo>
                <a:lnTo>
                  <a:pt x="37252" y="256704"/>
                </a:lnTo>
                <a:lnTo>
                  <a:pt x="40072" y="256861"/>
                </a:lnTo>
                <a:lnTo>
                  <a:pt x="45744" y="257036"/>
                </a:lnTo>
                <a:lnTo>
                  <a:pt x="5999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03"/>
          <p:cNvSpPr/>
          <p:nvPr/>
        </p:nvSpPr>
        <p:spPr>
          <a:xfrm>
            <a:off x="3234689" y="4089082"/>
            <a:ext cx="94299" cy="8573"/>
          </a:xfrm>
          <a:custGeom>
            <a:avLst/>
            <a:gdLst/>
            <a:ahLst/>
            <a:cxnLst/>
            <a:rect l="0" t="0" r="0" b="0"/>
            <a:pathLst>
              <a:path w="94299" h="8573">
                <a:moveTo>
                  <a:pt x="0" y="8572"/>
                </a:moveTo>
                <a:lnTo>
                  <a:pt x="28715" y="8572"/>
                </a:lnTo>
                <a:lnTo>
                  <a:pt x="31526" y="7620"/>
                </a:lnTo>
                <a:lnTo>
                  <a:pt x="34352" y="6033"/>
                </a:lnTo>
                <a:lnTo>
                  <a:pt x="37189" y="4022"/>
                </a:lnTo>
                <a:lnTo>
                  <a:pt x="40033" y="2681"/>
                </a:lnTo>
                <a:lnTo>
                  <a:pt x="42881" y="1788"/>
                </a:lnTo>
                <a:lnTo>
                  <a:pt x="45733" y="1192"/>
                </a:lnTo>
                <a:lnTo>
                  <a:pt x="48586" y="795"/>
                </a:lnTo>
                <a:lnTo>
                  <a:pt x="51441" y="530"/>
                </a:lnTo>
                <a:lnTo>
                  <a:pt x="58316" y="105"/>
                </a:lnTo>
                <a:lnTo>
                  <a:pt x="61796" y="47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04"/>
          <p:cNvSpPr/>
          <p:nvPr/>
        </p:nvSpPr>
        <p:spPr>
          <a:xfrm>
            <a:off x="3363277" y="3994785"/>
            <a:ext cx="34291" cy="188595"/>
          </a:xfrm>
          <a:custGeom>
            <a:avLst/>
            <a:gdLst/>
            <a:ahLst/>
            <a:cxnLst/>
            <a:rect l="0" t="0" r="0" b="0"/>
            <a:pathLst>
              <a:path w="34291" h="188595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3125"/>
                </a:lnTo>
                <a:lnTo>
                  <a:pt x="6785" y="25894"/>
                </a:lnTo>
                <a:lnTo>
                  <a:pt x="7778" y="31511"/>
                </a:lnTo>
                <a:lnTo>
                  <a:pt x="8219" y="37182"/>
                </a:lnTo>
                <a:lnTo>
                  <a:pt x="8416" y="45418"/>
                </a:lnTo>
                <a:lnTo>
                  <a:pt x="8468" y="50281"/>
                </a:lnTo>
                <a:lnTo>
                  <a:pt x="9455" y="54475"/>
                </a:lnTo>
                <a:lnTo>
                  <a:pt x="11066" y="58224"/>
                </a:lnTo>
                <a:lnTo>
                  <a:pt x="13093" y="61676"/>
                </a:lnTo>
                <a:lnTo>
                  <a:pt x="14443" y="65883"/>
                </a:lnTo>
                <a:lnTo>
                  <a:pt x="15344" y="70592"/>
                </a:lnTo>
                <a:lnTo>
                  <a:pt x="15944" y="75636"/>
                </a:lnTo>
                <a:lnTo>
                  <a:pt x="17297" y="79951"/>
                </a:lnTo>
                <a:lnTo>
                  <a:pt x="19151" y="83781"/>
                </a:lnTo>
                <a:lnTo>
                  <a:pt x="21340" y="87286"/>
                </a:lnTo>
                <a:lnTo>
                  <a:pt x="22799" y="91528"/>
                </a:lnTo>
                <a:lnTo>
                  <a:pt x="23772" y="96261"/>
                </a:lnTo>
                <a:lnTo>
                  <a:pt x="24420" y="101321"/>
                </a:lnTo>
                <a:lnTo>
                  <a:pt x="24853" y="106600"/>
                </a:lnTo>
                <a:lnTo>
                  <a:pt x="25141" y="112024"/>
                </a:lnTo>
                <a:lnTo>
                  <a:pt x="25547" y="126220"/>
                </a:lnTo>
                <a:lnTo>
                  <a:pt x="25702" y="152309"/>
                </a:lnTo>
                <a:lnTo>
                  <a:pt x="25717" y="178294"/>
                </a:lnTo>
                <a:lnTo>
                  <a:pt x="26670" y="178870"/>
                </a:lnTo>
                <a:lnTo>
                  <a:pt x="28257" y="179254"/>
                </a:lnTo>
                <a:lnTo>
                  <a:pt x="30268" y="179510"/>
                </a:lnTo>
                <a:lnTo>
                  <a:pt x="31609" y="180633"/>
                </a:lnTo>
                <a:lnTo>
                  <a:pt x="32502" y="182335"/>
                </a:lnTo>
                <a:lnTo>
                  <a:pt x="34290" y="18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5"/>
          <p:cNvSpPr/>
          <p:nvPr/>
        </p:nvSpPr>
        <p:spPr>
          <a:xfrm>
            <a:off x="3423284" y="3934777"/>
            <a:ext cx="128192" cy="274321"/>
          </a:xfrm>
          <a:custGeom>
            <a:avLst/>
            <a:gdLst/>
            <a:ahLst/>
            <a:cxnLst/>
            <a:rect l="0" t="0" r="0" b="0"/>
            <a:pathLst>
              <a:path w="128192" h="274321">
                <a:moveTo>
                  <a:pt x="0" y="0"/>
                </a:moveTo>
                <a:lnTo>
                  <a:pt x="28942" y="0"/>
                </a:lnTo>
                <a:lnTo>
                  <a:pt x="31677" y="952"/>
                </a:lnTo>
                <a:lnTo>
                  <a:pt x="34453" y="2540"/>
                </a:lnTo>
                <a:lnTo>
                  <a:pt x="37257" y="4551"/>
                </a:lnTo>
                <a:lnTo>
                  <a:pt x="41030" y="5891"/>
                </a:lnTo>
                <a:lnTo>
                  <a:pt x="45451" y="6785"/>
                </a:lnTo>
                <a:lnTo>
                  <a:pt x="50303" y="7381"/>
                </a:lnTo>
                <a:lnTo>
                  <a:pt x="54490" y="8731"/>
                </a:lnTo>
                <a:lnTo>
                  <a:pt x="58235" y="10583"/>
                </a:lnTo>
                <a:lnTo>
                  <a:pt x="61683" y="12770"/>
                </a:lnTo>
                <a:lnTo>
                  <a:pt x="64935" y="15181"/>
                </a:lnTo>
                <a:lnTo>
                  <a:pt x="68055" y="17741"/>
                </a:lnTo>
                <a:lnTo>
                  <a:pt x="71088" y="20400"/>
                </a:lnTo>
                <a:lnTo>
                  <a:pt x="74062" y="22172"/>
                </a:lnTo>
                <a:lnTo>
                  <a:pt x="76998" y="23354"/>
                </a:lnTo>
                <a:lnTo>
                  <a:pt x="79907" y="24142"/>
                </a:lnTo>
                <a:lnTo>
                  <a:pt x="82799" y="25620"/>
                </a:lnTo>
                <a:lnTo>
                  <a:pt x="85679" y="27557"/>
                </a:lnTo>
                <a:lnTo>
                  <a:pt x="88552" y="29801"/>
                </a:lnTo>
                <a:lnTo>
                  <a:pt x="91420" y="33203"/>
                </a:lnTo>
                <a:lnTo>
                  <a:pt x="94285" y="37375"/>
                </a:lnTo>
                <a:lnTo>
                  <a:pt x="97146" y="42062"/>
                </a:lnTo>
                <a:lnTo>
                  <a:pt x="100007" y="46139"/>
                </a:lnTo>
                <a:lnTo>
                  <a:pt x="102866" y="49810"/>
                </a:lnTo>
                <a:lnTo>
                  <a:pt x="105725" y="53209"/>
                </a:lnTo>
                <a:lnTo>
                  <a:pt x="108584" y="56427"/>
                </a:lnTo>
                <a:lnTo>
                  <a:pt x="114300" y="62544"/>
                </a:lnTo>
                <a:lnTo>
                  <a:pt x="116205" y="66461"/>
                </a:lnTo>
                <a:lnTo>
                  <a:pt x="117475" y="70978"/>
                </a:lnTo>
                <a:lnTo>
                  <a:pt x="118322" y="75893"/>
                </a:lnTo>
                <a:lnTo>
                  <a:pt x="119839" y="81075"/>
                </a:lnTo>
                <a:lnTo>
                  <a:pt x="121803" y="86435"/>
                </a:lnTo>
                <a:lnTo>
                  <a:pt x="124065" y="91914"/>
                </a:lnTo>
                <a:lnTo>
                  <a:pt x="125573" y="97471"/>
                </a:lnTo>
                <a:lnTo>
                  <a:pt x="126578" y="103081"/>
                </a:lnTo>
                <a:lnTo>
                  <a:pt x="127248" y="108725"/>
                </a:lnTo>
                <a:lnTo>
                  <a:pt x="127694" y="114394"/>
                </a:lnTo>
                <a:lnTo>
                  <a:pt x="127993" y="120078"/>
                </a:lnTo>
                <a:lnTo>
                  <a:pt x="128191" y="125772"/>
                </a:lnTo>
                <a:lnTo>
                  <a:pt x="127371" y="130520"/>
                </a:lnTo>
                <a:lnTo>
                  <a:pt x="123919" y="138337"/>
                </a:lnTo>
                <a:lnTo>
                  <a:pt x="122618" y="143659"/>
                </a:lnTo>
                <a:lnTo>
                  <a:pt x="121750" y="150065"/>
                </a:lnTo>
                <a:lnTo>
                  <a:pt x="121172" y="157194"/>
                </a:lnTo>
                <a:lnTo>
                  <a:pt x="120787" y="163851"/>
                </a:lnTo>
                <a:lnTo>
                  <a:pt x="120358" y="176327"/>
                </a:lnTo>
                <a:lnTo>
                  <a:pt x="119292" y="182322"/>
                </a:lnTo>
                <a:lnTo>
                  <a:pt x="117628" y="188223"/>
                </a:lnTo>
                <a:lnTo>
                  <a:pt x="115566" y="194062"/>
                </a:lnTo>
                <a:lnTo>
                  <a:pt x="113239" y="199860"/>
                </a:lnTo>
                <a:lnTo>
                  <a:pt x="110735" y="205630"/>
                </a:lnTo>
                <a:lnTo>
                  <a:pt x="108114" y="211382"/>
                </a:lnTo>
                <a:lnTo>
                  <a:pt x="105414" y="216169"/>
                </a:lnTo>
                <a:lnTo>
                  <a:pt x="102661" y="220312"/>
                </a:lnTo>
                <a:lnTo>
                  <a:pt x="99873" y="224028"/>
                </a:lnTo>
                <a:lnTo>
                  <a:pt x="97062" y="228409"/>
                </a:lnTo>
                <a:lnTo>
                  <a:pt x="94236" y="233236"/>
                </a:lnTo>
                <a:lnTo>
                  <a:pt x="91399" y="238358"/>
                </a:lnTo>
                <a:lnTo>
                  <a:pt x="88555" y="242726"/>
                </a:lnTo>
                <a:lnTo>
                  <a:pt x="85707" y="246589"/>
                </a:lnTo>
                <a:lnTo>
                  <a:pt x="82856" y="250118"/>
                </a:lnTo>
                <a:lnTo>
                  <a:pt x="79687" y="256579"/>
                </a:lnTo>
                <a:lnTo>
                  <a:pt x="78843" y="259635"/>
                </a:lnTo>
                <a:lnTo>
                  <a:pt x="77327" y="261673"/>
                </a:lnTo>
                <a:lnTo>
                  <a:pt x="75364" y="263031"/>
                </a:lnTo>
                <a:lnTo>
                  <a:pt x="73103" y="263936"/>
                </a:lnTo>
                <a:lnTo>
                  <a:pt x="71595" y="265493"/>
                </a:lnTo>
                <a:lnTo>
                  <a:pt x="70591" y="267483"/>
                </a:lnTo>
                <a:lnTo>
                  <a:pt x="69920" y="269762"/>
                </a:lnTo>
                <a:lnTo>
                  <a:pt x="68521" y="271281"/>
                </a:lnTo>
                <a:lnTo>
                  <a:pt x="66636" y="272294"/>
                </a:lnTo>
                <a:lnTo>
                  <a:pt x="61318" y="273920"/>
                </a:lnTo>
                <a:lnTo>
                  <a:pt x="58050" y="274142"/>
                </a:lnTo>
                <a:lnTo>
                  <a:pt x="51436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06"/>
          <p:cNvSpPr/>
          <p:nvPr/>
        </p:nvSpPr>
        <p:spPr>
          <a:xfrm>
            <a:off x="3663314" y="4080510"/>
            <a:ext cx="77154" cy="8573"/>
          </a:xfrm>
          <a:custGeom>
            <a:avLst/>
            <a:gdLst/>
            <a:ahLst/>
            <a:cxnLst/>
            <a:rect l="0" t="0" r="0" b="0"/>
            <a:pathLst>
              <a:path w="77154" h="8573">
                <a:moveTo>
                  <a:pt x="0" y="0"/>
                </a:moveTo>
                <a:lnTo>
                  <a:pt x="36913" y="0"/>
                </a:lnTo>
                <a:lnTo>
                  <a:pt x="39849" y="952"/>
                </a:lnTo>
                <a:lnTo>
                  <a:pt x="42758" y="2540"/>
                </a:lnTo>
                <a:lnTo>
                  <a:pt x="45651" y="4550"/>
                </a:lnTo>
                <a:lnTo>
                  <a:pt x="48531" y="5891"/>
                </a:lnTo>
                <a:lnTo>
                  <a:pt x="51404" y="6785"/>
                </a:lnTo>
                <a:lnTo>
                  <a:pt x="54273" y="7380"/>
                </a:lnTo>
                <a:lnTo>
                  <a:pt x="57136" y="7778"/>
                </a:lnTo>
                <a:lnTo>
                  <a:pt x="59999" y="8043"/>
                </a:lnTo>
                <a:lnTo>
                  <a:pt x="62860" y="8219"/>
                </a:lnTo>
                <a:lnTo>
                  <a:pt x="68578" y="8415"/>
                </a:lnTo>
                <a:lnTo>
                  <a:pt x="7715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7"/>
          <p:cNvSpPr/>
          <p:nvPr/>
        </p:nvSpPr>
        <p:spPr>
          <a:xfrm>
            <a:off x="3783329" y="3969067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1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6786" y="17741"/>
                </a:lnTo>
                <a:lnTo>
                  <a:pt x="7779" y="23125"/>
                </a:lnTo>
                <a:lnTo>
                  <a:pt x="8220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3"/>
                </a:lnTo>
                <a:lnTo>
                  <a:pt x="14395" y="40981"/>
                </a:lnTo>
                <a:lnTo>
                  <a:pt x="15312" y="45418"/>
                </a:lnTo>
                <a:lnTo>
                  <a:pt x="15923" y="50281"/>
                </a:lnTo>
                <a:lnTo>
                  <a:pt x="16330" y="54476"/>
                </a:lnTo>
                <a:lnTo>
                  <a:pt x="16603" y="58225"/>
                </a:lnTo>
                <a:lnTo>
                  <a:pt x="16784" y="61677"/>
                </a:lnTo>
                <a:lnTo>
                  <a:pt x="16985" y="70592"/>
                </a:lnTo>
                <a:lnTo>
                  <a:pt x="17136" y="108703"/>
                </a:lnTo>
                <a:lnTo>
                  <a:pt x="18092" y="113426"/>
                </a:lnTo>
                <a:lnTo>
                  <a:pt x="19681" y="117527"/>
                </a:lnTo>
                <a:lnTo>
                  <a:pt x="21694" y="121214"/>
                </a:lnTo>
                <a:lnTo>
                  <a:pt x="23035" y="125577"/>
                </a:lnTo>
                <a:lnTo>
                  <a:pt x="23930" y="130390"/>
                </a:lnTo>
                <a:lnTo>
                  <a:pt x="24526" y="135504"/>
                </a:lnTo>
                <a:lnTo>
                  <a:pt x="24923" y="139867"/>
                </a:lnTo>
                <a:lnTo>
                  <a:pt x="25188" y="143727"/>
                </a:lnTo>
                <a:lnTo>
                  <a:pt x="25365" y="147253"/>
                </a:lnTo>
                <a:lnTo>
                  <a:pt x="26435" y="151509"/>
                </a:lnTo>
                <a:lnTo>
                  <a:pt x="28101" y="156251"/>
                </a:lnTo>
                <a:lnTo>
                  <a:pt x="30164" y="161317"/>
                </a:lnTo>
                <a:lnTo>
                  <a:pt x="31540" y="165647"/>
                </a:lnTo>
                <a:lnTo>
                  <a:pt x="32457" y="169487"/>
                </a:lnTo>
                <a:lnTo>
                  <a:pt x="33068" y="172999"/>
                </a:lnTo>
                <a:lnTo>
                  <a:pt x="33475" y="176293"/>
                </a:lnTo>
                <a:lnTo>
                  <a:pt x="33928" y="182492"/>
                </a:lnTo>
                <a:lnTo>
                  <a:pt x="34219" y="188342"/>
                </a:lnTo>
                <a:lnTo>
                  <a:pt x="34288" y="201318"/>
                </a:lnTo>
                <a:lnTo>
                  <a:pt x="35241" y="202792"/>
                </a:lnTo>
                <a:lnTo>
                  <a:pt x="36829" y="203775"/>
                </a:lnTo>
                <a:lnTo>
                  <a:pt x="4286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8"/>
          <p:cNvSpPr/>
          <p:nvPr/>
        </p:nvSpPr>
        <p:spPr>
          <a:xfrm>
            <a:off x="3929062" y="3849052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0" y="0"/>
                </a:moveTo>
                <a:lnTo>
                  <a:pt x="0" y="36074"/>
                </a:lnTo>
                <a:lnTo>
                  <a:pt x="953" y="40242"/>
                </a:lnTo>
                <a:lnTo>
                  <a:pt x="2540" y="44925"/>
                </a:lnTo>
                <a:lnTo>
                  <a:pt x="4551" y="49953"/>
                </a:lnTo>
                <a:lnTo>
                  <a:pt x="5892" y="55209"/>
                </a:lnTo>
                <a:lnTo>
                  <a:pt x="6785" y="60619"/>
                </a:lnTo>
                <a:lnTo>
                  <a:pt x="7381" y="66130"/>
                </a:lnTo>
                <a:lnTo>
                  <a:pt x="8043" y="77333"/>
                </a:lnTo>
                <a:lnTo>
                  <a:pt x="8337" y="89616"/>
                </a:lnTo>
                <a:lnTo>
                  <a:pt x="8570" y="175517"/>
                </a:lnTo>
                <a:lnTo>
                  <a:pt x="9523" y="182734"/>
                </a:lnTo>
                <a:lnTo>
                  <a:pt x="11111" y="190402"/>
                </a:lnTo>
                <a:lnTo>
                  <a:pt x="13122" y="198373"/>
                </a:lnTo>
                <a:lnTo>
                  <a:pt x="14463" y="206543"/>
                </a:lnTo>
                <a:lnTo>
                  <a:pt x="15357" y="214848"/>
                </a:lnTo>
                <a:lnTo>
                  <a:pt x="15953" y="223242"/>
                </a:lnTo>
                <a:lnTo>
                  <a:pt x="16350" y="231696"/>
                </a:lnTo>
                <a:lnTo>
                  <a:pt x="16792" y="248708"/>
                </a:lnTo>
                <a:lnTo>
                  <a:pt x="17862" y="256293"/>
                </a:lnTo>
                <a:lnTo>
                  <a:pt x="19528" y="263255"/>
                </a:lnTo>
                <a:lnTo>
                  <a:pt x="21591" y="269801"/>
                </a:lnTo>
                <a:lnTo>
                  <a:pt x="22967" y="277022"/>
                </a:lnTo>
                <a:lnTo>
                  <a:pt x="23883" y="284694"/>
                </a:lnTo>
                <a:lnTo>
                  <a:pt x="24495" y="292666"/>
                </a:lnTo>
                <a:lnTo>
                  <a:pt x="24902" y="299886"/>
                </a:lnTo>
                <a:lnTo>
                  <a:pt x="25355" y="312988"/>
                </a:lnTo>
                <a:lnTo>
                  <a:pt x="25646" y="336921"/>
                </a:lnTo>
                <a:lnTo>
                  <a:pt x="25717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09"/>
          <p:cNvSpPr/>
          <p:nvPr/>
        </p:nvSpPr>
        <p:spPr>
          <a:xfrm>
            <a:off x="3989070" y="4029075"/>
            <a:ext cx="137160" cy="17146"/>
          </a:xfrm>
          <a:custGeom>
            <a:avLst/>
            <a:gdLst/>
            <a:ahLst/>
            <a:cxnLst/>
            <a:rect l="0" t="0" r="0" b="0"/>
            <a:pathLst>
              <a:path w="137160" h="17146">
                <a:moveTo>
                  <a:pt x="0" y="0"/>
                </a:moveTo>
                <a:lnTo>
                  <a:pt x="7381" y="7380"/>
                </a:lnTo>
                <a:lnTo>
                  <a:pt x="9683" y="7778"/>
                </a:lnTo>
                <a:lnTo>
                  <a:pt x="13122" y="8042"/>
                </a:lnTo>
                <a:lnTo>
                  <a:pt x="23229" y="8468"/>
                </a:lnTo>
                <a:lnTo>
                  <a:pt x="29531" y="8541"/>
                </a:lnTo>
                <a:lnTo>
                  <a:pt x="32069" y="9504"/>
                </a:lnTo>
                <a:lnTo>
                  <a:pt x="34715" y="11098"/>
                </a:lnTo>
                <a:lnTo>
                  <a:pt x="37430" y="13114"/>
                </a:lnTo>
                <a:lnTo>
                  <a:pt x="40194" y="14458"/>
                </a:lnTo>
                <a:lnTo>
                  <a:pt x="42988" y="15353"/>
                </a:lnTo>
                <a:lnTo>
                  <a:pt x="45803" y="15950"/>
                </a:lnTo>
                <a:lnTo>
                  <a:pt x="49585" y="16349"/>
                </a:lnTo>
                <a:lnTo>
                  <a:pt x="54012" y="16614"/>
                </a:lnTo>
                <a:lnTo>
                  <a:pt x="65702" y="17040"/>
                </a:lnTo>
                <a:lnTo>
                  <a:pt x="72278" y="17114"/>
                </a:lnTo>
                <a:lnTo>
                  <a:pt x="137159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0"/>
          <p:cNvSpPr/>
          <p:nvPr/>
        </p:nvSpPr>
        <p:spPr>
          <a:xfrm>
            <a:off x="3998833" y="4097654"/>
            <a:ext cx="153115" cy="17144"/>
          </a:xfrm>
          <a:custGeom>
            <a:avLst/>
            <a:gdLst/>
            <a:ahLst/>
            <a:cxnLst/>
            <a:rect l="0" t="0" r="0" b="0"/>
            <a:pathLst>
              <a:path w="153115" h="17144">
                <a:moveTo>
                  <a:pt x="7382" y="0"/>
                </a:moveTo>
                <a:lnTo>
                  <a:pt x="0" y="0"/>
                </a:lnTo>
                <a:lnTo>
                  <a:pt x="7059" y="0"/>
                </a:lnTo>
                <a:lnTo>
                  <a:pt x="7167" y="953"/>
                </a:lnTo>
                <a:lnTo>
                  <a:pt x="7238" y="2541"/>
                </a:lnTo>
                <a:lnTo>
                  <a:pt x="7353" y="7381"/>
                </a:lnTo>
                <a:lnTo>
                  <a:pt x="8315" y="7779"/>
                </a:lnTo>
                <a:lnTo>
                  <a:pt x="11924" y="8220"/>
                </a:lnTo>
                <a:lnTo>
                  <a:pt x="16111" y="8503"/>
                </a:lnTo>
                <a:lnTo>
                  <a:pt x="20151" y="8542"/>
                </a:lnTo>
                <a:lnTo>
                  <a:pt x="22562" y="9505"/>
                </a:lnTo>
                <a:lnTo>
                  <a:pt x="25122" y="11099"/>
                </a:lnTo>
                <a:lnTo>
                  <a:pt x="27781" y="13115"/>
                </a:lnTo>
                <a:lnTo>
                  <a:pt x="30506" y="14458"/>
                </a:lnTo>
                <a:lnTo>
                  <a:pt x="33275" y="15354"/>
                </a:lnTo>
                <a:lnTo>
                  <a:pt x="36074" y="15951"/>
                </a:lnTo>
                <a:lnTo>
                  <a:pt x="38892" y="16349"/>
                </a:lnTo>
                <a:lnTo>
                  <a:pt x="41724" y="16615"/>
                </a:lnTo>
                <a:lnTo>
                  <a:pt x="44564" y="16792"/>
                </a:lnTo>
                <a:lnTo>
                  <a:pt x="50260" y="16989"/>
                </a:lnTo>
                <a:lnTo>
                  <a:pt x="61677" y="17115"/>
                </a:lnTo>
                <a:lnTo>
                  <a:pt x="86200" y="17143"/>
                </a:lnTo>
                <a:lnTo>
                  <a:pt x="89455" y="16191"/>
                </a:lnTo>
                <a:lnTo>
                  <a:pt x="92577" y="14604"/>
                </a:lnTo>
                <a:lnTo>
                  <a:pt x="95611" y="12594"/>
                </a:lnTo>
                <a:lnTo>
                  <a:pt x="99539" y="11254"/>
                </a:lnTo>
                <a:lnTo>
                  <a:pt x="104062" y="10360"/>
                </a:lnTo>
                <a:lnTo>
                  <a:pt x="108983" y="9765"/>
                </a:lnTo>
                <a:lnTo>
                  <a:pt x="113216" y="9367"/>
                </a:lnTo>
                <a:lnTo>
                  <a:pt x="116990" y="9103"/>
                </a:lnTo>
                <a:lnTo>
                  <a:pt x="120459" y="8926"/>
                </a:lnTo>
                <a:lnTo>
                  <a:pt x="126853" y="8730"/>
                </a:lnTo>
                <a:lnTo>
                  <a:pt x="138719" y="8604"/>
                </a:lnTo>
                <a:lnTo>
                  <a:pt x="140660" y="7641"/>
                </a:lnTo>
                <a:lnTo>
                  <a:pt x="141954" y="6047"/>
                </a:lnTo>
                <a:lnTo>
                  <a:pt x="142816" y="4032"/>
                </a:lnTo>
                <a:lnTo>
                  <a:pt x="144344" y="2688"/>
                </a:lnTo>
                <a:lnTo>
                  <a:pt x="146315" y="1792"/>
                </a:lnTo>
                <a:lnTo>
                  <a:pt x="1531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11"/>
          <p:cNvSpPr/>
          <p:nvPr/>
        </p:nvSpPr>
        <p:spPr>
          <a:xfrm>
            <a:off x="4220527" y="3891915"/>
            <a:ext cx="162878" cy="111443"/>
          </a:xfrm>
          <a:custGeom>
            <a:avLst/>
            <a:gdLst/>
            <a:ahLst/>
            <a:cxnLst/>
            <a:rect l="0" t="0" r="0" b="0"/>
            <a:pathLst>
              <a:path w="162878" h="111443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043" y="2539"/>
                </a:lnTo>
                <a:lnTo>
                  <a:pt x="8563" y="8467"/>
                </a:lnTo>
                <a:lnTo>
                  <a:pt x="8573" y="111411"/>
                </a:lnTo>
                <a:lnTo>
                  <a:pt x="162877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12"/>
          <p:cNvSpPr/>
          <p:nvPr/>
        </p:nvSpPr>
        <p:spPr>
          <a:xfrm>
            <a:off x="4331970" y="3857625"/>
            <a:ext cx="24781" cy="351075"/>
          </a:xfrm>
          <a:custGeom>
            <a:avLst/>
            <a:gdLst/>
            <a:ahLst/>
            <a:cxnLst/>
            <a:rect l="0" t="0" r="0" b="0"/>
            <a:pathLst>
              <a:path w="24781" h="351075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0" y="28619"/>
                </a:lnTo>
                <a:lnTo>
                  <a:pt x="5891" y="31462"/>
                </a:lnTo>
                <a:lnTo>
                  <a:pt x="6785" y="34309"/>
                </a:lnTo>
                <a:lnTo>
                  <a:pt x="7381" y="37160"/>
                </a:lnTo>
                <a:lnTo>
                  <a:pt x="8042" y="45408"/>
                </a:lnTo>
                <a:lnTo>
                  <a:pt x="8219" y="50274"/>
                </a:lnTo>
                <a:lnTo>
                  <a:pt x="9289" y="55424"/>
                </a:lnTo>
                <a:lnTo>
                  <a:pt x="10955" y="60762"/>
                </a:lnTo>
                <a:lnTo>
                  <a:pt x="13018" y="66225"/>
                </a:lnTo>
                <a:lnTo>
                  <a:pt x="14394" y="71772"/>
                </a:lnTo>
                <a:lnTo>
                  <a:pt x="15311" y="77376"/>
                </a:lnTo>
                <a:lnTo>
                  <a:pt x="15922" y="83017"/>
                </a:lnTo>
                <a:lnTo>
                  <a:pt x="16329" y="88682"/>
                </a:lnTo>
                <a:lnTo>
                  <a:pt x="16601" y="94364"/>
                </a:lnTo>
                <a:lnTo>
                  <a:pt x="16782" y="100057"/>
                </a:lnTo>
                <a:lnTo>
                  <a:pt x="17855" y="106709"/>
                </a:lnTo>
                <a:lnTo>
                  <a:pt x="19524" y="114002"/>
                </a:lnTo>
                <a:lnTo>
                  <a:pt x="21588" y="121721"/>
                </a:lnTo>
                <a:lnTo>
                  <a:pt x="22012" y="129725"/>
                </a:lnTo>
                <a:lnTo>
                  <a:pt x="21342" y="137918"/>
                </a:lnTo>
                <a:lnTo>
                  <a:pt x="19943" y="146238"/>
                </a:lnTo>
                <a:lnTo>
                  <a:pt x="19010" y="153689"/>
                </a:lnTo>
                <a:lnTo>
                  <a:pt x="18388" y="160562"/>
                </a:lnTo>
                <a:lnTo>
                  <a:pt x="17974" y="167049"/>
                </a:lnTo>
                <a:lnTo>
                  <a:pt x="18650" y="174230"/>
                </a:lnTo>
                <a:lnTo>
                  <a:pt x="20053" y="181876"/>
                </a:lnTo>
                <a:lnTo>
                  <a:pt x="21941" y="189831"/>
                </a:lnTo>
                <a:lnTo>
                  <a:pt x="22247" y="197039"/>
                </a:lnTo>
                <a:lnTo>
                  <a:pt x="21499" y="203749"/>
                </a:lnTo>
                <a:lnTo>
                  <a:pt x="20047" y="210128"/>
                </a:lnTo>
                <a:lnTo>
                  <a:pt x="20032" y="217237"/>
                </a:lnTo>
                <a:lnTo>
                  <a:pt x="20975" y="224835"/>
                </a:lnTo>
                <a:lnTo>
                  <a:pt x="22555" y="232757"/>
                </a:lnTo>
                <a:lnTo>
                  <a:pt x="23609" y="239944"/>
                </a:lnTo>
                <a:lnTo>
                  <a:pt x="24312" y="246640"/>
                </a:lnTo>
                <a:lnTo>
                  <a:pt x="24780" y="253009"/>
                </a:lnTo>
                <a:lnTo>
                  <a:pt x="24140" y="259160"/>
                </a:lnTo>
                <a:lnTo>
                  <a:pt x="22761" y="265166"/>
                </a:lnTo>
                <a:lnTo>
                  <a:pt x="20889" y="271074"/>
                </a:lnTo>
                <a:lnTo>
                  <a:pt x="19641" y="276919"/>
                </a:lnTo>
                <a:lnTo>
                  <a:pt x="18809" y="282720"/>
                </a:lnTo>
                <a:lnTo>
                  <a:pt x="18254" y="288492"/>
                </a:lnTo>
                <a:lnTo>
                  <a:pt x="17884" y="294245"/>
                </a:lnTo>
                <a:lnTo>
                  <a:pt x="17638" y="299986"/>
                </a:lnTo>
                <a:lnTo>
                  <a:pt x="17290" y="314627"/>
                </a:lnTo>
                <a:lnTo>
                  <a:pt x="17145" y="351074"/>
                </a:lnTo>
                <a:lnTo>
                  <a:pt x="16192" y="350254"/>
                </a:lnTo>
                <a:lnTo>
                  <a:pt x="9101" y="343414"/>
                </a:lnTo>
                <a:lnTo>
                  <a:pt x="8925" y="343242"/>
                </a:lnTo>
                <a:lnTo>
                  <a:pt x="8572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13"/>
          <p:cNvSpPr/>
          <p:nvPr/>
        </p:nvSpPr>
        <p:spPr>
          <a:xfrm>
            <a:off x="2806064" y="4389122"/>
            <a:ext cx="197128" cy="180017"/>
          </a:xfrm>
          <a:custGeom>
            <a:avLst/>
            <a:gdLst/>
            <a:ahLst/>
            <a:cxnLst/>
            <a:rect l="0" t="0" r="0" b="0"/>
            <a:pathLst>
              <a:path w="197128" h="180017">
                <a:moveTo>
                  <a:pt x="94298" y="8570"/>
                </a:moveTo>
                <a:lnTo>
                  <a:pt x="111090" y="8570"/>
                </a:lnTo>
                <a:lnTo>
                  <a:pt x="115889" y="4019"/>
                </a:lnTo>
                <a:lnTo>
                  <a:pt x="118217" y="2678"/>
                </a:lnTo>
                <a:lnTo>
                  <a:pt x="123344" y="1189"/>
                </a:lnTo>
                <a:lnTo>
                  <a:pt x="128797" y="527"/>
                </a:lnTo>
                <a:lnTo>
                  <a:pt x="135508" y="102"/>
                </a:lnTo>
                <a:lnTo>
                  <a:pt x="141222" y="29"/>
                </a:lnTo>
                <a:lnTo>
                  <a:pt x="152718" y="0"/>
                </a:lnTo>
                <a:lnTo>
                  <a:pt x="156140" y="2539"/>
                </a:lnTo>
                <a:lnTo>
                  <a:pt x="161547" y="7379"/>
                </a:lnTo>
                <a:lnTo>
                  <a:pt x="161991" y="8728"/>
                </a:lnTo>
                <a:lnTo>
                  <a:pt x="162484" y="12768"/>
                </a:lnTo>
                <a:lnTo>
                  <a:pt x="162703" y="17738"/>
                </a:lnTo>
                <a:lnTo>
                  <a:pt x="162761" y="20397"/>
                </a:lnTo>
                <a:lnTo>
                  <a:pt x="161847" y="23123"/>
                </a:lnTo>
                <a:lnTo>
                  <a:pt x="158292" y="28691"/>
                </a:lnTo>
                <a:lnTo>
                  <a:pt x="156963" y="31509"/>
                </a:lnTo>
                <a:lnTo>
                  <a:pt x="156078" y="34340"/>
                </a:lnTo>
                <a:lnTo>
                  <a:pt x="155487" y="37180"/>
                </a:lnTo>
                <a:lnTo>
                  <a:pt x="155093" y="40026"/>
                </a:lnTo>
                <a:lnTo>
                  <a:pt x="154831" y="42876"/>
                </a:lnTo>
                <a:lnTo>
                  <a:pt x="154656" y="45729"/>
                </a:lnTo>
                <a:lnTo>
                  <a:pt x="153586" y="48582"/>
                </a:lnTo>
                <a:lnTo>
                  <a:pt x="151921" y="51437"/>
                </a:lnTo>
                <a:lnTo>
                  <a:pt x="149858" y="54293"/>
                </a:lnTo>
                <a:lnTo>
                  <a:pt x="147531" y="56197"/>
                </a:lnTo>
                <a:lnTo>
                  <a:pt x="145027" y="57467"/>
                </a:lnTo>
                <a:lnTo>
                  <a:pt x="138714" y="59504"/>
                </a:lnTo>
                <a:lnTo>
                  <a:pt x="133070" y="64408"/>
                </a:lnTo>
                <a:lnTo>
                  <a:pt x="130623" y="65797"/>
                </a:lnTo>
                <a:lnTo>
                  <a:pt x="125365" y="67342"/>
                </a:lnTo>
                <a:lnTo>
                  <a:pt x="119853" y="68029"/>
                </a:lnTo>
                <a:lnTo>
                  <a:pt x="117050" y="68211"/>
                </a:lnTo>
                <a:lnTo>
                  <a:pt x="115181" y="69286"/>
                </a:lnTo>
                <a:lnTo>
                  <a:pt x="113935" y="70955"/>
                </a:lnTo>
                <a:lnTo>
                  <a:pt x="111456" y="77119"/>
                </a:lnTo>
                <a:lnTo>
                  <a:pt x="111444" y="69766"/>
                </a:lnTo>
                <a:lnTo>
                  <a:pt x="112396" y="69370"/>
                </a:lnTo>
                <a:lnTo>
                  <a:pt x="118287" y="68812"/>
                </a:lnTo>
                <a:lnTo>
                  <a:pt x="123375" y="68682"/>
                </a:lnTo>
                <a:lnTo>
                  <a:pt x="156328" y="68579"/>
                </a:lnTo>
                <a:lnTo>
                  <a:pt x="159464" y="69531"/>
                </a:lnTo>
                <a:lnTo>
                  <a:pt x="165488" y="73129"/>
                </a:lnTo>
                <a:lnTo>
                  <a:pt x="171341" y="75363"/>
                </a:lnTo>
                <a:lnTo>
                  <a:pt x="174235" y="75959"/>
                </a:lnTo>
                <a:lnTo>
                  <a:pt x="176164" y="77308"/>
                </a:lnTo>
                <a:lnTo>
                  <a:pt x="177450" y="79160"/>
                </a:lnTo>
                <a:lnTo>
                  <a:pt x="178308" y="81348"/>
                </a:lnTo>
                <a:lnTo>
                  <a:pt x="181801" y="86319"/>
                </a:lnTo>
                <a:lnTo>
                  <a:pt x="186528" y="91702"/>
                </a:lnTo>
                <a:lnTo>
                  <a:pt x="191804" y="97271"/>
                </a:lnTo>
                <a:lnTo>
                  <a:pt x="193592" y="100089"/>
                </a:lnTo>
                <a:lnTo>
                  <a:pt x="194784" y="102920"/>
                </a:lnTo>
                <a:lnTo>
                  <a:pt x="195579" y="105760"/>
                </a:lnTo>
                <a:lnTo>
                  <a:pt x="196108" y="108606"/>
                </a:lnTo>
                <a:lnTo>
                  <a:pt x="196462" y="111456"/>
                </a:lnTo>
                <a:lnTo>
                  <a:pt x="196697" y="114308"/>
                </a:lnTo>
                <a:lnTo>
                  <a:pt x="196854" y="117162"/>
                </a:lnTo>
                <a:lnTo>
                  <a:pt x="197029" y="122873"/>
                </a:lnTo>
                <a:lnTo>
                  <a:pt x="197127" y="131443"/>
                </a:lnTo>
                <a:lnTo>
                  <a:pt x="196188" y="134301"/>
                </a:lnTo>
                <a:lnTo>
                  <a:pt x="194610" y="137158"/>
                </a:lnTo>
                <a:lnTo>
                  <a:pt x="192605" y="140015"/>
                </a:lnTo>
                <a:lnTo>
                  <a:pt x="190316" y="142873"/>
                </a:lnTo>
                <a:lnTo>
                  <a:pt x="187838" y="145730"/>
                </a:lnTo>
                <a:lnTo>
                  <a:pt x="185233" y="148587"/>
                </a:lnTo>
                <a:lnTo>
                  <a:pt x="179798" y="154303"/>
                </a:lnTo>
                <a:lnTo>
                  <a:pt x="168549" y="165732"/>
                </a:lnTo>
                <a:lnTo>
                  <a:pt x="164753" y="168590"/>
                </a:lnTo>
                <a:lnTo>
                  <a:pt x="160318" y="171448"/>
                </a:lnTo>
                <a:lnTo>
                  <a:pt x="155456" y="174305"/>
                </a:lnTo>
                <a:lnTo>
                  <a:pt x="151263" y="176210"/>
                </a:lnTo>
                <a:lnTo>
                  <a:pt x="147515" y="177481"/>
                </a:lnTo>
                <a:lnTo>
                  <a:pt x="144063" y="178327"/>
                </a:lnTo>
                <a:lnTo>
                  <a:pt x="139857" y="178891"/>
                </a:lnTo>
                <a:lnTo>
                  <a:pt x="135148" y="179268"/>
                </a:lnTo>
                <a:lnTo>
                  <a:pt x="130104" y="179518"/>
                </a:lnTo>
                <a:lnTo>
                  <a:pt x="119419" y="179797"/>
                </a:lnTo>
                <a:lnTo>
                  <a:pt x="78456" y="180016"/>
                </a:lnTo>
                <a:lnTo>
                  <a:pt x="74211" y="179065"/>
                </a:lnTo>
                <a:lnTo>
                  <a:pt x="70429" y="177478"/>
                </a:lnTo>
                <a:lnTo>
                  <a:pt x="66955" y="175468"/>
                </a:lnTo>
                <a:lnTo>
                  <a:pt x="63687" y="174128"/>
                </a:lnTo>
                <a:lnTo>
                  <a:pt x="60556" y="173234"/>
                </a:lnTo>
                <a:lnTo>
                  <a:pt x="54537" y="172242"/>
                </a:lnTo>
                <a:lnTo>
                  <a:pt x="48686" y="171800"/>
                </a:lnTo>
                <a:lnTo>
                  <a:pt x="45793" y="170730"/>
                </a:lnTo>
                <a:lnTo>
                  <a:pt x="40038" y="167001"/>
                </a:lnTo>
                <a:lnTo>
                  <a:pt x="34305" y="164709"/>
                </a:lnTo>
                <a:lnTo>
                  <a:pt x="31443" y="164098"/>
                </a:lnTo>
                <a:lnTo>
                  <a:pt x="25722" y="160878"/>
                </a:lnTo>
                <a:lnTo>
                  <a:pt x="22863" y="158687"/>
                </a:lnTo>
                <a:lnTo>
                  <a:pt x="17147" y="156251"/>
                </a:lnTo>
                <a:lnTo>
                  <a:pt x="9075" y="154417"/>
                </a:lnTo>
                <a:lnTo>
                  <a:pt x="6256" y="154353"/>
                </a:lnTo>
                <a:lnTo>
                  <a:pt x="0" y="15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14"/>
          <p:cNvSpPr/>
          <p:nvPr/>
        </p:nvSpPr>
        <p:spPr>
          <a:xfrm>
            <a:off x="3037525" y="4320540"/>
            <a:ext cx="128586" cy="265748"/>
          </a:xfrm>
          <a:custGeom>
            <a:avLst/>
            <a:gdLst/>
            <a:ahLst/>
            <a:cxnLst/>
            <a:rect l="0" t="0" r="0" b="0"/>
            <a:pathLst>
              <a:path w="128586" h="265748">
                <a:moveTo>
                  <a:pt x="128585" y="0"/>
                </a:moveTo>
                <a:lnTo>
                  <a:pt x="112640" y="0"/>
                </a:lnTo>
                <a:lnTo>
                  <a:pt x="109433" y="2539"/>
                </a:lnTo>
                <a:lnTo>
                  <a:pt x="107245" y="4550"/>
                </a:lnTo>
                <a:lnTo>
                  <a:pt x="104833" y="5891"/>
                </a:lnTo>
                <a:lnTo>
                  <a:pt x="102273" y="6785"/>
                </a:lnTo>
                <a:lnTo>
                  <a:pt x="99613" y="7381"/>
                </a:lnTo>
                <a:lnTo>
                  <a:pt x="96888" y="8731"/>
                </a:lnTo>
                <a:lnTo>
                  <a:pt x="94118" y="10583"/>
                </a:lnTo>
                <a:lnTo>
                  <a:pt x="91319" y="12770"/>
                </a:lnTo>
                <a:lnTo>
                  <a:pt x="88501" y="15181"/>
                </a:lnTo>
                <a:lnTo>
                  <a:pt x="85670" y="17740"/>
                </a:lnTo>
                <a:lnTo>
                  <a:pt x="82830" y="20399"/>
                </a:lnTo>
                <a:lnTo>
                  <a:pt x="79984" y="22172"/>
                </a:lnTo>
                <a:lnTo>
                  <a:pt x="77134" y="23354"/>
                </a:lnTo>
                <a:lnTo>
                  <a:pt x="74282" y="24141"/>
                </a:lnTo>
                <a:lnTo>
                  <a:pt x="71428" y="25619"/>
                </a:lnTo>
                <a:lnTo>
                  <a:pt x="68573" y="27557"/>
                </a:lnTo>
                <a:lnTo>
                  <a:pt x="65716" y="29801"/>
                </a:lnTo>
                <a:lnTo>
                  <a:pt x="62860" y="32250"/>
                </a:lnTo>
                <a:lnTo>
                  <a:pt x="60003" y="34835"/>
                </a:lnTo>
                <a:lnTo>
                  <a:pt x="57146" y="37511"/>
                </a:lnTo>
                <a:lnTo>
                  <a:pt x="53336" y="40247"/>
                </a:lnTo>
                <a:lnTo>
                  <a:pt x="48892" y="43024"/>
                </a:lnTo>
                <a:lnTo>
                  <a:pt x="44023" y="45827"/>
                </a:lnTo>
                <a:lnTo>
                  <a:pt x="40778" y="49601"/>
                </a:lnTo>
                <a:lnTo>
                  <a:pt x="38614" y="54022"/>
                </a:lnTo>
                <a:lnTo>
                  <a:pt x="37172" y="58875"/>
                </a:lnTo>
                <a:lnTo>
                  <a:pt x="34305" y="63062"/>
                </a:lnTo>
                <a:lnTo>
                  <a:pt x="30489" y="66806"/>
                </a:lnTo>
                <a:lnTo>
                  <a:pt x="26040" y="70255"/>
                </a:lnTo>
                <a:lnTo>
                  <a:pt x="22121" y="73506"/>
                </a:lnTo>
                <a:lnTo>
                  <a:pt x="18557" y="76627"/>
                </a:lnTo>
                <a:lnTo>
                  <a:pt x="15228" y="79660"/>
                </a:lnTo>
                <a:lnTo>
                  <a:pt x="13008" y="83586"/>
                </a:lnTo>
                <a:lnTo>
                  <a:pt x="11529" y="88109"/>
                </a:lnTo>
                <a:lnTo>
                  <a:pt x="10542" y="93029"/>
                </a:lnTo>
                <a:lnTo>
                  <a:pt x="6906" y="101036"/>
                </a:lnTo>
                <a:lnTo>
                  <a:pt x="3068" y="107769"/>
                </a:lnTo>
                <a:lnTo>
                  <a:pt x="1362" y="113937"/>
                </a:lnTo>
                <a:lnTo>
                  <a:pt x="907" y="117868"/>
                </a:lnTo>
                <a:lnTo>
                  <a:pt x="604" y="122394"/>
                </a:lnTo>
                <a:lnTo>
                  <a:pt x="266" y="131550"/>
                </a:lnTo>
                <a:lnTo>
                  <a:pt x="77" y="142059"/>
                </a:lnTo>
                <a:lnTo>
                  <a:pt x="0" y="173084"/>
                </a:lnTo>
                <a:lnTo>
                  <a:pt x="952" y="176349"/>
                </a:lnTo>
                <a:lnTo>
                  <a:pt x="4549" y="182517"/>
                </a:lnTo>
                <a:lnTo>
                  <a:pt x="5889" y="186448"/>
                </a:lnTo>
                <a:lnTo>
                  <a:pt x="6782" y="190974"/>
                </a:lnTo>
                <a:lnTo>
                  <a:pt x="7378" y="195896"/>
                </a:lnTo>
                <a:lnTo>
                  <a:pt x="8728" y="200130"/>
                </a:lnTo>
                <a:lnTo>
                  <a:pt x="10580" y="203905"/>
                </a:lnTo>
                <a:lnTo>
                  <a:pt x="14225" y="210639"/>
                </a:lnTo>
                <a:lnTo>
                  <a:pt x="15846" y="216807"/>
                </a:lnTo>
                <a:lnTo>
                  <a:pt x="19106" y="222723"/>
                </a:lnTo>
                <a:lnTo>
                  <a:pt x="21309" y="225635"/>
                </a:lnTo>
                <a:lnTo>
                  <a:pt x="23730" y="227576"/>
                </a:lnTo>
                <a:lnTo>
                  <a:pt x="26297" y="228869"/>
                </a:lnTo>
                <a:lnTo>
                  <a:pt x="28960" y="229732"/>
                </a:lnTo>
                <a:lnTo>
                  <a:pt x="30735" y="231259"/>
                </a:lnTo>
                <a:lnTo>
                  <a:pt x="31919" y="233230"/>
                </a:lnTo>
                <a:lnTo>
                  <a:pt x="32708" y="235497"/>
                </a:lnTo>
                <a:lnTo>
                  <a:pt x="36126" y="240555"/>
                </a:lnTo>
                <a:lnTo>
                  <a:pt x="38370" y="243238"/>
                </a:lnTo>
                <a:lnTo>
                  <a:pt x="40819" y="245026"/>
                </a:lnTo>
                <a:lnTo>
                  <a:pt x="43404" y="246218"/>
                </a:lnTo>
                <a:lnTo>
                  <a:pt x="49846" y="248131"/>
                </a:lnTo>
                <a:lnTo>
                  <a:pt x="53267" y="250933"/>
                </a:lnTo>
                <a:lnTo>
                  <a:pt x="58674" y="255941"/>
                </a:lnTo>
                <a:lnTo>
                  <a:pt x="61953" y="256627"/>
                </a:lnTo>
                <a:lnTo>
                  <a:pt x="64161" y="256810"/>
                </a:lnTo>
                <a:lnTo>
                  <a:pt x="66586" y="256931"/>
                </a:lnTo>
                <a:lnTo>
                  <a:pt x="71820" y="257066"/>
                </a:lnTo>
                <a:lnTo>
                  <a:pt x="73596" y="258055"/>
                </a:lnTo>
                <a:lnTo>
                  <a:pt x="74780" y="259667"/>
                </a:lnTo>
                <a:lnTo>
                  <a:pt x="75570" y="261694"/>
                </a:lnTo>
                <a:lnTo>
                  <a:pt x="77049" y="263044"/>
                </a:lnTo>
                <a:lnTo>
                  <a:pt x="78988" y="263946"/>
                </a:lnTo>
                <a:lnTo>
                  <a:pt x="81232" y="264546"/>
                </a:lnTo>
                <a:lnTo>
                  <a:pt x="83681" y="264947"/>
                </a:lnTo>
                <a:lnTo>
                  <a:pt x="86267" y="265213"/>
                </a:lnTo>
                <a:lnTo>
                  <a:pt x="94294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15"/>
          <p:cNvSpPr/>
          <p:nvPr/>
        </p:nvSpPr>
        <p:spPr>
          <a:xfrm>
            <a:off x="2814637" y="4311967"/>
            <a:ext cx="8573" cy="334329"/>
          </a:xfrm>
          <a:custGeom>
            <a:avLst/>
            <a:gdLst/>
            <a:ahLst/>
            <a:cxnLst/>
            <a:rect l="0" t="0" r="0" b="0"/>
            <a:pathLst>
              <a:path w="8573" h="334329">
                <a:moveTo>
                  <a:pt x="0" y="0"/>
                </a:moveTo>
                <a:lnTo>
                  <a:pt x="0" y="175974"/>
                </a:lnTo>
                <a:lnTo>
                  <a:pt x="952" y="182086"/>
                </a:lnTo>
                <a:lnTo>
                  <a:pt x="2540" y="188066"/>
                </a:lnTo>
                <a:lnTo>
                  <a:pt x="4551" y="193957"/>
                </a:lnTo>
                <a:lnTo>
                  <a:pt x="5892" y="199790"/>
                </a:lnTo>
                <a:lnTo>
                  <a:pt x="6785" y="205583"/>
                </a:lnTo>
                <a:lnTo>
                  <a:pt x="7381" y="211351"/>
                </a:lnTo>
                <a:lnTo>
                  <a:pt x="7778" y="217100"/>
                </a:lnTo>
                <a:lnTo>
                  <a:pt x="8043" y="222839"/>
                </a:lnTo>
                <a:lnTo>
                  <a:pt x="8337" y="234295"/>
                </a:lnTo>
                <a:lnTo>
                  <a:pt x="8572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16"/>
          <p:cNvSpPr/>
          <p:nvPr/>
        </p:nvSpPr>
        <p:spPr>
          <a:xfrm>
            <a:off x="3157537" y="4406628"/>
            <a:ext cx="94191" cy="136784"/>
          </a:xfrm>
          <a:custGeom>
            <a:avLst/>
            <a:gdLst/>
            <a:ahLst/>
            <a:cxnLst/>
            <a:rect l="0" t="0" r="0" b="0"/>
            <a:pathLst>
              <a:path w="94191" h="136784">
                <a:moveTo>
                  <a:pt x="8573" y="33926"/>
                </a:moveTo>
                <a:lnTo>
                  <a:pt x="3" y="33926"/>
                </a:lnTo>
                <a:lnTo>
                  <a:pt x="0" y="97631"/>
                </a:lnTo>
                <a:lnTo>
                  <a:pt x="952" y="100208"/>
                </a:lnTo>
                <a:lnTo>
                  <a:pt x="2540" y="102880"/>
                </a:lnTo>
                <a:lnTo>
                  <a:pt x="4551" y="105613"/>
                </a:lnTo>
                <a:lnTo>
                  <a:pt x="5891" y="108388"/>
                </a:lnTo>
                <a:lnTo>
                  <a:pt x="6785" y="111190"/>
                </a:lnTo>
                <a:lnTo>
                  <a:pt x="7381" y="114010"/>
                </a:lnTo>
                <a:lnTo>
                  <a:pt x="8731" y="116843"/>
                </a:lnTo>
                <a:lnTo>
                  <a:pt x="10583" y="119684"/>
                </a:lnTo>
                <a:lnTo>
                  <a:pt x="12770" y="122531"/>
                </a:lnTo>
                <a:lnTo>
                  <a:pt x="15181" y="125381"/>
                </a:lnTo>
                <a:lnTo>
                  <a:pt x="17741" y="128234"/>
                </a:lnTo>
                <a:lnTo>
                  <a:pt x="24142" y="135105"/>
                </a:lnTo>
                <a:lnTo>
                  <a:pt x="25620" y="135669"/>
                </a:lnTo>
                <a:lnTo>
                  <a:pt x="27557" y="136045"/>
                </a:lnTo>
                <a:lnTo>
                  <a:pt x="29801" y="136295"/>
                </a:lnTo>
                <a:lnTo>
                  <a:pt x="32250" y="136463"/>
                </a:lnTo>
                <a:lnTo>
                  <a:pt x="34835" y="136574"/>
                </a:lnTo>
                <a:lnTo>
                  <a:pt x="41277" y="136753"/>
                </a:lnTo>
                <a:lnTo>
                  <a:pt x="46944" y="136783"/>
                </a:lnTo>
                <a:lnTo>
                  <a:pt x="48440" y="135835"/>
                </a:lnTo>
                <a:lnTo>
                  <a:pt x="49439" y="134251"/>
                </a:lnTo>
                <a:lnTo>
                  <a:pt x="50104" y="132242"/>
                </a:lnTo>
                <a:lnTo>
                  <a:pt x="52453" y="129950"/>
                </a:lnTo>
                <a:lnTo>
                  <a:pt x="55924" y="127470"/>
                </a:lnTo>
                <a:lnTo>
                  <a:pt x="60142" y="124864"/>
                </a:lnTo>
                <a:lnTo>
                  <a:pt x="62955" y="122174"/>
                </a:lnTo>
                <a:lnTo>
                  <a:pt x="64830" y="119428"/>
                </a:lnTo>
                <a:lnTo>
                  <a:pt x="67839" y="112728"/>
                </a:lnTo>
                <a:lnTo>
                  <a:pt x="72911" y="102466"/>
                </a:lnTo>
                <a:lnTo>
                  <a:pt x="74325" y="98670"/>
                </a:lnTo>
                <a:lnTo>
                  <a:pt x="75267" y="95186"/>
                </a:lnTo>
                <a:lnTo>
                  <a:pt x="75896" y="91911"/>
                </a:lnTo>
                <a:lnTo>
                  <a:pt x="77267" y="88776"/>
                </a:lnTo>
                <a:lnTo>
                  <a:pt x="79134" y="85733"/>
                </a:lnTo>
                <a:lnTo>
                  <a:pt x="81331" y="82752"/>
                </a:lnTo>
                <a:lnTo>
                  <a:pt x="82796" y="79812"/>
                </a:lnTo>
                <a:lnTo>
                  <a:pt x="83772" y="76899"/>
                </a:lnTo>
                <a:lnTo>
                  <a:pt x="84423" y="74005"/>
                </a:lnTo>
                <a:lnTo>
                  <a:pt x="84857" y="70171"/>
                </a:lnTo>
                <a:lnTo>
                  <a:pt x="85146" y="65709"/>
                </a:lnTo>
                <a:lnTo>
                  <a:pt x="85339" y="60830"/>
                </a:lnTo>
                <a:lnTo>
                  <a:pt x="86420" y="56625"/>
                </a:lnTo>
                <a:lnTo>
                  <a:pt x="88094" y="52869"/>
                </a:lnTo>
                <a:lnTo>
                  <a:pt x="90162" y="49412"/>
                </a:lnTo>
                <a:lnTo>
                  <a:pt x="91540" y="46156"/>
                </a:lnTo>
                <a:lnTo>
                  <a:pt x="92459" y="43032"/>
                </a:lnTo>
                <a:lnTo>
                  <a:pt x="93072" y="39997"/>
                </a:lnTo>
                <a:lnTo>
                  <a:pt x="93481" y="37021"/>
                </a:lnTo>
                <a:lnTo>
                  <a:pt x="93753" y="34085"/>
                </a:lnTo>
                <a:lnTo>
                  <a:pt x="94190" y="27079"/>
                </a:lnTo>
                <a:lnTo>
                  <a:pt x="91710" y="23581"/>
                </a:lnTo>
                <a:lnTo>
                  <a:pt x="86907" y="18125"/>
                </a:lnTo>
                <a:lnTo>
                  <a:pt x="81524" y="12629"/>
                </a:lnTo>
                <a:lnTo>
                  <a:pt x="79115" y="11155"/>
                </a:lnTo>
                <a:lnTo>
                  <a:pt x="76556" y="10173"/>
                </a:lnTo>
                <a:lnTo>
                  <a:pt x="73897" y="9519"/>
                </a:lnTo>
                <a:lnTo>
                  <a:pt x="71172" y="9082"/>
                </a:lnTo>
                <a:lnTo>
                  <a:pt x="68403" y="8791"/>
                </a:lnTo>
                <a:lnTo>
                  <a:pt x="65605" y="8597"/>
                </a:lnTo>
                <a:lnTo>
                  <a:pt x="62786" y="7515"/>
                </a:lnTo>
                <a:lnTo>
                  <a:pt x="59955" y="5841"/>
                </a:lnTo>
                <a:lnTo>
                  <a:pt x="57115" y="3773"/>
                </a:lnTo>
                <a:lnTo>
                  <a:pt x="54269" y="2395"/>
                </a:lnTo>
                <a:lnTo>
                  <a:pt x="51420" y="1475"/>
                </a:lnTo>
                <a:lnTo>
                  <a:pt x="48567" y="863"/>
                </a:lnTo>
                <a:lnTo>
                  <a:pt x="45713" y="454"/>
                </a:lnTo>
                <a:lnTo>
                  <a:pt x="42858" y="181"/>
                </a:lnTo>
                <a:lnTo>
                  <a:pt x="40002" y="0"/>
                </a:lnTo>
                <a:lnTo>
                  <a:pt x="38098" y="831"/>
                </a:lnTo>
                <a:lnTo>
                  <a:pt x="36829" y="2338"/>
                </a:lnTo>
                <a:lnTo>
                  <a:pt x="35982" y="4295"/>
                </a:lnTo>
                <a:lnTo>
                  <a:pt x="34466" y="5600"/>
                </a:lnTo>
                <a:lnTo>
                  <a:pt x="32502" y="6469"/>
                </a:lnTo>
                <a:lnTo>
                  <a:pt x="25717" y="82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17"/>
          <p:cNvSpPr/>
          <p:nvPr/>
        </p:nvSpPr>
        <p:spPr>
          <a:xfrm>
            <a:off x="3251834" y="4311967"/>
            <a:ext cx="127363" cy="274321"/>
          </a:xfrm>
          <a:custGeom>
            <a:avLst/>
            <a:gdLst/>
            <a:ahLst/>
            <a:cxnLst/>
            <a:rect l="0" t="0" r="0" b="0"/>
            <a:pathLst>
              <a:path w="127363" h="274321">
                <a:moveTo>
                  <a:pt x="0" y="0"/>
                </a:moveTo>
                <a:lnTo>
                  <a:pt x="4940" y="0"/>
                </a:lnTo>
                <a:lnTo>
                  <a:pt x="2830" y="0"/>
                </a:lnTo>
                <a:lnTo>
                  <a:pt x="5390" y="0"/>
                </a:lnTo>
                <a:lnTo>
                  <a:pt x="6451" y="953"/>
                </a:lnTo>
                <a:lnTo>
                  <a:pt x="7158" y="2540"/>
                </a:lnTo>
                <a:lnTo>
                  <a:pt x="7630" y="4551"/>
                </a:lnTo>
                <a:lnTo>
                  <a:pt x="8897" y="5891"/>
                </a:lnTo>
                <a:lnTo>
                  <a:pt x="10694" y="6785"/>
                </a:lnTo>
                <a:lnTo>
                  <a:pt x="15871" y="8220"/>
                </a:lnTo>
                <a:lnTo>
                  <a:pt x="19119" y="8416"/>
                </a:lnTo>
                <a:lnTo>
                  <a:pt x="21319" y="8468"/>
                </a:lnTo>
                <a:lnTo>
                  <a:pt x="23738" y="9456"/>
                </a:lnTo>
                <a:lnTo>
                  <a:pt x="26303" y="11066"/>
                </a:lnTo>
                <a:lnTo>
                  <a:pt x="32713" y="15944"/>
                </a:lnTo>
                <a:lnTo>
                  <a:pt x="36129" y="19151"/>
                </a:lnTo>
                <a:lnTo>
                  <a:pt x="38374" y="21340"/>
                </a:lnTo>
                <a:lnTo>
                  <a:pt x="40823" y="22799"/>
                </a:lnTo>
                <a:lnTo>
                  <a:pt x="43408" y="23772"/>
                </a:lnTo>
                <a:lnTo>
                  <a:pt x="46084" y="24421"/>
                </a:lnTo>
                <a:lnTo>
                  <a:pt x="49773" y="25805"/>
                </a:lnTo>
                <a:lnTo>
                  <a:pt x="54137" y="27681"/>
                </a:lnTo>
                <a:lnTo>
                  <a:pt x="58951" y="29884"/>
                </a:lnTo>
                <a:lnTo>
                  <a:pt x="63114" y="32305"/>
                </a:lnTo>
                <a:lnTo>
                  <a:pt x="66841" y="34872"/>
                </a:lnTo>
                <a:lnTo>
                  <a:pt x="70278" y="37535"/>
                </a:lnTo>
                <a:lnTo>
                  <a:pt x="73522" y="39311"/>
                </a:lnTo>
                <a:lnTo>
                  <a:pt x="76638" y="40495"/>
                </a:lnTo>
                <a:lnTo>
                  <a:pt x="79667" y="41284"/>
                </a:lnTo>
                <a:lnTo>
                  <a:pt x="82639" y="43715"/>
                </a:lnTo>
                <a:lnTo>
                  <a:pt x="85573" y="47241"/>
                </a:lnTo>
                <a:lnTo>
                  <a:pt x="88481" y="51496"/>
                </a:lnTo>
                <a:lnTo>
                  <a:pt x="91373" y="55286"/>
                </a:lnTo>
                <a:lnTo>
                  <a:pt x="94253" y="58765"/>
                </a:lnTo>
                <a:lnTo>
                  <a:pt x="97125" y="62036"/>
                </a:lnTo>
                <a:lnTo>
                  <a:pt x="99993" y="66123"/>
                </a:lnTo>
                <a:lnTo>
                  <a:pt x="102857" y="70752"/>
                </a:lnTo>
                <a:lnTo>
                  <a:pt x="105719" y="75743"/>
                </a:lnTo>
                <a:lnTo>
                  <a:pt x="108899" y="83829"/>
                </a:lnTo>
                <a:lnTo>
                  <a:pt x="111265" y="91550"/>
                </a:lnTo>
                <a:lnTo>
                  <a:pt x="113229" y="96276"/>
                </a:lnTo>
                <a:lnTo>
                  <a:pt x="115491" y="101331"/>
                </a:lnTo>
                <a:lnTo>
                  <a:pt x="116999" y="106607"/>
                </a:lnTo>
                <a:lnTo>
                  <a:pt x="118005" y="112029"/>
                </a:lnTo>
                <a:lnTo>
                  <a:pt x="118675" y="117548"/>
                </a:lnTo>
                <a:lnTo>
                  <a:pt x="119122" y="123133"/>
                </a:lnTo>
                <a:lnTo>
                  <a:pt x="119420" y="128761"/>
                </a:lnTo>
                <a:lnTo>
                  <a:pt x="119618" y="134418"/>
                </a:lnTo>
                <a:lnTo>
                  <a:pt x="120703" y="140095"/>
                </a:lnTo>
                <a:lnTo>
                  <a:pt x="122379" y="145784"/>
                </a:lnTo>
                <a:lnTo>
                  <a:pt x="124449" y="151482"/>
                </a:lnTo>
                <a:lnTo>
                  <a:pt x="125828" y="157185"/>
                </a:lnTo>
                <a:lnTo>
                  <a:pt x="126748" y="162893"/>
                </a:lnTo>
                <a:lnTo>
                  <a:pt x="127362" y="168603"/>
                </a:lnTo>
                <a:lnTo>
                  <a:pt x="126818" y="174314"/>
                </a:lnTo>
                <a:lnTo>
                  <a:pt x="125503" y="180027"/>
                </a:lnTo>
                <a:lnTo>
                  <a:pt x="123674" y="185741"/>
                </a:lnTo>
                <a:lnTo>
                  <a:pt x="122454" y="191455"/>
                </a:lnTo>
                <a:lnTo>
                  <a:pt x="121641" y="197169"/>
                </a:lnTo>
                <a:lnTo>
                  <a:pt x="121100" y="202884"/>
                </a:lnTo>
                <a:lnTo>
                  <a:pt x="120738" y="208598"/>
                </a:lnTo>
                <a:lnTo>
                  <a:pt x="120337" y="220028"/>
                </a:lnTo>
                <a:lnTo>
                  <a:pt x="120111" y="232622"/>
                </a:lnTo>
                <a:lnTo>
                  <a:pt x="119126" y="236044"/>
                </a:lnTo>
                <a:lnTo>
                  <a:pt x="115493" y="242386"/>
                </a:lnTo>
                <a:lnTo>
                  <a:pt x="113243" y="248380"/>
                </a:lnTo>
                <a:lnTo>
                  <a:pt x="112243" y="254219"/>
                </a:lnTo>
                <a:lnTo>
                  <a:pt x="111799" y="259988"/>
                </a:lnTo>
                <a:lnTo>
                  <a:pt x="110728" y="261908"/>
                </a:lnTo>
                <a:lnTo>
                  <a:pt x="109061" y="263188"/>
                </a:lnTo>
                <a:lnTo>
                  <a:pt x="106998" y="264041"/>
                </a:lnTo>
                <a:lnTo>
                  <a:pt x="105622" y="265562"/>
                </a:lnTo>
                <a:lnTo>
                  <a:pt x="104705" y="267529"/>
                </a:lnTo>
                <a:lnTo>
                  <a:pt x="10287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18"/>
          <p:cNvSpPr/>
          <p:nvPr/>
        </p:nvSpPr>
        <p:spPr>
          <a:xfrm>
            <a:off x="3500437" y="4440564"/>
            <a:ext cx="128589" cy="8564"/>
          </a:xfrm>
          <a:custGeom>
            <a:avLst/>
            <a:gdLst/>
            <a:ahLst/>
            <a:cxnLst/>
            <a:rect l="0" t="0" r="0" b="0"/>
            <a:pathLst>
              <a:path w="128589" h="8564">
                <a:moveTo>
                  <a:pt x="0" y="8563"/>
                </a:moveTo>
                <a:lnTo>
                  <a:pt x="4551" y="4013"/>
                </a:lnTo>
                <a:lnTo>
                  <a:pt x="6844" y="2672"/>
                </a:lnTo>
                <a:lnTo>
                  <a:pt x="9325" y="1778"/>
                </a:lnTo>
                <a:lnTo>
                  <a:pt x="11931" y="1182"/>
                </a:lnTo>
                <a:lnTo>
                  <a:pt x="14622" y="785"/>
                </a:lnTo>
                <a:lnTo>
                  <a:pt x="17368" y="520"/>
                </a:lnTo>
                <a:lnTo>
                  <a:pt x="20151" y="344"/>
                </a:lnTo>
                <a:lnTo>
                  <a:pt x="28323" y="147"/>
                </a:lnTo>
                <a:lnTo>
                  <a:pt x="58494" y="0"/>
                </a:lnTo>
                <a:lnTo>
                  <a:pt x="62809" y="949"/>
                </a:lnTo>
                <a:lnTo>
                  <a:pt x="66637" y="2535"/>
                </a:lnTo>
                <a:lnTo>
                  <a:pt x="70142" y="4544"/>
                </a:lnTo>
                <a:lnTo>
                  <a:pt x="74384" y="5883"/>
                </a:lnTo>
                <a:lnTo>
                  <a:pt x="79117" y="6777"/>
                </a:lnTo>
                <a:lnTo>
                  <a:pt x="84177" y="7372"/>
                </a:lnTo>
                <a:lnTo>
                  <a:pt x="89455" y="7769"/>
                </a:lnTo>
                <a:lnTo>
                  <a:pt x="94880" y="8034"/>
                </a:lnTo>
                <a:lnTo>
                  <a:pt x="109075" y="8406"/>
                </a:lnTo>
                <a:lnTo>
                  <a:pt x="128588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19"/>
          <p:cNvSpPr/>
          <p:nvPr/>
        </p:nvSpPr>
        <p:spPr>
          <a:xfrm>
            <a:off x="3740467" y="4346257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41711"/>
                </a:lnTo>
                <a:lnTo>
                  <a:pt x="953" y="45905"/>
                </a:lnTo>
                <a:lnTo>
                  <a:pt x="2540" y="49654"/>
                </a:lnTo>
                <a:lnTo>
                  <a:pt x="4551" y="53105"/>
                </a:lnTo>
                <a:lnTo>
                  <a:pt x="5891" y="56358"/>
                </a:lnTo>
                <a:lnTo>
                  <a:pt x="6785" y="59480"/>
                </a:lnTo>
                <a:lnTo>
                  <a:pt x="7381" y="62513"/>
                </a:lnTo>
                <a:lnTo>
                  <a:pt x="7778" y="66441"/>
                </a:lnTo>
                <a:lnTo>
                  <a:pt x="8043" y="70964"/>
                </a:lnTo>
                <a:lnTo>
                  <a:pt x="8337" y="81070"/>
                </a:lnTo>
                <a:lnTo>
                  <a:pt x="8468" y="91911"/>
                </a:lnTo>
                <a:lnTo>
                  <a:pt x="9455" y="97469"/>
                </a:lnTo>
                <a:lnTo>
                  <a:pt x="11066" y="103079"/>
                </a:lnTo>
                <a:lnTo>
                  <a:pt x="13093" y="108724"/>
                </a:lnTo>
                <a:lnTo>
                  <a:pt x="14444" y="114393"/>
                </a:lnTo>
                <a:lnTo>
                  <a:pt x="15344" y="120077"/>
                </a:lnTo>
                <a:lnTo>
                  <a:pt x="15944" y="125771"/>
                </a:lnTo>
                <a:lnTo>
                  <a:pt x="16344" y="130520"/>
                </a:lnTo>
                <a:lnTo>
                  <a:pt x="16611" y="134639"/>
                </a:lnTo>
                <a:lnTo>
                  <a:pt x="16908" y="141755"/>
                </a:lnTo>
                <a:lnTo>
                  <a:pt x="17075" y="151116"/>
                </a:lnTo>
                <a:lnTo>
                  <a:pt x="17142" y="174295"/>
                </a:lnTo>
                <a:lnTo>
                  <a:pt x="18096" y="176204"/>
                </a:lnTo>
                <a:lnTo>
                  <a:pt x="19684" y="177477"/>
                </a:lnTo>
                <a:lnTo>
                  <a:pt x="21695" y="178325"/>
                </a:lnTo>
                <a:lnTo>
                  <a:pt x="23036" y="179844"/>
                </a:lnTo>
                <a:lnTo>
                  <a:pt x="23929" y="181808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20"/>
          <p:cNvSpPr/>
          <p:nvPr/>
        </p:nvSpPr>
        <p:spPr>
          <a:xfrm>
            <a:off x="3955133" y="4311967"/>
            <a:ext cx="16793" cy="282894"/>
          </a:xfrm>
          <a:custGeom>
            <a:avLst/>
            <a:gdLst/>
            <a:ahLst/>
            <a:cxnLst/>
            <a:rect l="0" t="0" r="0" b="0"/>
            <a:pathLst>
              <a:path w="16793" h="282894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4" y="5891"/>
                </a:lnTo>
                <a:lnTo>
                  <a:pt x="2344" y="6785"/>
                </a:lnTo>
                <a:lnTo>
                  <a:pt x="4302" y="7381"/>
                </a:lnTo>
                <a:lnTo>
                  <a:pt x="5608" y="8731"/>
                </a:lnTo>
                <a:lnTo>
                  <a:pt x="6478" y="10583"/>
                </a:lnTo>
                <a:lnTo>
                  <a:pt x="7058" y="12770"/>
                </a:lnTo>
                <a:lnTo>
                  <a:pt x="7445" y="16134"/>
                </a:lnTo>
                <a:lnTo>
                  <a:pt x="7875" y="24950"/>
                </a:lnTo>
                <a:lnTo>
                  <a:pt x="8117" y="40625"/>
                </a:lnTo>
                <a:lnTo>
                  <a:pt x="8219" y="189902"/>
                </a:lnTo>
                <a:lnTo>
                  <a:pt x="9172" y="197086"/>
                </a:lnTo>
                <a:lnTo>
                  <a:pt x="10759" y="203781"/>
                </a:lnTo>
                <a:lnTo>
                  <a:pt x="12770" y="210149"/>
                </a:lnTo>
                <a:lnTo>
                  <a:pt x="14110" y="215347"/>
                </a:lnTo>
                <a:lnTo>
                  <a:pt x="15004" y="219764"/>
                </a:lnTo>
                <a:lnTo>
                  <a:pt x="15600" y="223662"/>
                </a:lnTo>
                <a:lnTo>
                  <a:pt x="15997" y="228165"/>
                </a:lnTo>
                <a:lnTo>
                  <a:pt x="16262" y="233073"/>
                </a:lnTo>
                <a:lnTo>
                  <a:pt x="16635" y="246541"/>
                </a:lnTo>
                <a:lnTo>
                  <a:pt x="16787" y="266224"/>
                </a:lnTo>
                <a:lnTo>
                  <a:pt x="16792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21"/>
          <p:cNvSpPr/>
          <p:nvPr/>
        </p:nvSpPr>
        <p:spPr>
          <a:xfrm>
            <a:off x="4066222" y="4406265"/>
            <a:ext cx="111444" cy="1"/>
          </a:xfrm>
          <a:custGeom>
            <a:avLst/>
            <a:gdLst/>
            <a:ahLst/>
            <a:cxnLst/>
            <a:rect l="0" t="0" r="0" b="0"/>
            <a:pathLst>
              <a:path w="111444" h="1">
                <a:moveTo>
                  <a:pt x="0" y="0"/>
                </a:move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22"/>
          <p:cNvSpPr/>
          <p:nvPr/>
        </p:nvSpPr>
        <p:spPr>
          <a:xfrm>
            <a:off x="4091940" y="4466275"/>
            <a:ext cx="102870" cy="17143"/>
          </a:xfrm>
          <a:custGeom>
            <a:avLst/>
            <a:gdLst/>
            <a:ahLst/>
            <a:cxnLst/>
            <a:rect l="0" t="0" r="0" b="0"/>
            <a:pathLst>
              <a:path w="102870" h="17143">
                <a:moveTo>
                  <a:pt x="0" y="17142"/>
                </a:moveTo>
                <a:lnTo>
                  <a:pt x="0" y="9761"/>
                </a:lnTo>
                <a:lnTo>
                  <a:pt x="952" y="9364"/>
                </a:lnTo>
                <a:lnTo>
                  <a:pt x="2540" y="9099"/>
                </a:lnTo>
                <a:lnTo>
                  <a:pt x="8467" y="8579"/>
                </a:lnTo>
                <a:lnTo>
                  <a:pt x="33271" y="8570"/>
                </a:lnTo>
                <a:lnTo>
                  <a:pt x="37421" y="7617"/>
                </a:lnTo>
                <a:lnTo>
                  <a:pt x="41139" y="6030"/>
                </a:lnTo>
                <a:lnTo>
                  <a:pt x="49401" y="1189"/>
                </a:lnTo>
                <a:lnTo>
                  <a:pt x="51031" y="791"/>
                </a:lnTo>
                <a:lnTo>
                  <a:pt x="53070" y="527"/>
                </a:lnTo>
                <a:lnTo>
                  <a:pt x="55383" y="350"/>
                </a:lnTo>
                <a:lnTo>
                  <a:pt x="57877" y="232"/>
                </a:lnTo>
                <a:lnTo>
                  <a:pt x="63188" y="102"/>
                </a:lnTo>
                <a:lnTo>
                  <a:pt x="89429" y="0"/>
                </a:lnTo>
                <a:lnTo>
                  <a:pt x="91052" y="951"/>
                </a:lnTo>
                <a:lnTo>
                  <a:pt x="92134" y="2539"/>
                </a:lnTo>
                <a:lnTo>
                  <a:pt x="92854" y="4549"/>
                </a:lnTo>
                <a:lnTo>
                  <a:pt x="94288" y="5889"/>
                </a:lnTo>
                <a:lnTo>
                  <a:pt x="96196" y="6783"/>
                </a:lnTo>
                <a:lnTo>
                  <a:pt x="102869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23"/>
          <p:cNvSpPr/>
          <p:nvPr/>
        </p:nvSpPr>
        <p:spPr>
          <a:xfrm>
            <a:off x="4297679" y="4311967"/>
            <a:ext cx="17147" cy="248604"/>
          </a:xfrm>
          <a:custGeom>
            <a:avLst/>
            <a:gdLst/>
            <a:ahLst/>
            <a:cxnLst/>
            <a:rect l="0" t="0" r="0" b="0"/>
            <a:pathLst>
              <a:path w="17147" h="24860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5892" y="23912"/>
                </a:lnTo>
                <a:lnTo>
                  <a:pt x="6786" y="28324"/>
                </a:lnTo>
                <a:lnTo>
                  <a:pt x="7382" y="33170"/>
                </a:lnTo>
                <a:lnTo>
                  <a:pt x="7779" y="37353"/>
                </a:lnTo>
                <a:lnTo>
                  <a:pt x="8220" y="44542"/>
                </a:lnTo>
                <a:lnTo>
                  <a:pt x="8416" y="53451"/>
                </a:lnTo>
                <a:lnTo>
                  <a:pt x="8570" y="116001"/>
                </a:lnTo>
                <a:lnTo>
                  <a:pt x="9523" y="122102"/>
                </a:lnTo>
                <a:lnTo>
                  <a:pt x="11112" y="128074"/>
                </a:lnTo>
                <a:lnTo>
                  <a:pt x="13123" y="133960"/>
                </a:lnTo>
                <a:lnTo>
                  <a:pt x="14464" y="139789"/>
                </a:lnTo>
                <a:lnTo>
                  <a:pt x="15358" y="145580"/>
                </a:lnTo>
                <a:lnTo>
                  <a:pt x="15954" y="151346"/>
                </a:lnTo>
                <a:lnTo>
                  <a:pt x="16351" y="157095"/>
                </a:lnTo>
                <a:lnTo>
                  <a:pt x="16616" y="162833"/>
                </a:lnTo>
                <a:lnTo>
                  <a:pt x="16910" y="174287"/>
                </a:lnTo>
                <a:lnTo>
                  <a:pt x="17146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24"/>
          <p:cNvSpPr/>
          <p:nvPr/>
        </p:nvSpPr>
        <p:spPr>
          <a:xfrm>
            <a:off x="2840717" y="4732020"/>
            <a:ext cx="299279" cy="282892"/>
          </a:xfrm>
          <a:custGeom>
            <a:avLst/>
            <a:gdLst/>
            <a:ahLst/>
            <a:cxnLst/>
            <a:rect l="0" t="0" r="0" b="0"/>
            <a:pathLst>
              <a:path w="299279" h="282892">
                <a:moveTo>
                  <a:pt x="179660" y="17145"/>
                </a:moveTo>
                <a:lnTo>
                  <a:pt x="188232" y="17145"/>
                </a:lnTo>
                <a:lnTo>
                  <a:pt x="116760" y="17145"/>
                </a:lnTo>
                <a:lnTo>
                  <a:pt x="114867" y="18097"/>
                </a:lnTo>
                <a:lnTo>
                  <a:pt x="113605" y="19685"/>
                </a:lnTo>
                <a:lnTo>
                  <a:pt x="112763" y="21696"/>
                </a:lnTo>
                <a:lnTo>
                  <a:pt x="111249" y="23036"/>
                </a:lnTo>
                <a:lnTo>
                  <a:pt x="109288" y="23930"/>
                </a:lnTo>
                <a:lnTo>
                  <a:pt x="104568" y="24923"/>
                </a:lnTo>
                <a:lnTo>
                  <a:pt x="99296" y="25364"/>
                </a:lnTo>
                <a:lnTo>
                  <a:pt x="96557" y="26434"/>
                </a:lnTo>
                <a:lnTo>
                  <a:pt x="88150" y="31539"/>
                </a:lnTo>
                <a:lnTo>
                  <a:pt x="79627" y="34427"/>
                </a:lnTo>
                <a:lnTo>
                  <a:pt x="71069" y="40892"/>
                </a:lnTo>
                <a:lnTo>
                  <a:pt x="65357" y="46114"/>
                </a:lnTo>
                <a:lnTo>
                  <a:pt x="62501" y="47888"/>
                </a:lnTo>
                <a:lnTo>
                  <a:pt x="53929" y="51336"/>
                </a:lnTo>
                <a:lnTo>
                  <a:pt x="45357" y="57967"/>
                </a:lnTo>
                <a:lnTo>
                  <a:pt x="36785" y="65965"/>
                </a:lnTo>
                <a:lnTo>
                  <a:pt x="31070" y="71545"/>
                </a:lnTo>
                <a:lnTo>
                  <a:pt x="29165" y="74366"/>
                </a:lnTo>
                <a:lnTo>
                  <a:pt x="27048" y="80041"/>
                </a:lnTo>
                <a:lnTo>
                  <a:pt x="23568" y="88279"/>
                </a:lnTo>
                <a:lnTo>
                  <a:pt x="21306" y="93142"/>
                </a:lnTo>
                <a:lnTo>
                  <a:pt x="18793" y="101086"/>
                </a:lnTo>
                <a:lnTo>
                  <a:pt x="17676" y="107792"/>
                </a:lnTo>
                <a:lnTo>
                  <a:pt x="17180" y="113947"/>
                </a:lnTo>
                <a:lnTo>
                  <a:pt x="14419" y="122398"/>
                </a:lnTo>
                <a:lnTo>
                  <a:pt x="12349" y="127319"/>
                </a:lnTo>
                <a:lnTo>
                  <a:pt x="10970" y="132504"/>
                </a:lnTo>
                <a:lnTo>
                  <a:pt x="10050" y="137866"/>
                </a:lnTo>
                <a:lnTo>
                  <a:pt x="9437" y="143345"/>
                </a:lnTo>
                <a:lnTo>
                  <a:pt x="8755" y="151974"/>
                </a:lnTo>
                <a:lnTo>
                  <a:pt x="8573" y="155608"/>
                </a:lnTo>
                <a:lnTo>
                  <a:pt x="7500" y="159937"/>
                </a:lnTo>
                <a:lnTo>
                  <a:pt x="5832" y="164727"/>
                </a:lnTo>
                <a:lnTo>
                  <a:pt x="3767" y="169825"/>
                </a:lnTo>
                <a:lnTo>
                  <a:pt x="1473" y="178030"/>
                </a:lnTo>
                <a:lnTo>
                  <a:pt x="453" y="184852"/>
                </a:lnTo>
                <a:lnTo>
                  <a:pt x="0" y="191058"/>
                </a:lnTo>
                <a:lnTo>
                  <a:pt x="2339" y="199532"/>
                </a:lnTo>
                <a:lnTo>
                  <a:pt x="4296" y="204459"/>
                </a:lnTo>
                <a:lnTo>
                  <a:pt x="6471" y="212473"/>
                </a:lnTo>
                <a:lnTo>
                  <a:pt x="7050" y="215943"/>
                </a:lnTo>
                <a:lnTo>
                  <a:pt x="10235" y="222339"/>
                </a:lnTo>
                <a:lnTo>
                  <a:pt x="12417" y="225379"/>
                </a:lnTo>
                <a:lnTo>
                  <a:pt x="14842" y="233836"/>
                </a:lnTo>
                <a:lnTo>
                  <a:pt x="15489" y="238757"/>
                </a:lnTo>
                <a:lnTo>
                  <a:pt x="16208" y="246767"/>
                </a:lnTo>
                <a:lnTo>
                  <a:pt x="16527" y="253502"/>
                </a:lnTo>
                <a:lnTo>
                  <a:pt x="16669" y="259670"/>
                </a:lnTo>
                <a:lnTo>
                  <a:pt x="17659" y="261695"/>
                </a:lnTo>
                <a:lnTo>
                  <a:pt x="19272" y="263046"/>
                </a:lnTo>
                <a:lnTo>
                  <a:pt x="21300" y="263946"/>
                </a:lnTo>
                <a:lnTo>
                  <a:pt x="28704" y="269765"/>
                </a:lnTo>
                <a:lnTo>
                  <a:pt x="31398" y="271283"/>
                </a:lnTo>
                <a:lnTo>
                  <a:pt x="39740" y="274372"/>
                </a:lnTo>
                <a:lnTo>
                  <a:pt x="48244" y="279944"/>
                </a:lnTo>
                <a:lnTo>
                  <a:pt x="53943" y="281582"/>
                </a:lnTo>
                <a:lnTo>
                  <a:pt x="62506" y="282504"/>
                </a:lnTo>
                <a:lnTo>
                  <a:pt x="71076" y="282777"/>
                </a:lnTo>
                <a:lnTo>
                  <a:pt x="121214" y="282891"/>
                </a:lnTo>
                <a:lnTo>
                  <a:pt x="130189" y="280352"/>
                </a:lnTo>
                <a:lnTo>
                  <a:pt x="135249" y="278341"/>
                </a:lnTo>
                <a:lnTo>
                  <a:pt x="143412" y="273567"/>
                </a:lnTo>
                <a:lnTo>
                  <a:pt x="151167" y="268270"/>
                </a:lnTo>
                <a:lnTo>
                  <a:pt x="155902" y="265524"/>
                </a:lnTo>
                <a:lnTo>
                  <a:pt x="166244" y="259933"/>
                </a:lnTo>
                <a:lnTo>
                  <a:pt x="194062" y="245732"/>
                </a:lnTo>
                <a:lnTo>
                  <a:pt x="202888" y="240024"/>
                </a:lnTo>
                <a:lnTo>
                  <a:pt x="210939" y="234312"/>
                </a:lnTo>
                <a:lnTo>
                  <a:pt x="215753" y="231456"/>
                </a:lnTo>
                <a:lnTo>
                  <a:pt x="220867" y="228599"/>
                </a:lnTo>
                <a:lnTo>
                  <a:pt x="229089" y="220344"/>
                </a:lnTo>
                <a:lnTo>
                  <a:pt x="232615" y="215476"/>
                </a:lnTo>
                <a:lnTo>
                  <a:pt x="241613" y="207527"/>
                </a:lnTo>
                <a:lnTo>
                  <a:pt x="246680" y="204074"/>
                </a:lnTo>
                <a:lnTo>
                  <a:pt x="254849" y="197696"/>
                </a:lnTo>
                <a:lnTo>
                  <a:pt x="258361" y="194663"/>
                </a:lnTo>
                <a:lnTo>
                  <a:pt x="264803" y="186212"/>
                </a:lnTo>
                <a:lnTo>
                  <a:pt x="267855" y="181291"/>
                </a:lnTo>
                <a:lnTo>
                  <a:pt x="273785" y="173284"/>
                </a:lnTo>
                <a:lnTo>
                  <a:pt x="279596" y="165597"/>
                </a:lnTo>
                <a:lnTo>
                  <a:pt x="282479" y="160880"/>
                </a:lnTo>
                <a:lnTo>
                  <a:pt x="285353" y="155831"/>
                </a:lnTo>
                <a:lnTo>
                  <a:pt x="288547" y="147680"/>
                </a:lnTo>
                <a:lnTo>
                  <a:pt x="290919" y="139931"/>
                </a:lnTo>
                <a:lnTo>
                  <a:pt x="292885" y="135197"/>
                </a:lnTo>
                <a:lnTo>
                  <a:pt x="295149" y="130136"/>
                </a:lnTo>
                <a:lnTo>
                  <a:pt x="297663" y="121973"/>
                </a:lnTo>
                <a:lnTo>
                  <a:pt x="298781" y="115170"/>
                </a:lnTo>
                <a:lnTo>
                  <a:pt x="299278" y="108972"/>
                </a:lnTo>
                <a:lnTo>
                  <a:pt x="296958" y="100502"/>
                </a:lnTo>
                <a:lnTo>
                  <a:pt x="295006" y="95576"/>
                </a:lnTo>
                <a:lnTo>
                  <a:pt x="292838" y="87563"/>
                </a:lnTo>
                <a:lnTo>
                  <a:pt x="291874" y="80827"/>
                </a:lnTo>
                <a:lnTo>
                  <a:pt x="291445" y="74658"/>
                </a:lnTo>
                <a:lnTo>
                  <a:pt x="290379" y="71679"/>
                </a:lnTo>
                <a:lnTo>
                  <a:pt x="286653" y="65830"/>
                </a:lnTo>
                <a:lnTo>
                  <a:pt x="279201" y="57182"/>
                </a:lnTo>
                <a:lnTo>
                  <a:pt x="277453" y="54313"/>
                </a:lnTo>
                <a:lnTo>
                  <a:pt x="274041" y="45726"/>
                </a:lnTo>
                <a:lnTo>
                  <a:pt x="267420" y="37149"/>
                </a:lnTo>
                <a:lnTo>
                  <a:pt x="259426" y="28575"/>
                </a:lnTo>
                <a:lnTo>
                  <a:pt x="253847" y="22860"/>
                </a:lnTo>
                <a:lnTo>
                  <a:pt x="250073" y="20955"/>
                </a:lnTo>
                <a:lnTo>
                  <a:pt x="240799" y="18838"/>
                </a:lnTo>
                <a:lnTo>
                  <a:pt x="232868" y="17897"/>
                </a:lnTo>
                <a:lnTo>
                  <a:pt x="229420" y="17646"/>
                </a:lnTo>
                <a:lnTo>
                  <a:pt x="226168" y="16526"/>
                </a:lnTo>
                <a:lnTo>
                  <a:pt x="220015" y="12742"/>
                </a:lnTo>
                <a:lnTo>
                  <a:pt x="211566" y="10426"/>
                </a:lnTo>
                <a:lnTo>
                  <a:pt x="202413" y="9396"/>
                </a:lnTo>
                <a:lnTo>
                  <a:pt x="195170" y="8938"/>
                </a:lnTo>
                <a:lnTo>
                  <a:pt x="191905" y="7864"/>
                </a:lnTo>
                <a:lnTo>
                  <a:pt x="185737" y="4130"/>
                </a:lnTo>
                <a:lnTo>
                  <a:pt x="177281" y="1836"/>
                </a:lnTo>
                <a:lnTo>
                  <a:pt x="168125" y="815"/>
                </a:lnTo>
                <a:lnTo>
                  <a:pt x="160881" y="362"/>
                </a:lnTo>
                <a:lnTo>
                  <a:pt x="154486" y="161"/>
                </a:lnTo>
                <a:lnTo>
                  <a:pt x="143631" y="14"/>
                </a:lnTo>
                <a:lnTo>
                  <a:pt x="1367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25"/>
          <p:cNvSpPr/>
          <p:nvPr/>
        </p:nvSpPr>
        <p:spPr>
          <a:xfrm>
            <a:off x="2797492" y="5109210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34290" y="0"/>
                </a:moveTo>
                <a:lnTo>
                  <a:pt x="26070" y="0"/>
                </a:lnTo>
                <a:lnTo>
                  <a:pt x="25822" y="4551"/>
                </a:lnTo>
                <a:lnTo>
                  <a:pt x="24835" y="6844"/>
                </a:lnTo>
                <a:lnTo>
                  <a:pt x="23224" y="9324"/>
                </a:lnTo>
                <a:lnTo>
                  <a:pt x="18346" y="15600"/>
                </a:lnTo>
                <a:lnTo>
                  <a:pt x="17679" y="21538"/>
                </a:lnTo>
                <a:lnTo>
                  <a:pt x="17382" y="29575"/>
                </a:lnTo>
                <a:lnTo>
                  <a:pt x="17215" y="39454"/>
                </a:lnTo>
                <a:lnTo>
                  <a:pt x="17148" y="70224"/>
                </a:lnTo>
                <a:lnTo>
                  <a:pt x="16194" y="74439"/>
                </a:lnTo>
                <a:lnTo>
                  <a:pt x="14606" y="79153"/>
                </a:lnTo>
                <a:lnTo>
                  <a:pt x="12595" y="84201"/>
                </a:lnTo>
                <a:lnTo>
                  <a:pt x="11254" y="89471"/>
                </a:lnTo>
                <a:lnTo>
                  <a:pt x="10360" y="94890"/>
                </a:lnTo>
                <a:lnTo>
                  <a:pt x="9764" y="100407"/>
                </a:lnTo>
                <a:lnTo>
                  <a:pt x="9367" y="105038"/>
                </a:lnTo>
                <a:lnTo>
                  <a:pt x="8926" y="112723"/>
                </a:lnTo>
                <a:lnTo>
                  <a:pt x="8729" y="121854"/>
                </a:lnTo>
                <a:lnTo>
                  <a:pt x="8604" y="143238"/>
                </a:lnTo>
                <a:lnTo>
                  <a:pt x="7641" y="148832"/>
                </a:lnTo>
                <a:lnTo>
                  <a:pt x="6046" y="154466"/>
                </a:lnTo>
                <a:lnTo>
                  <a:pt x="4031" y="160127"/>
                </a:lnTo>
                <a:lnTo>
                  <a:pt x="3640" y="164854"/>
                </a:lnTo>
                <a:lnTo>
                  <a:pt x="4331" y="168958"/>
                </a:lnTo>
                <a:lnTo>
                  <a:pt x="5745" y="172646"/>
                </a:lnTo>
                <a:lnTo>
                  <a:pt x="5735" y="177009"/>
                </a:lnTo>
                <a:lnTo>
                  <a:pt x="4776" y="181824"/>
                </a:lnTo>
                <a:lnTo>
                  <a:pt x="3184" y="186938"/>
                </a:lnTo>
                <a:lnTo>
                  <a:pt x="2123" y="192253"/>
                </a:lnTo>
                <a:lnTo>
                  <a:pt x="1415" y="197701"/>
                </a:lnTo>
                <a:lnTo>
                  <a:pt x="943" y="203238"/>
                </a:lnTo>
                <a:lnTo>
                  <a:pt x="629" y="208834"/>
                </a:lnTo>
                <a:lnTo>
                  <a:pt x="280" y="220132"/>
                </a:lnTo>
                <a:lnTo>
                  <a:pt x="37" y="239291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26"/>
          <p:cNvSpPr/>
          <p:nvPr/>
        </p:nvSpPr>
        <p:spPr>
          <a:xfrm>
            <a:off x="2874644" y="5169251"/>
            <a:ext cx="145699" cy="171416"/>
          </a:xfrm>
          <a:custGeom>
            <a:avLst/>
            <a:gdLst/>
            <a:ahLst/>
            <a:cxnLst/>
            <a:rect l="0" t="0" r="0" b="0"/>
            <a:pathLst>
              <a:path w="145699" h="171416">
                <a:moveTo>
                  <a:pt x="8573" y="25684"/>
                </a:moveTo>
                <a:lnTo>
                  <a:pt x="13124" y="25684"/>
                </a:lnTo>
                <a:lnTo>
                  <a:pt x="15417" y="24731"/>
                </a:lnTo>
                <a:lnTo>
                  <a:pt x="17898" y="23144"/>
                </a:lnTo>
                <a:lnTo>
                  <a:pt x="24173" y="18302"/>
                </a:lnTo>
                <a:lnTo>
                  <a:pt x="27571" y="17640"/>
                </a:lnTo>
                <a:lnTo>
                  <a:pt x="29811" y="17464"/>
                </a:lnTo>
                <a:lnTo>
                  <a:pt x="33209" y="16394"/>
                </a:lnTo>
                <a:lnTo>
                  <a:pt x="37380" y="14728"/>
                </a:lnTo>
                <a:lnTo>
                  <a:pt x="42065" y="12665"/>
                </a:lnTo>
                <a:lnTo>
                  <a:pt x="46141" y="11290"/>
                </a:lnTo>
                <a:lnTo>
                  <a:pt x="49811" y="10373"/>
                </a:lnTo>
                <a:lnTo>
                  <a:pt x="53210" y="9761"/>
                </a:lnTo>
                <a:lnTo>
                  <a:pt x="56429" y="8401"/>
                </a:lnTo>
                <a:lnTo>
                  <a:pt x="59527" y="6542"/>
                </a:lnTo>
                <a:lnTo>
                  <a:pt x="62545" y="4350"/>
                </a:lnTo>
                <a:lnTo>
                  <a:pt x="65509" y="2889"/>
                </a:lnTo>
                <a:lnTo>
                  <a:pt x="68438" y="1915"/>
                </a:lnTo>
                <a:lnTo>
                  <a:pt x="71343" y="1265"/>
                </a:lnTo>
                <a:lnTo>
                  <a:pt x="75185" y="832"/>
                </a:lnTo>
                <a:lnTo>
                  <a:pt x="79651" y="543"/>
                </a:lnTo>
                <a:lnTo>
                  <a:pt x="91405" y="80"/>
                </a:lnTo>
                <a:lnTo>
                  <a:pt x="97992" y="0"/>
                </a:lnTo>
                <a:lnTo>
                  <a:pt x="100570" y="941"/>
                </a:lnTo>
                <a:lnTo>
                  <a:pt x="103242" y="2521"/>
                </a:lnTo>
                <a:lnTo>
                  <a:pt x="105976" y="4527"/>
                </a:lnTo>
                <a:lnTo>
                  <a:pt x="107798" y="6817"/>
                </a:lnTo>
                <a:lnTo>
                  <a:pt x="109013" y="9296"/>
                </a:lnTo>
                <a:lnTo>
                  <a:pt x="110963" y="15568"/>
                </a:lnTo>
                <a:lnTo>
                  <a:pt x="111123" y="17987"/>
                </a:lnTo>
                <a:lnTo>
                  <a:pt x="111301" y="25755"/>
                </a:lnTo>
                <a:lnTo>
                  <a:pt x="110396" y="29541"/>
                </a:lnTo>
                <a:lnTo>
                  <a:pt x="108840" y="33018"/>
                </a:lnTo>
                <a:lnTo>
                  <a:pt x="106850" y="36288"/>
                </a:lnTo>
                <a:lnTo>
                  <a:pt x="105523" y="39421"/>
                </a:lnTo>
                <a:lnTo>
                  <a:pt x="104639" y="42462"/>
                </a:lnTo>
                <a:lnTo>
                  <a:pt x="104049" y="45441"/>
                </a:lnTo>
                <a:lnTo>
                  <a:pt x="103657" y="48380"/>
                </a:lnTo>
                <a:lnTo>
                  <a:pt x="103394" y="51292"/>
                </a:lnTo>
                <a:lnTo>
                  <a:pt x="103220" y="54186"/>
                </a:lnTo>
                <a:lnTo>
                  <a:pt x="102151" y="57067"/>
                </a:lnTo>
                <a:lnTo>
                  <a:pt x="100486" y="59942"/>
                </a:lnTo>
                <a:lnTo>
                  <a:pt x="98423" y="62810"/>
                </a:lnTo>
                <a:lnTo>
                  <a:pt x="97048" y="65674"/>
                </a:lnTo>
                <a:lnTo>
                  <a:pt x="96131" y="68537"/>
                </a:lnTo>
                <a:lnTo>
                  <a:pt x="95520" y="71398"/>
                </a:lnTo>
                <a:lnTo>
                  <a:pt x="93208" y="74257"/>
                </a:lnTo>
                <a:lnTo>
                  <a:pt x="89761" y="77116"/>
                </a:lnTo>
                <a:lnTo>
                  <a:pt x="79644" y="83997"/>
                </a:lnTo>
                <a:lnTo>
                  <a:pt x="78813" y="85514"/>
                </a:lnTo>
                <a:lnTo>
                  <a:pt x="77891" y="89740"/>
                </a:lnTo>
                <a:lnTo>
                  <a:pt x="76693" y="91248"/>
                </a:lnTo>
                <a:lnTo>
                  <a:pt x="74941" y="92253"/>
                </a:lnTo>
                <a:lnTo>
                  <a:pt x="68953" y="94146"/>
                </a:lnTo>
                <a:lnTo>
                  <a:pt x="73242" y="94229"/>
                </a:lnTo>
                <a:lnTo>
                  <a:pt x="76810" y="94261"/>
                </a:lnTo>
                <a:lnTo>
                  <a:pt x="79540" y="91722"/>
                </a:lnTo>
                <a:lnTo>
                  <a:pt x="81602" y="89712"/>
                </a:lnTo>
                <a:lnTo>
                  <a:pt x="83929" y="88371"/>
                </a:lnTo>
                <a:lnTo>
                  <a:pt x="86433" y="87478"/>
                </a:lnTo>
                <a:lnTo>
                  <a:pt x="89054" y="86882"/>
                </a:lnTo>
                <a:lnTo>
                  <a:pt x="91755" y="86485"/>
                </a:lnTo>
                <a:lnTo>
                  <a:pt x="94507" y="86221"/>
                </a:lnTo>
                <a:lnTo>
                  <a:pt x="101218" y="85796"/>
                </a:lnTo>
                <a:lnTo>
                  <a:pt x="104676" y="85738"/>
                </a:lnTo>
                <a:lnTo>
                  <a:pt x="131477" y="85692"/>
                </a:lnTo>
                <a:lnTo>
                  <a:pt x="133371" y="86644"/>
                </a:lnTo>
                <a:lnTo>
                  <a:pt x="134634" y="88231"/>
                </a:lnTo>
                <a:lnTo>
                  <a:pt x="135476" y="90242"/>
                </a:lnTo>
                <a:lnTo>
                  <a:pt x="138952" y="95016"/>
                </a:lnTo>
                <a:lnTo>
                  <a:pt x="144394" y="101292"/>
                </a:lnTo>
                <a:lnTo>
                  <a:pt x="145138" y="104690"/>
                </a:lnTo>
                <a:lnTo>
                  <a:pt x="145468" y="109375"/>
                </a:lnTo>
                <a:lnTo>
                  <a:pt x="145616" y="114632"/>
                </a:lnTo>
                <a:lnTo>
                  <a:pt x="145698" y="122947"/>
                </a:lnTo>
                <a:lnTo>
                  <a:pt x="144757" y="124816"/>
                </a:lnTo>
                <a:lnTo>
                  <a:pt x="143177" y="126062"/>
                </a:lnTo>
                <a:lnTo>
                  <a:pt x="141172" y="126892"/>
                </a:lnTo>
                <a:lnTo>
                  <a:pt x="138882" y="129351"/>
                </a:lnTo>
                <a:lnTo>
                  <a:pt x="136403" y="132895"/>
                </a:lnTo>
                <a:lnTo>
                  <a:pt x="133798" y="137163"/>
                </a:lnTo>
                <a:lnTo>
                  <a:pt x="131109" y="140008"/>
                </a:lnTo>
                <a:lnTo>
                  <a:pt x="128364" y="141905"/>
                </a:lnTo>
                <a:lnTo>
                  <a:pt x="125581" y="143169"/>
                </a:lnTo>
                <a:lnTo>
                  <a:pt x="122773" y="144965"/>
                </a:lnTo>
                <a:lnTo>
                  <a:pt x="119949" y="147114"/>
                </a:lnTo>
                <a:lnTo>
                  <a:pt x="117114" y="149500"/>
                </a:lnTo>
                <a:lnTo>
                  <a:pt x="115224" y="152043"/>
                </a:lnTo>
                <a:lnTo>
                  <a:pt x="113963" y="154691"/>
                </a:lnTo>
                <a:lnTo>
                  <a:pt x="113123" y="157408"/>
                </a:lnTo>
                <a:lnTo>
                  <a:pt x="110658" y="160172"/>
                </a:lnTo>
                <a:lnTo>
                  <a:pt x="107110" y="162968"/>
                </a:lnTo>
                <a:lnTo>
                  <a:pt x="102839" y="165784"/>
                </a:lnTo>
                <a:lnTo>
                  <a:pt x="99040" y="167662"/>
                </a:lnTo>
                <a:lnTo>
                  <a:pt x="95554" y="168913"/>
                </a:lnTo>
                <a:lnTo>
                  <a:pt x="92278" y="169747"/>
                </a:lnTo>
                <a:lnTo>
                  <a:pt x="88189" y="170304"/>
                </a:lnTo>
                <a:lnTo>
                  <a:pt x="83558" y="170674"/>
                </a:lnTo>
                <a:lnTo>
                  <a:pt x="71539" y="171269"/>
                </a:lnTo>
                <a:lnTo>
                  <a:pt x="56430" y="171387"/>
                </a:lnTo>
                <a:lnTo>
                  <a:pt x="31516" y="171415"/>
                </a:lnTo>
                <a:lnTo>
                  <a:pt x="28631" y="170463"/>
                </a:lnTo>
                <a:lnTo>
                  <a:pt x="25755" y="168876"/>
                </a:lnTo>
                <a:lnTo>
                  <a:pt x="22885" y="166865"/>
                </a:lnTo>
                <a:lnTo>
                  <a:pt x="20020" y="165524"/>
                </a:lnTo>
                <a:lnTo>
                  <a:pt x="17157" y="164631"/>
                </a:lnTo>
                <a:lnTo>
                  <a:pt x="9075" y="162948"/>
                </a:lnTo>
                <a:lnTo>
                  <a:pt x="6256" y="162890"/>
                </a:lnTo>
                <a:lnTo>
                  <a:pt x="0" y="162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27"/>
          <p:cNvSpPr/>
          <p:nvPr/>
        </p:nvSpPr>
        <p:spPr>
          <a:xfrm>
            <a:off x="3088969" y="5092065"/>
            <a:ext cx="94286" cy="205740"/>
          </a:xfrm>
          <a:custGeom>
            <a:avLst/>
            <a:gdLst/>
            <a:ahLst/>
            <a:cxnLst/>
            <a:rect l="0" t="0" r="0" b="0"/>
            <a:pathLst>
              <a:path w="94286" h="205740">
                <a:moveTo>
                  <a:pt x="94285" y="0"/>
                </a:moveTo>
                <a:lnTo>
                  <a:pt x="86066" y="0"/>
                </a:lnTo>
                <a:lnTo>
                  <a:pt x="85818" y="4551"/>
                </a:lnTo>
                <a:lnTo>
                  <a:pt x="84830" y="5891"/>
                </a:lnTo>
                <a:lnTo>
                  <a:pt x="83219" y="6785"/>
                </a:lnTo>
                <a:lnTo>
                  <a:pt x="81193" y="7381"/>
                </a:lnTo>
                <a:lnTo>
                  <a:pt x="78890" y="8730"/>
                </a:lnTo>
                <a:lnTo>
                  <a:pt x="76402" y="10583"/>
                </a:lnTo>
                <a:lnTo>
                  <a:pt x="73791" y="12770"/>
                </a:lnTo>
                <a:lnTo>
                  <a:pt x="72050" y="15181"/>
                </a:lnTo>
                <a:lnTo>
                  <a:pt x="70115" y="20400"/>
                </a:lnTo>
                <a:lnTo>
                  <a:pt x="67695" y="23125"/>
                </a:lnTo>
                <a:lnTo>
                  <a:pt x="64176" y="25894"/>
                </a:lnTo>
                <a:lnTo>
                  <a:pt x="59925" y="28692"/>
                </a:lnTo>
                <a:lnTo>
                  <a:pt x="56138" y="31511"/>
                </a:lnTo>
                <a:lnTo>
                  <a:pt x="52662" y="34342"/>
                </a:lnTo>
                <a:lnTo>
                  <a:pt x="49391" y="37182"/>
                </a:lnTo>
                <a:lnTo>
                  <a:pt x="46259" y="40028"/>
                </a:lnTo>
                <a:lnTo>
                  <a:pt x="40238" y="45731"/>
                </a:lnTo>
                <a:lnTo>
                  <a:pt x="37299" y="49537"/>
                </a:lnTo>
                <a:lnTo>
                  <a:pt x="34387" y="53980"/>
                </a:lnTo>
                <a:lnTo>
                  <a:pt x="31493" y="58846"/>
                </a:lnTo>
                <a:lnTo>
                  <a:pt x="28612" y="63043"/>
                </a:lnTo>
                <a:lnTo>
                  <a:pt x="25738" y="66794"/>
                </a:lnTo>
                <a:lnTo>
                  <a:pt x="22869" y="70247"/>
                </a:lnTo>
                <a:lnTo>
                  <a:pt x="20957" y="73501"/>
                </a:lnTo>
                <a:lnTo>
                  <a:pt x="18833" y="79657"/>
                </a:lnTo>
                <a:lnTo>
                  <a:pt x="17314" y="82632"/>
                </a:lnTo>
                <a:lnTo>
                  <a:pt x="15349" y="85568"/>
                </a:lnTo>
                <a:lnTo>
                  <a:pt x="13086" y="88478"/>
                </a:lnTo>
                <a:lnTo>
                  <a:pt x="10625" y="91370"/>
                </a:lnTo>
                <a:lnTo>
                  <a:pt x="8032" y="94250"/>
                </a:lnTo>
                <a:lnTo>
                  <a:pt x="5351" y="97124"/>
                </a:lnTo>
                <a:lnTo>
                  <a:pt x="3563" y="99991"/>
                </a:lnTo>
                <a:lnTo>
                  <a:pt x="1577" y="105718"/>
                </a:lnTo>
                <a:lnTo>
                  <a:pt x="694" y="111438"/>
                </a:lnTo>
                <a:lnTo>
                  <a:pt x="302" y="117155"/>
                </a:lnTo>
                <a:lnTo>
                  <a:pt x="127" y="122871"/>
                </a:lnTo>
                <a:lnTo>
                  <a:pt x="0" y="140017"/>
                </a:lnTo>
                <a:lnTo>
                  <a:pt x="949" y="142875"/>
                </a:lnTo>
                <a:lnTo>
                  <a:pt x="2533" y="145732"/>
                </a:lnTo>
                <a:lnTo>
                  <a:pt x="4542" y="148589"/>
                </a:lnTo>
                <a:lnTo>
                  <a:pt x="6834" y="151447"/>
                </a:lnTo>
                <a:lnTo>
                  <a:pt x="9315" y="154305"/>
                </a:lnTo>
                <a:lnTo>
                  <a:pt x="11921" y="157162"/>
                </a:lnTo>
                <a:lnTo>
                  <a:pt x="13658" y="160020"/>
                </a:lnTo>
                <a:lnTo>
                  <a:pt x="15589" y="165735"/>
                </a:lnTo>
                <a:lnTo>
                  <a:pt x="17056" y="168592"/>
                </a:lnTo>
                <a:lnTo>
                  <a:pt x="18987" y="171450"/>
                </a:lnTo>
                <a:lnTo>
                  <a:pt x="21226" y="174307"/>
                </a:lnTo>
                <a:lnTo>
                  <a:pt x="23715" y="180022"/>
                </a:lnTo>
                <a:lnTo>
                  <a:pt x="24379" y="182880"/>
                </a:lnTo>
                <a:lnTo>
                  <a:pt x="25773" y="185737"/>
                </a:lnTo>
                <a:lnTo>
                  <a:pt x="27656" y="188595"/>
                </a:lnTo>
                <a:lnTo>
                  <a:pt x="32970" y="195474"/>
                </a:lnTo>
                <a:lnTo>
                  <a:pt x="34358" y="196991"/>
                </a:lnTo>
                <a:lnTo>
                  <a:pt x="38441" y="201216"/>
                </a:lnTo>
                <a:lnTo>
                  <a:pt x="40863" y="202724"/>
                </a:lnTo>
                <a:lnTo>
                  <a:pt x="43431" y="203729"/>
                </a:lnTo>
                <a:lnTo>
                  <a:pt x="46095" y="204399"/>
                </a:lnTo>
                <a:lnTo>
                  <a:pt x="48824" y="204846"/>
                </a:lnTo>
                <a:lnTo>
                  <a:pt x="51595" y="205144"/>
                </a:lnTo>
                <a:lnTo>
                  <a:pt x="54395" y="205343"/>
                </a:lnTo>
                <a:lnTo>
                  <a:pt x="58167" y="205475"/>
                </a:lnTo>
                <a:lnTo>
                  <a:pt x="76176" y="205717"/>
                </a:lnTo>
                <a:lnTo>
                  <a:pt x="85713" y="2057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28"/>
          <p:cNvSpPr/>
          <p:nvPr/>
        </p:nvSpPr>
        <p:spPr>
          <a:xfrm>
            <a:off x="3217544" y="5186393"/>
            <a:ext cx="25719" cy="119985"/>
          </a:xfrm>
          <a:custGeom>
            <a:avLst/>
            <a:gdLst/>
            <a:ahLst/>
            <a:cxnLst/>
            <a:rect l="0" t="0" r="0" b="0"/>
            <a:pathLst>
              <a:path w="25719" h="119985">
                <a:moveTo>
                  <a:pt x="0" y="8542"/>
                </a:moveTo>
                <a:lnTo>
                  <a:pt x="0" y="0"/>
                </a:lnTo>
                <a:lnTo>
                  <a:pt x="0" y="71033"/>
                </a:lnTo>
                <a:lnTo>
                  <a:pt x="953" y="74968"/>
                </a:lnTo>
                <a:lnTo>
                  <a:pt x="2540" y="79496"/>
                </a:lnTo>
                <a:lnTo>
                  <a:pt x="4551" y="84419"/>
                </a:lnTo>
                <a:lnTo>
                  <a:pt x="5892" y="88654"/>
                </a:lnTo>
                <a:lnTo>
                  <a:pt x="6786" y="92430"/>
                </a:lnTo>
                <a:lnTo>
                  <a:pt x="7381" y="95900"/>
                </a:lnTo>
                <a:lnTo>
                  <a:pt x="8731" y="99166"/>
                </a:lnTo>
                <a:lnTo>
                  <a:pt x="10583" y="102295"/>
                </a:lnTo>
                <a:lnTo>
                  <a:pt x="15849" y="109611"/>
                </a:lnTo>
                <a:lnTo>
                  <a:pt x="16569" y="113151"/>
                </a:lnTo>
                <a:lnTo>
                  <a:pt x="16762" y="115429"/>
                </a:lnTo>
                <a:lnTo>
                  <a:pt x="17842" y="116947"/>
                </a:lnTo>
                <a:lnTo>
                  <a:pt x="19515" y="117960"/>
                </a:lnTo>
                <a:lnTo>
                  <a:pt x="25718" y="1199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29"/>
          <p:cNvSpPr/>
          <p:nvPr/>
        </p:nvSpPr>
        <p:spPr>
          <a:xfrm>
            <a:off x="3277552" y="5083492"/>
            <a:ext cx="94298" cy="255971"/>
          </a:xfrm>
          <a:custGeom>
            <a:avLst/>
            <a:gdLst/>
            <a:ahLst/>
            <a:cxnLst/>
            <a:rect l="0" t="0" r="0" b="0"/>
            <a:pathLst>
              <a:path w="94298" h="255971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2540" y="8043"/>
                </a:lnTo>
                <a:lnTo>
                  <a:pt x="7381" y="8468"/>
                </a:lnTo>
                <a:lnTo>
                  <a:pt x="8731" y="9455"/>
                </a:lnTo>
                <a:lnTo>
                  <a:pt x="10583" y="11066"/>
                </a:lnTo>
                <a:lnTo>
                  <a:pt x="12770" y="13093"/>
                </a:lnTo>
                <a:lnTo>
                  <a:pt x="20400" y="20495"/>
                </a:lnTo>
                <a:lnTo>
                  <a:pt x="23125" y="22236"/>
                </a:lnTo>
                <a:lnTo>
                  <a:pt x="25894" y="23397"/>
                </a:lnTo>
                <a:lnTo>
                  <a:pt x="28693" y="24171"/>
                </a:lnTo>
                <a:lnTo>
                  <a:pt x="31511" y="25639"/>
                </a:lnTo>
                <a:lnTo>
                  <a:pt x="34342" y="27570"/>
                </a:lnTo>
                <a:lnTo>
                  <a:pt x="37183" y="29810"/>
                </a:lnTo>
                <a:lnTo>
                  <a:pt x="40028" y="32256"/>
                </a:lnTo>
                <a:lnTo>
                  <a:pt x="42878" y="34839"/>
                </a:lnTo>
                <a:lnTo>
                  <a:pt x="49745" y="41278"/>
                </a:lnTo>
                <a:lnTo>
                  <a:pt x="52213" y="42759"/>
                </a:lnTo>
                <a:lnTo>
                  <a:pt x="55764" y="44698"/>
                </a:lnTo>
                <a:lnTo>
                  <a:pt x="60036" y="46944"/>
                </a:lnTo>
                <a:lnTo>
                  <a:pt x="62884" y="49393"/>
                </a:lnTo>
                <a:lnTo>
                  <a:pt x="64783" y="51979"/>
                </a:lnTo>
                <a:lnTo>
                  <a:pt x="66048" y="54656"/>
                </a:lnTo>
                <a:lnTo>
                  <a:pt x="67845" y="57392"/>
                </a:lnTo>
                <a:lnTo>
                  <a:pt x="69995" y="60169"/>
                </a:lnTo>
                <a:lnTo>
                  <a:pt x="72381" y="62973"/>
                </a:lnTo>
                <a:lnTo>
                  <a:pt x="74924" y="66747"/>
                </a:lnTo>
                <a:lnTo>
                  <a:pt x="77572" y="71168"/>
                </a:lnTo>
                <a:lnTo>
                  <a:pt x="80289" y="76020"/>
                </a:lnTo>
                <a:lnTo>
                  <a:pt x="83054" y="80208"/>
                </a:lnTo>
                <a:lnTo>
                  <a:pt x="85849" y="83952"/>
                </a:lnTo>
                <a:lnTo>
                  <a:pt x="88665" y="87400"/>
                </a:lnTo>
                <a:lnTo>
                  <a:pt x="90543" y="90652"/>
                </a:lnTo>
                <a:lnTo>
                  <a:pt x="92629" y="96805"/>
                </a:lnTo>
                <a:lnTo>
                  <a:pt x="93185" y="100732"/>
                </a:lnTo>
                <a:lnTo>
                  <a:pt x="93556" y="105254"/>
                </a:lnTo>
                <a:lnTo>
                  <a:pt x="93968" y="114407"/>
                </a:lnTo>
                <a:lnTo>
                  <a:pt x="94151" y="121650"/>
                </a:lnTo>
                <a:lnTo>
                  <a:pt x="94297" y="198342"/>
                </a:lnTo>
                <a:lnTo>
                  <a:pt x="93345" y="202713"/>
                </a:lnTo>
                <a:lnTo>
                  <a:pt x="91757" y="207532"/>
                </a:lnTo>
                <a:lnTo>
                  <a:pt x="89747" y="212650"/>
                </a:lnTo>
                <a:lnTo>
                  <a:pt x="87453" y="217014"/>
                </a:lnTo>
                <a:lnTo>
                  <a:pt x="84972" y="220876"/>
                </a:lnTo>
                <a:lnTo>
                  <a:pt x="82366" y="224403"/>
                </a:lnTo>
                <a:lnTo>
                  <a:pt x="79470" y="230862"/>
                </a:lnTo>
                <a:lnTo>
                  <a:pt x="78697" y="233918"/>
                </a:lnTo>
                <a:lnTo>
                  <a:pt x="77230" y="236908"/>
                </a:lnTo>
                <a:lnTo>
                  <a:pt x="75299" y="239854"/>
                </a:lnTo>
                <a:lnTo>
                  <a:pt x="69908" y="246874"/>
                </a:lnTo>
                <a:lnTo>
                  <a:pt x="68513" y="247450"/>
                </a:lnTo>
                <a:lnTo>
                  <a:pt x="66630" y="247834"/>
                </a:lnTo>
                <a:lnTo>
                  <a:pt x="61315" y="248451"/>
                </a:lnTo>
                <a:lnTo>
                  <a:pt x="59927" y="249454"/>
                </a:lnTo>
                <a:lnTo>
                  <a:pt x="58049" y="251075"/>
                </a:lnTo>
                <a:lnTo>
                  <a:pt x="52742" y="255970"/>
                </a:lnTo>
                <a:lnTo>
                  <a:pt x="52306" y="255419"/>
                </a:lnTo>
                <a:lnTo>
                  <a:pt x="51435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30"/>
          <p:cNvSpPr/>
          <p:nvPr/>
        </p:nvSpPr>
        <p:spPr>
          <a:xfrm>
            <a:off x="3474720" y="5186362"/>
            <a:ext cx="102870" cy="25718"/>
          </a:xfrm>
          <a:custGeom>
            <a:avLst/>
            <a:gdLst/>
            <a:ahLst/>
            <a:cxnLst/>
            <a:rect l="0" t="0" r="0" b="0"/>
            <a:pathLst>
              <a:path w="102870" h="25718">
                <a:moveTo>
                  <a:pt x="0" y="25717"/>
                </a:moveTo>
                <a:lnTo>
                  <a:pt x="7381" y="25717"/>
                </a:lnTo>
                <a:lnTo>
                  <a:pt x="9683" y="24765"/>
                </a:lnTo>
                <a:lnTo>
                  <a:pt x="13122" y="23178"/>
                </a:lnTo>
                <a:lnTo>
                  <a:pt x="23229" y="18336"/>
                </a:lnTo>
                <a:lnTo>
                  <a:pt x="25963" y="17939"/>
                </a:lnTo>
                <a:lnTo>
                  <a:pt x="29691" y="17675"/>
                </a:lnTo>
                <a:lnTo>
                  <a:pt x="34081" y="17498"/>
                </a:lnTo>
                <a:lnTo>
                  <a:pt x="37961" y="16428"/>
                </a:lnTo>
                <a:lnTo>
                  <a:pt x="41499" y="14762"/>
                </a:lnTo>
                <a:lnTo>
                  <a:pt x="44812" y="12699"/>
                </a:lnTo>
                <a:lnTo>
                  <a:pt x="48924" y="11324"/>
                </a:lnTo>
                <a:lnTo>
                  <a:pt x="53571" y="10406"/>
                </a:lnTo>
                <a:lnTo>
                  <a:pt x="58574" y="9796"/>
                </a:lnTo>
                <a:lnTo>
                  <a:pt x="62862" y="9388"/>
                </a:lnTo>
                <a:lnTo>
                  <a:pt x="66673" y="9116"/>
                </a:lnTo>
                <a:lnTo>
                  <a:pt x="70166" y="8935"/>
                </a:lnTo>
                <a:lnTo>
                  <a:pt x="73447" y="7862"/>
                </a:lnTo>
                <a:lnTo>
                  <a:pt x="76587" y="6193"/>
                </a:lnTo>
                <a:lnTo>
                  <a:pt x="79633" y="4129"/>
                </a:lnTo>
                <a:lnTo>
                  <a:pt x="82616" y="2753"/>
                </a:lnTo>
                <a:lnTo>
                  <a:pt x="85557" y="1836"/>
                </a:lnTo>
                <a:lnTo>
                  <a:pt x="88470" y="1224"/>
                </a:lnTo>
                <a:lnTo>
                  <a:pt x="91365" y="816"/>
                </a:lnTo>
                <a:lnTo>
                  <a:pt x="94247" y="544"/>
                </a:lnTo>
                <a:lnTo>
                  <a:pt x="10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31"/>
          <p:cNvSpPr/>
          <p:nvPr/>
        </p:nvSpPr>
        <p:spPr>
          <a:xfrm>
            <a:off x="3637597" y="5074920"/>
            <a:ext cx="8574" cy="205741"/>
          </a:xfrm>
          <a:custGeom>
            <a:avLst/>
            <a:gdLst/>
            <a:ahLst/>
            <a:cxnLst/>
            <a:rect l="0" t="0" r="0" b="0"/>
            <a:pathLst>
              <a:path w="8574" h="205741">
                <a:moveTo>
                  <a:pt x="0" y="0"/>
                </a:moveTo>
                <a:lnTo>
                  <a:pt x="0" y="117545"/>
                </a:lnTo>
                <a:lnTo>
                  <a:pt x="953" y="122178"/>
                </a:lnTo>
                <a:lnTo>
                  <a:pt x="2540" y="126219"/>
                </a:lnTo>
                <a:lnTo>
                  <a:pt x="4551" y="129866"/>
                </a:lnTo>
                <a:lnTo>
                  <a:pt x="5891" y="133250"/>
                </a:lnTo>
                <a:lnTo>
                  <a:pt x="6785" y="136458"/>
                </a:lnTo>
                <a:lnTo>
                  <a:pt x="7381" y="139550"/>
                </a:lnTo>
                <a:lnTo>
                  <a:pt x="7778" y="142563"/>
                </a:lnTo>
                <a:lnTo>
                  <a:pt x="8043" y="145524"/>
                </a:lnTo>
                <a:lnTo>
                  <a:pt x="8219" y="148451"/>
                </a:lnTo>
                <a:lnTo>
                  <a:pt x="8416" y="156783"/>
                </a:lnTo>
                <a:lnTo>
                  <a:pt x="857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32"/>
          <p:cNvSpPr/>
          <p:nvPr/>
        </p:nvSpPr>
        <p:spPr>
          <a:xfrm>
            <a:off x="3791902" y="4954904"/>
            <a:ext cx="17146" cy="377192"/>
          </a:xfrm>
          <a:custGeom>
            <a:avLst/>
            <a:gdLst/>
            <a:ahLst/>
            <a:cxnLst/>
            <a:rect l="0" t="0" r="0" b="0"/>
            <a:pathLst>
              <a:path w="17146" h="377192">
                <a:moveTo>
                  <a:pt x="0" y="0"/>
                </a:moveTo>
                <a:lnTo>
                  <a:pt x="0" y="193110"/>
                </a:lnTo>
                <a:lnTo>
                  <a:pt x="953" y="199225"/>
                </a:lnTo>
                <a:lnTo>
                  <a:pt x="2540" y="205207"/>
                </a:lnTo>
                <a:lnTo>
                  <a:pt x="4551" y="211100"/>
                </a:lnTo>
                <a:lnTo>
                  <a:pt x="5891" y="217886"/>
                </a:lnTo>
                <a:lnTo>
                  <a:pt x="6785" y="225268"/>
                </a:lnTo>
                <a:lnTo>
                  <a:pt x="7381" y="233046"/>
                </a:lnTo>
                <a:lnTo>
                  <a:pt x="7778" y="240137"/>
                </a:lnTo>
                <a:lnTo>
                  <a:pt x="8219" y="253095"/>
                </a:lnTo>
                <a:lnTo>
                  <a:pt x="8468" y="271101"/>
                </a:lnTo>
                <a:lnTo>
                  <a:pt x="9455" y="276937"/>
                </a:lnTo>
                <a:lnTo>
                  <a:pt x="11066" y="282732"/>
                </a:lnTo>
                <a:lnTo>
                  <a:pt x="13093" y="288501"/>
                </a:lnTo>
                <a:lnTo>
                  <a:pt x="14443" y="294252"/>
                </a:lnTo>
                <a:lnTo>
                  <a:pt x="15344" y="299991"/>
                </a:lnTo>
                <a:lnTo>
                  <a:pt x="15944" y="305721"/>
                </a:lnTo>
                <a:lnTo>
                  <a:pt x="16345" y="311447"/>
                </a:lnTo>
                <a:lnTo>
                  <a:pt x="16789" y="322889"/>
                </a:lnTo>
                <a:lnTo>
                  <a:pt x="17040" y="335490"/>
                </a:lnTo>
                <a:lnTo>
                  <a:pt x="17144" y="375493"/>
                </a:lnTo>
                <a:lnTo>
                  <a:pt x="16192" y="376059"/>
                </a:lnTo>
                <a:lnTo>
                  <a:pt x="14605" y="376436"/>
                </a:lnTo>
                <a:lnTo>
                  <a:pt x="8677" y="377177"/>
                </a:lnTo>
                <a:lnTo>
                  <a:pt x="17145" y="3771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33"/>
          <p:cNvSpPr/>
          <p:nvPr/>
        </p:nvSpPr>
        <p:spPr>
          <a:xfrm>
            <a:off x="3954884" y="5134927"/>
            <a:ext cx="154201" cy="8571"/>
          </a:xfrm>
          <a:custGeom>
            <a:avLst/>
            <a:gdLst/>
            <a:ahLst/>
            <a:cxnLst/>
            <a:rect l="0" t="0" r="0" b="0"/>
            <a:pathLst>
              <a:path w="154201" h="8571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8" y="953"/>
                </a:lnTo>
                <a:lnTo>
                  <a:pt x="6695" y="2540"/>
                </a:lnTo>
                <a:lnTo>
                  <a:pt x="7286" y="4551"/>
                </a:lnTo>
                <a:lnTo>
                  <a:pt x="8632" y="5892"/>
                </a:lnTo>
                <a:lnTo>
                  <a:pt x="10482" y="6785"/>
                </a:lnTo>
                <a:lnTo>
                  <a:pt x="12669" y="7381"/>
                </a:lnTo>
                <a:lnTo>
                  <a:pt x="15078" y="7778"/>
                </a:lnTo>
                <a:lnTo>
                  <a:pt x="17637" y="8043"/>
                </a:lnTo>
                <a:lnTo>
                  <a:pt x="20296" y="8219"/>
                </a:lnTo>
                <a:lnTo>
                  <a:pt x="28330" y="8416"/>
                </a:lnTo>
                <a:lnTo>
                  <a:pt x="74591" y="8570"/>
                </a:lnTo>
                <a:lnTo>
                  <a:pt x="80172" y="7618"/>
                </a:lnTo>
                <a:lnTo>
                  <a:pt x="85798" y="6031"/>
                </a:lnTo>
                <a:lnTo>
                  <a:pt x="91455" y="4021"/>
                </a:lnTo>
                <a:lnTo>
                  <a:pt x="96177" y="2681"/>
                </a:lnTo>
                <a:lnTo>
                  <a:pt x="100278" y="1787"/>
                </a:lnTo>
                <a:lnTo>
                  <a:pt x="103965" y="1192"/>
                </a:lnTo>
                <a:lnTo>
                  <a:pt x="108327" y="794"/>
                </a:lnTo>
                <a:lnTo>
                  <a:pt x="113141" y="530"/>
                </a:lnTo>
                <a:lnTo>
                  <a:pt x="122617" y="235"/>
                </a:lnTo>
                <a:lnTo>
                  <a:pt x="136461" y="47"/>
                </a:lnTo>
                <a:lnTo>
                  <a:pt x="1542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34"/>
          <p:cNvSpPr/>
          <p:nvPr/>
        </p:nvSpPr>
        <p:spPr>
          <a:xfrm>
            <a:off x="3980497" y="5212079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4551" y="8573"/>
                </a:lnTo>
                <a:lnTo>
                  <a:pt x="6844" y="7621"/>
                </a:lnTo>
                <a:lnTo>
                  <a:pt x="9325" y="6033"/>
                </a:lnTo>
                <a:lnTo>
                  <a:pt x="11932" y="4023"/>
                </a:lnTo>
                <a:lnTo>
                  <a:pt x="14622" y="2682"/>
                </a:lnTo>
                <a:lnTo>
                  <a:pt x="17368" y="1788"/>
                </a:lnTo>
                <a:lnTo>
                  <a:pt x="20151" y="1192"/>
                </a:lnTo>
                <a:lnTo>
                  <a:pt x="22959" y="795"/>
                </a:lnTo>
                <a:lnTo>
                  <a:pt x="25784" y="530"/>
                </a:lnTo>
                <a:lnTo>
                  <a:pt x="28619" y="354"/>
                </a:lnTo>
                <a:lnTo>
                  <a:pt x="34310" y="157"/>
                </a:lnTo>
                <a:lnTo>
                  <a:pt x="45724" y="31"/>
                </a:lnTo>
                <a:lnTo>
                  <a:pt x="114291" y="0"/>
                </a:lnTo>
                <a:lnTo>
                  <a:pt x="117151" y="953"/>
                </a:lnTo>
                <a:lnTo>
                  <a:pt x="120011" y="2541"/>
                </a:lnTo>
                <a:lnTo>
                  <a:pt x="12858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35"/>
          <p:cNvSpPr/>
          <p:nvPr/>
        </p:nvSpPr>
        <p:spPr>
          <a:xfrm>
            <a:off x="4177665" y="5059000"/>
            <a:ext cx="240031" cy="195836"/>
          </a:xfrm>
          <a:custGeom>
            <a:avLst/>
            <a:gdLst/>
            <a:ahLst/>
            <a:cxnLst/>
            <a:rect l="0" t="0" r="0" b="0"/>
            <a:pathLst>
              <a:path w="240031" h="195836">
                <a:moveTo>
                  <a:pt x="0" y="50210"/>
                </a:moveTo>
                <a:lnTo>
                  <a:pt x="0" y="33420"/>
                </a:lnTo>
                <a:lnTo>
                  <a:pt x="4551" y="28619"/>
                </a:lnTo>
                <a:lnTo>
                  <a:pt x="6843" y="27244"/>
                </a:lnTo>
                <a:lnTo>
                  <a:pt x="11931" y="25715"/>
                </a:lnTo>
                <a:lnTo>
                  <a:pt x="17367" y="22496"/>
                </a:lnTo>
                <a:lnTo>
                  <a:pt x="20150" y="20304"/>
                </a:lnTo>
                <a:lnTo>
                  <a:pt x="23911" y="18842"/>
                </a:lnTo>
                <a:lnTo>
                  <a:pt x="28323" y="17868"/>
                </a:lnTo>
                <a:lnTo>
                  <a:pt x="33169" y="17218"/>
                </a:lnTo>
                <a:lnTo>
                  <a:pt x="37352" y="15833"/>
                </a:lnTo>
                <a:lnTo>
                  <a:pt x="44541" y="11754"/>
                </a:lnTo>
                <a:lnTo>
                  <a:pt x="50911" y="9306"/>
                </a:lnTo>
                <a:lnTo>
                  <a:pt x="57869" y="8218"/>
                </a:lnTo>
                <a:lnTo>
                  <a:pt x="62392" y="7927"/>
                </a:lnTo>
                <a:lnTo>
                  <a:pt x="67312" y="7734"/>
                </a:lnTo>
                <a:lnTo>
                  <a:pt x="71545" y="6653"/>
                </a:lnTo>
                <a:lnTo>
                  <a:pt x="78787" y="2911"/>
                </a:lnTo>
                <a:lnTo>
                  <a:pt x="85181" y="613"/>
                </a:lnTo>
                <a:lnTo>
                  <a:pt x="88220" y="0"/>
                </a:lnTo>
                <a:lnTo>
                  <a:pt x="91198" y="544"/>
                </a:lnTo>
                <a:lnTo>
                  <a:pt x="97047" y="3689"/>
                </a:lnTo>
                <a:lnTo>
                  <a:pt x="102822" y="5721"/>
                </a:lnTo>
                <a:lnTo>
                  <a:pt x="108563" y="6624"/>
                </a:lnTo>
                <a:lnTo>
                  <a:pt x="114290" y="7026"/>
                </a:lnTo>
                <a:lnTo>
                  <a:pt x="117151" y="8085"/>
                </a:lnTo>
                <a:lnTo>
                  <a:pt x="122869" y="11803"/>
                </a:lnTo>
                <a:lnTo>
                  <a:pt x="128586" y="14090"/>
                </a:lnTo>
                <a:lnTo>
                  <a:pt x="131444" y="14700"/>
                </a:lnTo>
                <a:lnTo>
                  <a:pt x="133349" y="16059"/>
                </a:lnTo>
                <a:lnTo>
                  <a:pt x="134619" y="17918"/>
                </a:lnTo>
                <a:lnTo>
                  <a:pt x="136030" y="22523"/>
                </a:lnTo>
                <a:lnTo>
                  <a:pt x="136658" y="27744"/>
                </a:lnTo>
                <a:lnTo>
                  <a:pt x="136825" y="31423"/>
                </a:lnTo>
                <a:lnTo>
                  <a:pt x="137011" y="40590"/>
                </a:lnTo>
                <a:lnTo>
                  <a:pt x="136108" y="44749"/>
                </a:lnTo>
                <a:lnTo>
                  <a:pt x="134553" y="48474"/>
                </a:lnTo>
                <a:lnTo>
                  <a:pt x="132564" y="51910"/>
                </a:lnTo>
                <a:lnTo>
                  <a:pt x="131239" y="56106"/>
                </a:lnTo>
                <a:lnTo>
                  <a:pt x="130355" y="60808"/>
                </a:lnTo>
                <a:lnTo>
                  <a:pt x="129766" y="65848"/>
                </a:lnTo>
                <a:lnTo>
                  <a:pt x="128420" y="70160"/>
                </a:lnTo>
                <a:lnTo>
                  <a:pt x="126571" y="73987"/>
                </a:lnTo>
                <a:lnTo>
                  <a:pt x="124385" y="77491"/>
                </a:lnTo>
                <a:lnTo>
                  <a:pt x="121976" y="81732"/>
                </a:lnTo>
                <a:lnTo>
                  <a:pt x="116759" y="91525"/>
                </a:lnTo>
                <a:lnTo>
                  <a:pt x="113082" y="95850"/>
                </a:lnTo>
                <a:lnTo>
                  <a:pt x="108725" y="99687"/>
                </a:lnTo>
                <a:lnTo>
                  <a:pt x="103915" y="103197"/>
                </a:lnTo>
                <a:lnTo>
                  <a:pt x="99757" y="107442"/>
                </a:lnTo>
                <a:lnTo>
                  <a:pt x="96032" y="112177"/>
                </a:lnTo>
                <a:lnTo>
                  <a:pt x="92596" y="117239"/>
                </a:lnTo>
                <a:lnTo>
                  <a:pt x="89353" y="121566"/>
                </a:lnTo>
                <a:lnTo>
                  <a:pt x="86239" y="125402"/>
                </a:lnTo>
                <a:lnTo>
                  <a:pt x="83210" y="128913"/>
                </a:lnTo>
                <a:lnTo>
                  <a:pt x="80238" y="132206"/>
                </a:lnTo>
                <a:lnTo>
                  <a:pt x="74396" y="138405"/>
                </a:lnTo>
                <a:lnTo>
                  <a:pt x="57159" y="155903"/>
                </a:lnTo>
                <a:lnTo>
                  <a:pt x="55250" y="158772"/>
                </a:lnTo>
                <a:lnTo>
                  <a:pt x="53131" y="164500"/>
                </a:lnTo>
                <a:lnTo>
                  <a:pt x="51613" y="166408"/>
                </a:lnTo>
                <a:lnTo>
                  <a:pt x="49648" y="167680"/>
                </a:lnTo>
                <a:lnTo>
                  <a:pt x="44202" y="169722"/>
                </a:lnTo>
                <a:lnTo>
                  <a:pt x="43756" y="170842"/>
                </a:lnTo>
                <a:lnTo>
                  <a:pt x="43039" y="176943"/>
                </a:lnTo>
                <a:lnTo>
                  <a:pt x="42897" y="178431"/>
                </a:lnTo>
                <a:lnTo>
                  <a:pt x="47424" y="183239"/>
                </a:lnTo>
                <a:lnTo>
                  <a:pt x="50246" y="186146"/>
                </a:lnTo>
                <a:lnTo>
                  <a:pt x="51595" y="186554"/>
                </a:lnTo>
                <a:lnTo>
                  <a:pt x="55633" y="187007"/>
                </a:lnTo>
                <a:lnTo>
                  <a:pt x="58044" y="188081"/>
                </a:lnTo>
                <a:lnTo>
                  <a:pt x="63262" y="191813"/>
                </a:lnTo>
                <a:lnTo>
                  <a:pt x="65987" y="193189"/>
                </a:lnTo>
                <a:lnTo>
                  <a:pt x="71555" y="194719"/>
                </a:lnTo>
                <a:lnTo>
                  <a:pt x="77204" y="195399"/>
                </a:lnTo>
                <a:lnTo>
                  <a:pt x="82890" y="195700"/>
                </a:lnTo>
                <a:lnTo>
                  <a:pt x="88593" y="195835"/>
                </a:lnTo>
                <a:lnTo>
                  <a:pt x="92399" y="194918"/>
                </a:lnTo>
                <a:lnTo>
                  <a:pt x="96842" y="193355"/>
                </a:lnTo>
                <a:lnTo>
                  <a:pt x="101709" y="191360"/>
                </a:lnTo>
                <a:lnTo>
                  <a:pt x="106858" y="190029"/>
                </a:lnTo>
                <a:lnTo>
                  <a:pt x="112196" y="189143"/>
                </a:lnTo>
                <a:lnTo>
                  <a:pt x="117660" y="188552"/>
                </a:lnTo>
                <a:lnTo>
                  <a:pt x="123207" y="188158"/>
                </a:lnTo>
                <a:lnTo>
                  <a:pt x="128810" y="187895"/>
                </a:lnTo>
                <a:lnTo>
                  <a:pt x="140116" y="187603"/>
                </a:lnTo>
                <a:lnTo>
                  <a:pt x="240030" y="1873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36"/>
          <p:cNvSpPr/>
          <p:nvPr/>
        </p:nvSpPr>
        <p:spPr>
          <a:xfrm>
            <a:off x="2806065" y="5503545"/>
            <a:ext cx="17145" cy="317183"/>
          </a:xfrm>
          <a:custGeom>
            <a:avLst/>
            <a:gdLst/>
            <a:ahLst/>
            <a:cxnLst/>
            <a:rect l="0" t="0" r="0" b="0"/>
            <a:pathLst>
              <a:path w="17145" h="317183">
                <a:moveTo>
                  <a:pt x="17144" y="0"/>
                </a:moveTo>
                <a:lnTo>
                  <a:pt x="8925" y="0"/>
                </a:lnTo>
                <a:lnTo>
                  <a:pt x="8619" y="9325"/>
                </a:lnTo>
                <a:lnTo>
                  <a:pt x="8603" y="11931"/>
                </a:lnTo>
                <a:lnTo>
                  <a:pt x="7640" y="14622"/>
                </a:lnTo>
                <a:lnTo>
                  <a:pt x="6046" y="17368"/>
                </a:lnTo>
                <a:lnTo>
                  <a:pt x="4030" y="20151"/>
                </a:lnTo>
                <a:lnTo>
                  <a:pt x="2687" y="22959"/>
                </a:lnTo>
                <a:lnTo>
                  <a:pt x="1791" y="25783"/>
                </a:lnTo>
                <a:lnTo>
                  <a:pt x="1194" y="28619"/>
                </a:lnTo>
                <a:lnTo>
                  <a:pt x="796" y="31462"/>
                </a:lnTo>
                <a:lnTo>
                  <a:pt x="353" y="37160"/>
                </a:lnTo>
                <a:lnTo>
                  <a:pt x="157" y="45408"/>
                </a:lnTo>
                <a:lnTo>
                  <a:pt x="0" y="124551"/>
                </a:lnTo>
                <a:lnTo>
                  <a:pt x="953" y="131611"/>
                </a:lnTo>
                <a:lnTo>
                  <a:pt x="2540" y="139176"/>
                </a:lnTo>
                <a:lnTo>
                  <a:pt x="4550" y="147076"/>
                </a:lnTo>
                <a:lnTo>
                  <a:pt x="5891" y="155201"/>
                </a:lnTo>
                <a:lnTo>
                  <a:pt x="6785" y="163474"/>
                </a:lnTo>
                <a:lnTo>
                  <a:pt x="7380" y="171848"/>
                </a:lnTo>
                <a:lnTo>
                  <a:pt x="7778" y="179335"/>
                </a:lnTo>
                <a:lnTo>
                  <a:pt x="8219" y="192734"/>
                </a:lnTo>
                <a:lnTo>
                  <a:pt x="8541" y="235842"/>
                </a:lnTo>
                <a:lnTo>
                  <a:pt x="7599" y="242001"/>
                </a:lnTo>
                <a:lnTo>
                  <a:pt x="6018" y="248012"/>
                </a:lnTo>
                <a:lnTo>
                  <a:pt x="4012" y="253923"/>
                </a:lnTo>
                <a:lnTo>
                  <a:pt x="2674" y="259769"/>
                </a:lnTo>
                <a:lnTo>
                  <a:pt x="1783" y="265572"/>
                </a:lnTo>
                <a:lnTo>
                  <a:pt x="1189" y="271345"/>
                </a:lnTo>
                <a:lnTo>
                  <a:pt x="792" y="276147"/>
                </a:lnTo>
                <a:lnTo>
                  <a:pt x="352" y="284022"/>
                </a:lnTo>
                <a:lnTo>
                  <a:pt x="104" y="293810"/>
                </a:lnTo>
                <a:lnTo>
                  <a:pt x="0" y="315838"/>
                </a:lnTo>
                <a:lnTo>
                  <a:pt x="953" y="316286"/>
                </a:lnTo>
                <a:lnTo>
                  <a:pt x="2540" y="316585"/>
                </a:lnTo>
                <a:lnTo>
                  <a:pt x="8572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37"/>
          <p:cNvSpPr/>
          <p:nvPr/>
        </p:nvSpPr>
        <p:spPr>
          <a:xfrm>
            <a:off x="2875880" y="5580812"/>
            <a:ext cx="135528" cy="205626"/>
          </a:xfrm>
          <a:custGeom>
            <a:avLst/>
            <a:gdLst/>
            <a:ahLst/>
            <a:cxnLst/>
            <a:rect l="0" t="0" r="0" b="0"/>
            <a:pathLst>
              <a:path w="135528" h="205626">
                <a:moveTo>
                  <a:pt x="24482" y="42748"/>
                </a:moveTo>
                <a:lnTo>
                  <a:pt x="31863" y="42748"/>
                </a:lnTo>
                <a:lnTo>
                  <a:pt x="35065" y="40208"/>
                </a:lnTo>
                <a:lnTo>
                  <a:pt x="37252" y="38197"/>
                </a:lnTo>
                <a:lnTo>
                  <a:pt x="38711" y="35904"/>
                </a:lnTo>
                <a:lnTo>
                  <a:pt x="40331" y="30816"/>
                </a:lnTo>
                <a:lnTo>
                  <a:pt x="43591" y="25380"/>
                </a:lnTo>
                <a:lnTo>
                  <a:pt x="48894" y="18679"/>
                </a:lnTo>
                <a:lnTo>
                  <a:pt x="52159" y="15223"/>
                </a:lnTo>
                <a:lnTo>
                  <a:pt x="54364" y="12968"/>
                </a:lnTo>
                <a:lnTo>
                  <a:pt x="56785" y="11465"/>
                </a:lnTo>
                <a:lnTo>
                  <a:pt x="59353" y="10462"/>
                </a:lnTo>
                <a:lnTo>
                  <a:pt x="62017" y="9794"/>
                </a:lnTo>
                <a:lnTo>
                  <a:pt x="64745" y="8396"/>
                </a:lnTo>
                <a:lnTo>
                  <a:pt x="67517" y="6512"/>
                </a:lnTo>
                <a:lnTo>
                  <a:pt x="70317" y="4303"/>
                </a:lnTo>
                <a:lnTo>
                  <a:pt x="73136" y="2830"/>
                </a:lnTo>
                <a:lnTo>
                  <a:pt x="75968" y="1849"/>
                </a:lnTo>
                <a:lnTo>
                  <a:pt x="82806" y="273"/>
                </a:lnTo>
                <a:lnTo>
                  <a:pt x="86282" y="58"/>
                </a:lnTo>
                <a:lnTo>
                  <a:pt x="88541" y="0"/>
                </a:lnTo>
                <a:lnTo>
                  <a:pt x="90048" y="914"/>
                </a:lnTo>
                <a:lnTo>
                  <a:pt x="91053" y="2476"/>
                </a:lnTo>
                <a:lnTo>
                  <a:pt x="92169" y="6752"/>
                </a:lnTo>
                <a:lnTo>
                  <a:pt x="92665" y="11827"/>
                </a:lnTo>
                <a:lnTo>
                  <a:pt x="92886" y="17258"/>
                </a:lnTo>
                <a:lnTo>
                  <a:pt x="93010" y="25670"/>
                </a:lnTo>
                <a:lnTo>
                  <a:pt x="93052" y="41597"/>
                </a:lnTo>
                <a:lnTo>
                  <a:pt x="92103" y="45790"/>
                </a:lnTo>
                <a:lnTo>
                  <a:pt x="90518" y="49538"/>
                </a:lnTo>
                <a:lnTo>
                  <a:pt x="88508" y="52990"/>
                </a:lnTo>
                <a:lnTo>
                  <a:pt x="83736" y="61905"/>
                </a:lnTo>
                <a:lnTo>
                  <a:pt x="81129" y="66949"/>
                </a:lnTo>
                <a:lnTo>
                  <a:pt x="78439" y="71264"/>
                </a:lnTo>
                <a:lnTo>
                  <a:pt x="75694" y="75094"/>
                </a:lnTo>
                <a:lnTo>
                  <a:pt x="72911" y="78599"/>
                </a:lnTo>
                <a:lnTo>
                  <a:pt x="71055" y="81889"/>
                </a:lnTo>
                <a:lnTo>
                  <a:pt x="68994" y="88084"/>
                </a:lnTo>
                <a:lnTo>
                  <a:pt x="65537" y="94012"/>
                </a:lnTo>
                <a:lnTo>
                  <a:pt x="63282" y="96926"/>
                </a:lnTo>
                <a:lnTo>
                  <a:pt x="60826" y="98869"/>
                </a:lnTo>
                <a:lnTo>
                  <a:pt x="58237" y="100165"/>
                </a:lnTo>
                <a:lnTo>
                  <a:pt x="55557" y="101028"/>
                </a:lnTo>
                <a:lnTo>
                  <a:pt x="52819" y="102556"/>
                </a:lnTo>
                <a:lnTo>
                  <a:pt x="50041" y="104528"/>
                </a:lnTo>
                <a:lnTo>
                  <a:pt x="41656" y="111304"/>
                </a:lnTo>
                <a:lnTo>
                  <a:pt x="41640" y="111318"/>
                </a:lnTo>
                <a:lnTo>
                  <a:pt x="49009" y="103946"/>
                </a:lnTo>
                <a:lnTo>
                  <a:pt x="52211" y="103285"/>
                </a:lnTo>
                <a:lnTo>
                  <a:pt x="54398" y="103108"/>
                </a:lnTo>
                <a:lnTo>
                  <a:pt x="56808" y="102991"/>
                </a:lnTo>
                <a:lnTo>
                  <a:pt x="62027" y="102860"/>
                </a:lnTo>
                <a:lnTo>
                  <a:pt x="112961" y="102756"/>
                </a:lnTo>
                <a:lnTo>
                  <a:pt x="115853" y="103708"/>
                </a:lnTo>
                <a:lnTo>
                  <a:pt x="118733" y="105295"/>
                </a:lnTo>
                <a:lnTo>
                  <a:pt x="125649" y="110136"/>
                </a:lnTo>
                <a:lnTo>
                  <a:pt x="129135" y="113338"/>
                </a:lnTo>
                <a:lnTo>
                  <a:pt x="131398" y="115525"/>
                </a:lnTo>
                <a:lnTo>
                  <a:pt x="132907" y="117937"/>
                </a:lnTo>
                <a:lnTo>
                  <a:pt x="134583" y="123155"/>
                </a:lnTo>
                <a:lnTo>
                  <a:pt x="135527" y="126897"/>
                </a:lnTo>
                <a:lnTo>
                  <a:pt x="133208" y="132853"/>
                </a:lnTo>
                <a:lnTo>
                  <a:pt x="131256" y="137107"/>
                </a:lnTo>
                <a:lnTo>
                  <a:pt x="129955" y="140896"/>
                </a:lnTo>
                <a:lnTo>
                  <a:pt x="129087" y="144376"/>
                </a:lnTo>
                <a:lnTo>
                  <a:pt x="128509" y="147647"/>
                </a:lnTo>
                <a:lnTo>
                  <a:pt x="125326" y="153822"/>
                </a:lnTo>
                <a:lnTo>
                  <a:pt x="123144" y="156802"/>
                </a:lnTo>
                <a:lnTo>
                  <a:pt x="120737" y="159741"/>
                </a:lnTo>
                <a:lnTo>
                  <a:pt x="118179" y="162654"/>
                </a:lnTo>
                <a:lnTo>
                  <a:pt x="115522" y="165548"/>
                </a:lnTo>
                <a:lnTo>
                  <a:pt x="112798" y="169382"/>
                </a:lnTo>
                <a:lnTo>
                  <a:pt x="110029" y="173843"/>
                </a:lnTo>
                <a:lnTo>
                  <a:pt x="107231" y="178722"/>
                </a:lnTo>
                <a:lnTo>
                  <a:pt x="104413" y="182927"/>
                </a:lnTo>
                <a:lnTo>
                  <a:pt x="101582" y="186684"/>
                </a:lnTo>
                <a:lnTo>
                  <a:pt x="98742" y="190140"/>
                </a:lnTo>
                <a:lnTo>
                  <a:pt x="94943" y="192444"/>
                </a:lnTo>
                <a:lnTo>
                  <a:pt x="90506" y="193980"/>
                </a:lnTo>
                <a:lnTo>
                  <a:pt x="85643" y="195004"/>
                </a:lnTo>
                <a:lnTo>
                  <a:pt x="81449" y="196640"/>
                </a:lnTo>
                <a:lnTo>
                  <a:pt x="77700" y="198682"/>
                </a:lnTo>
                <a:lnTo>
                  <a:pt x="74248" y="200997"/>
                </a:lnTo>
                <a:lnTo>
                  <a:pt x="70994" y="202540"/>
                </a:lnTo>
                <a:lnTo>
                  <a:pt x="67873" y="203568"/>
                </a:lnTo>
                <a:lnTo>
                  <a:pt x="64839" y="204254"/>
                </a:lnTo>
                <a:lnTo>
                  <a:pt x="60912" y="204711"/>
                </a:lnTo>
                <a:lnTo>
                  <a:pt x="56389" y="205016"/>
                </a:lnTo>
                <a:lnTo>
                  <a:pt x="44543" y="205505"/>
                </a:lnTo>
                <a:lnTo>
                  <a:pt x="37940" y="205589"/>
                </a:lnTo>
                <a:lnTo>
                  <a:pt x="0" y="205625"/>
                </a:lnTo>
                <a:lnTo>
                  <a:pt x="3682" y="205625"/>
                </a:lnTo>
                <a:lnTo>
                  <a:pt x="4900" y="204673"/>
                </a:lnTo>
                <a:lnTo>
                  <a:pt x="5712" y="203085"/>
                </a:lnTo>
                <a:lnTo>
                  <a:pt x="7337" y="197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38"/>
          <p:cNvSpPr/>
          <p:nvPr/>
        </p:nvSpPr>
        <p:spPr>
          <a:xfrm>
            <a:off x="3080426" y="5477827"/>
            <a:ext cx="85685" cy="324403"/>
          </a:xfrm>
          <a:custGeom>
            <a:avLst/>
            <a:gdLst/>
            <a:ahLst/>
            <a:cxnLst/>
            <a:rect l="0" t="0" r="0" b="0"/>
            <a:pathLst>
              <a:path w="85685" h="324403">
                <a:moveTo>
                  <a:pt x="85684" y="0"/>
                </a:moveTo>
                <a:lnTo>
                  <a:pt x="78303" y="0"/>
                </a:lnTo>
                <a:lnTo>
                  <a:pt x="76953" y="953"/>
                </a:lnTo>
                <a:lnTo>
                  <a:pt x="75100" y="2540"/>
                </a:lnTo>
                <a:lnTo>
                  <a:pt x="72913" y="4551"/>
                </a:lnTo>
                <a:lnTo>
                  <a:pt x="71455" y="6844"/>
                </a:lnTo>
                <a:lnTo>
                  <a:pt x="69835" y="11932"/>
                </a:lnTo>
                <a:lnTo>
                  <a:pt x="68450" y="14622"/>
                </a:lnTo>
                <a:lnTo>
                  <a:pt x="66575" y="17368"/>
                </a:lnTo>
                <a:lnTo>
                  <a:pt x="64372" y="20151"/>
                </a:lnTo>
                <a:lnTo>
                  <a:pt x="61951" y="23911"/>
                </a:lnTo>
                <a:lnTo>
                  <a:pt x="59384" y="28324"/>
                </a:lnTo>
                <a:lnTo>
                  <a:pt x="56721" y="33170"/>
                </a:lnTo>
                <a:lnTo>
                  <a:pt x="51221" y="43635"/>
                </a:lnTo>
                <a:lnTo>
                  <a:pt x="22815" y="100026"/>
                </a:lnTo>
                <a:lnTo>
                  <a:pt x="20912" y="105736"/>
                </a:lnTo>
                <a:lnTo>
                  <a:pt x="19642" y="111448"/>
                </a:lnTo>
                <a:lnTo>
                  <a:pt x="18796" y="117162"/>
                </a:lnTo>
                <a:lnTo>
                  <a:pt x="17279" y="123828"/>
                </a:lnTo>
                <a:lnTo>
                  <a:pt x="15316" y="131129"/>
                </a:lnTo>
                <a:lnTo>
                  <a:pt x="13054" y="138855"/>
                </a:lnTo>
                <a:lnTo>
                  <a:pt x="10594" y="145910"/>
                </a:lnTo>
                <a:lnTo>
                  <a:pt x="8001" y="152518"/>
                </a:lnTo>
                <a:lnTo>
                  <a:pt x="5320" y="158829"/>
                </a:lnTo>
                <a:lnTo>
                  <a:pt x="3533" y="164941"/>
                </a:lnTo>
                <a:lnTo>
                  <a:pt x="2342" y="170921"/>
                </a:lnTo>
                <a:lnTo>
                  <a:pt x="1547" y="176812"/>
                </a:lnTo>
                <a:lnTo>
                  <a:pt x="1018" y="183597"/>
                </a:lnTo>
                <a:lnTo>
                  <a:pt x="665" y="190978"/>
                </a:lnTo>
                <a:lnTo>
                  <a:pt x="272" y="205847"/>
                </a:lnTo>
                <a:lnTo>
                  <a:pt x="0" y="236811"/>
                </a:lnTo>
                <a:lnTo>
                  <a:pt x="939" y="242646"/>
                </a:lnTo>
                <a:lnTo>
                  <a:pt x="2517" y="248442"/>
                </a:lnTo>
                <a:lnTo>
                  <a:pt x="4521" y="254211"/>
                </a:lnTo>
                <a:lnTo>
                  <a:pt x="5858" y="259961"/>
                </a:lnTo>
                <a:lnTo>
                  <a:pt x="6749" y="265700"/>
                </a:lnTo>
                <a:lnTo>
                  <a:pt x="7343" y="271431"/>
                </a:lnTo>
                <a:lnTo>
                  <a:pt x="8692" y="277156"/>
                </a:lnTo>
                <a:lnTo>
                  <a:pt x="10543" y="282879"/>
                </a:lnTo>
                <a:lnTo>
                  <a:pt x="12730" y="288598"/>
                </a:lnTo>
                <a:lnTo>
                  <a:pt x="15160" y="297494"/>
                </a:lnTo>
                <a:lnTo>
                  <a:pt x="15808" y="301199"/>
                </a:lnTo>
                <a:lnTo>
                  <a:pt x="17192" y="304622"/>
                </a:lnTo>
                <a:lnTo>
                  <a:pt x="19068" y="307857"/>
                </a:lnTo>
                <a:lnTo>
                  <a:pt x="21270" y="310965"/>
                </a:lnTo>
                <a:lnTo>
                  <a:pt x="23691" y="313038"/>
                </a:lnTo>
                <a:lnTo>
                  <a:pt x="26258" y="314419"/>
                </a:lnTo>
                <a:lnTo>
                  <a:pt x="28921" y="315340"/>
                </a:lnTo>
                <a:lnTo>
                  <a:pt x="31650" y="316907"/>
                </a:lnTo>
                <a:lnTo>
                  <a:pt x="34421" y="318904"/>
                </a:lnTo>
                <a:lnTo>
                  <a:pt x="37221" y="321188"/>
                </a:lnTo>
                <a:lnTo>
                  <a:pt x="40040" y="322710"/>
                </a:lnTo>
                <a:lnTo>
                  <a:pt x="42872" y="323725"/>
                </a:lnTo>
                <a:lnTo>
                  <a:pt x="45713" y="324402"/>
                </a:lnTo>
                <a:lnTo>
                  <a:pt x="48559" y="323900"/>
                </a:lnTo>
                <a:lnTo>
                  <a:pt x="51409" y="322614"/>
                </a:lnTo>
                <a:lnTo>
                  <a:pt x="54261" y="320803"/>
                </a:lnTo>
                <a:lnTo>
                  <a:pt x="57116" y="319596"/>
                </a:lnTo>
                <a:lnTo>
                  <a:pt x="59971" y="318792"/>
                </a:lnTo>
                <a:lnTo>
                  <a:pt x="62827" y="318255"/>
                </a:lnTo>
                <a:lnTo>
                  <a:pt x="65683" y="317898"/>
                </a:lnTo>
                <a:lnTo>
                  <a:pt x="68540" y="317659"/>
                </a:lnTo>
                <a:lnTo>
                  <a:pt x="77111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39"/>
          <p:cNvSpPr/>
          <p:nvPr/>
        </p:nvSpPr>
        <p:spPr>
          <a:xfrm>
            <a:off x="3152598" y="5632250"/>
            <a:ext cx="142100" cy="128439"/>
          </a:xfrm>
          <a:custGeom>
            <a:avLst/>
            <a:gdLst/>
            <a:ahLst/>
            <a:cxnLst/>
            <a:rect l="0" t="0" r="0" b="0"/>
            <a:pathLst>
              <a:path w="142100" h="128439">
                <a:moveTo>
                  <a:pt x="4939" y="59890"/>
                </a:moveTo>
                <a:lnTo>
                  <a:pt x="0" y="59890"/>
                </a:lnTo>
                <a:lnTo>
                  <a:pt x="2109" y="59890"/>
                </a:lnTo>
                <a:lnTo>
                  <a:pt x="3052" y="58937"/>
                </a:lnTo>
                <a:lnTo>
                  <a:pt x="3681" y="57350"/>
                </a:lnTo>
                <a:lnTo>
                  <a:pt x="4691" y="52508"/>
                </a:lnTo>
                <a:lnTo>
                  <a:pt x="7369" y="49307"/>
                </a:lnTo>
                <a:lnTo>
                  <a:pt x="11734" y="44709"/>
                </a:lnTo>
                <a:lnTo>
                  <a:pt x="42099" y="14160"/>
                </a:lnTo>
                <a:lnTo>
                  <a:pt x="45905" y="12258"/>
                </a:lnTo>
                <a:lnTo>
                  <a:pt x="50347" y="10990"/>
                </a:lnTo>
                <a:lnTo>
                  <a:pt x="55213" y="10145"/>
                </a:lnTo>
                <a:lnTo>
                  <a:pt x="59410" y="8629"/>
                </a:lnTo>
                <a:lnTo>
                  <a:pt x="63161" y="6666"/>
                </a:lnTo>
                <a:lnTo>
                  <a:pt x="66614" y="4405"/>
                </a:lnTo>
                <a:lnTo>
                  <a:pt x="69868" y="2897"/>
                </a:lnTo>
                <a:lnTo>
                  <a:pt x="72990" y="1892"/>
                </a:lnTo>
                <a:lnTo>
                  <a:pt x="76024" y="1222"/>
                </a:lnTo>
                <a:lnTo>
                  <a:pt x="78999" y="776"/>
                </a:lnTo>
                <a:lnTo>
                  <a:pt x="81935" y="477"/>
                </a:lnTo>
                <a:lnTo>
                  <a:pt x="88940" y="0"/>
                </a:lnTo>
                <a:lnTo>
                  <a:pt x="92438" y="2475"/>
                </a:lnTo>
                <a:lnTo>
                  <a:pt x="94704" y="4468"/>
                </a:lnTo>
                <a:lnTo>
                  <a:pt x="96215" y="6749"/>
                </a:lnTo>
                <a:lnTo>
                  <a:pt x="97222" y="9223"/>
                </a:lnTo>
                <a:lnTo>
                  <a:pt x="97894" y="11824"/>
                </a:lnTo>
                <a:lnTo>
                  <a:pt x="98341" y="14511"/>
                </a:lnTo>
                <a:lnTo>
                  <a:pt x="98640" y="17255"/>
                </a:lnTo>
                <a:lnTo>
                  <a:pt x="98839" y="20037"/>
                </a:lnTo>
                <a:lnTo>
                  <a:pt x="98019" y="23796"/>
                </a:lnTo>
                <a:lnTo>
                  <a:pt x="96520" y="28207"/>
                </a:lnTo>
                <a:lnTo>
                  <a:pt x="94568" y="33053"/>
                </a:lnTo>
                <a:lnTo>
                  <a:pt x="93267" y="38189"/>
                </a:lnTo>
                <a:lnTo>
                  <a:pt x="92399" y="43517"/>
                </a:lnTo>
                <a:lnTo>
                  <a:pt x="91821" y="48975"/>
                </a:lnTo>
                <a:lnTo>
                  <a:pt x="89530" y="54518"/>
                </a:lnTo>
                <a:lnTo>
                  <a:pt x="86098" y="60119"/>
                </a:lnTo>
                <a:lnTo>
                  <a:pt x="81905" y="65757"/>
                </a:lnTo>
                <a:lnTo>
                  <a:pt x="79110" y="71422"/>
                </a:lnTo>
                <a:lnTo>
                  <a:pt x="77246" y="77103"/>
                </a:lnTo>
                <a:lnTo>
                  <a:pt x="76004" y="82795"/>
                </a:lnTo>
                <a:lnTo>
                  <a:pt x="74223" y="87543"/>
                </a:lnTo>
                <a:lnTo>
                  <a:pt x="72084" y="91660"/>
                </a:lnTo>
                <a:lnTo>
                  <a:pt x="69704" y="95357"/>
                </a:lnTo>
                <a:lnTo>
                  <a:pt x="67166" y="98774"/>
                </a:lnTo>
                <a:lnTo>
                  <a:pt x="64521" y="102005"/>
                </a:lnTo>
                <a:lnTo>
                  <a:pt x="61805" y="105112"/>
                </a:lnTo>
                <a:lnTo>
                  <a:pt x="59995" y="108136"/>
                </a:lnTo>
                <a:lnTo>
                  <a:pt x="58788" y="111103"/>
                </a:lnTo>
                <a:lnTo>
                  <a:pt x="56851" y="118160"/>
                </a:lnTo>
                <a:lnTo>
                  <a:pt x="55739" y="118739"/>
                </a:lnTo>
                <a:lnTo>
                  <a:pt x="51964" y="119382"/>
                </a:lnTo>
                <a:lnTo>
                  <a:pt x="49035" y="119745"/>
                </a:lnTo>
                <a:lnTo>
                  <a:pt x="49576" y="120748"/>
                </a:lnTo>
                <a:lnTo>
                  <a:pt x="52718" y="124403"/>
                </a:lnTo>
                <a:lnTo>
                  <a:pt x="55291" y="127265"/>
                </a:lnTo>
                <a:lnTo>
                  <a:pt x="56604" y="127667"/>
                </a:lnTo>
                <a:lnTo>
                  <a:pt x="60604" y="128113"/>
                </a:lnTo>
                <a:lnTo>
                  <a:pt x="65041" y="128399"/>
                </a:lnTo>
                <a:lnTo>
                  <a:pt x="69116" y="128438"/>
                </a:lnTo>
                <a:lnTo>
                  <a:pt x="71536" y="127496"/>
                </a:lnTo>
                <a:lnTo>
                  <a:pt x="74102" y="125916"/>
                </a:lnTo>
                <a:lnTo>
                  <a:pt x="76765" y="123910"/>
                </a:lnTo>
                <a:lnTo>
                  <a:pt x="79493" y="122572"/>
                </a:lnTo>
                <a:lnTo>
                  <a:pt x="82264" y="121680"/>
                </a:lnTo>
                <a:lnTo>
                  <a:pt x="85064" y="121086"/>
                </a:lnTo>
                <a:lnTo>
                  <a:pt x="87883" y="120690"/>
                </a:lnTo>
                <a:lnTo>
                  <a:pt x="90715" y="120425"/>
                </a:lnTo>
                <a:lnTo>
                  <a:pt x="93555" y="120249"/>
                </a:lnTo>
                <a:lnTo>
                  <a:pt x="97354" y="119179"/>
                </a:lnTo>
                <a:lnTo>
                  <a:pt x="101792" y="117514"/>
                </a:lnTo>
                <a:lnTo>
                  <a:pt x="106655" y="115451"/>
                </a:lnTo>
                <a:lnTo>
                  <a:pt x="110850" y="113123"/>
                </a:lnTo>
                <a:lnTo>
                  <a:pt x="114599" y="110618"/>
                </a:lnTo>
                <a:lnTo>
                  <a:pt x="118051" y="107996"/>
                </a:lnTo>
                <a:lnTo>
                  <a:pt x="121304" y="105296"/>
                </a:lnTo>
                <a:lnTo>
                  <a:pt x="124426" y="102543"/>
                </a:lnTo>
                <a:lnTo>
                  <a:pt x="127459" y="99755"/>
                </a:lnTo>
                <a:lnTo>
                  <a:pt x="130434" y="97897"/>
                </a:lnTo>
                <a:lnTo>
                  <a:pt x="133370" y="96658"/>
                </a:lnTo>
                <a:lnTo>
                  <a:pt x="142099" y="941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40"/>
          <p:cNvSpPr/>
          <p:nvPr/>
        </p:nvSpPr>
        <p:spPr>
          <a:xfrm>
            <a:off x="3286127" y="5537837"/>
            <a:ext cx="85713" cy="274318"/>
          </a:xfrm>
          <a:custGeom>
            <a:avLst/>
            <a:gdLst/>
            <a:ahLst/>
            <a:cxnLst/>
            <a:rect l="0" t="0" r="0" b="0"/>
            <a:pathLst>
              <a:path w="85713" h="274318">
                <a:moveTo>
                  <a:pt x="8570" y="8570"/>
                </a:moveTo>
                <a:lnTo>
                  <a:pt x="29" y="28"/>
                </a:lnTo>
                <a:lnTo>
                  <a:pt x="0" y="0"/>
                </a:lnTo>
                <a:lnTo>
                  <a:pt x="4549" y="4549"/>
                </a:lnTo>
                <a:lnTo>
                  <a:pt x="6842" y="5890"/>
                </a:lnTo>
                <a:lnTo>
                  <a:pt x="9323" y="6783"/>
                </a:lnTo>
                <a:lnTo>
                  <a:pt x="11930" y="7379"/>
                </a:lnTo>
                <a:lnTo>
                  <a:pt x="13667" y="8729"/>
                </a:lnTo>
                <a:lnTo>
                  <a:pt x="14826" y="10581"/>
                </a:lnTo>
                <a:lnTo>
                  <a:pt x="15598" y="12768"/>
                </a:lnTo>
                <a:lnTo>
                  <a:pt x="18018" y="14226"/>
                </a:lnTo>
                <a:lnTo>
                  <a:pt x="21536" y="15198"/>
                </a:lnTo>
                <a:lnTo>
                  <a:pt x="25787" y="15847"/>
                </a:lnTo>
                <a:lnTo>
                  <a:pt x="29573" y="17231"/>
                </a:lnTo>
                <a:lnTo>
                  <a:pt x="33049" y="19107"/>
                </a:lnTo>
                <a:lnTo>
                  <a:pt x="36320" y="21310"/>
                </a:lnTo>
                <a:lnTo>
                  <a:pt x="38500" y="23730"/>
                </a:lnTo>
                <a:lnTo>
                  <a:pt x="39953" y="26297"/>
                </a:lnTo>
                <a:lnTo>
                  <a:pt x="40922" y="28961"/>
                </a:lnTo>
                <a:lnTo>
                  <a:pt x="42520" y="31689"/>
                </a:lnTo>
                <a:lnTo>
                  <a:pt x="44539" y="34460"/>
                </a:lnTo>
                <a:lnTo>
                  <a:pt x="46837" y="37260"/>
                </a:lnTo>
                <a:lnTo>
                  <a:pt x="49321" y="41032"/>
                </a:lnTo>
                <a:lnTo>
                  <a:pt x="51930" y="45451"/>
                </a:lnTo>
                <a:lnTo>
                  <a:pt x="54622" y="50302"/>
                </a:lnTo>
                <a:lnTo>
                  <a:pt x="60152" y="60773"/>
                </a:lnTo>
                <a:lnTo>
                  <a:pt x="62961" y="66232"/>
                </a:lnTo>
                <a:lnTo>
                  <a:pt x="65785" y="70824"/>
                </a:lnTo>
                <a:lnTo>
                  <a:pt x="68621" y="74837"/>
                </a:lnTo>
                <a:lnTo>
                  <a:pt x="71464" y="78466"/>
                </a:lnTo>
                <a:lnTo>
                  <a:pt x="73359" y="82790"/>
                </a:lnTo>
                <a:lnTo>
                  <a:pt x="74623" y="87577"/>
                </a:lnTo>
                <a:lnTo>
                  <a:pt x="75465" y="92674"/>
                </a:lnTo>
                <a:lnTo>
                  <a:pt x="76979" y="97977"/>
                </a:lnTo>
                <a:lnTo>
                  <a:pt x="78941" y="103417"/>
                </a:lnTo>
                <a:lnTo>
                  <a:pt x="81202" y="108949"/>
                </a:lnTo>
                <a:lnTo>
                  <a:pt x="82709" y="114542"/>
                </a:lnTo>
                <a:lnTo>
                  <a:pt x="83713" y="120175"/>
                </a:lnTo>
                <a:lnTo>
                  <a:pt x="84383" y="125836"/>
                </a:lnTo>
                <a:lnTo>
                  <a:pt x="84830" y="131515"/>
                </a:lnTo>
                <a:lnTo>
                  <a:pt x="85127" y="137206"/>
                </a:lnTo>
                <a:lnTo>
                  <a:pt x="85458" y="148610"/>
                </a:lnTo>
                <a:lnTo>
                  <a:pt x="85707" y="188594"/>
                </a:lnTo>
                <a:lnTo>
                  <a:pt x="85712" y="194309"/>
                </a:lnTo>
                <a:lnTo>
                  <a:pt x="84763" y="200024"/>
                </a:lnTo>
                <a:lnTo>
                  <a:pt x="83178" y="205738"/>
                </a:lnTo>
                <a:lnTo>
                  <a:pt x="81169" y="211453"/>
                </a:lnTo>
                <a:lnTo>
                  <a:pt x="79829" y="217168"/>
                </a:lnTo>
                <a:lnTo>
                  <a:pt x="78936" y="222883"/>
                </a:lnTo>
                <a:lnTo>
                  <a:pt x="78340" y="228598"/>
                </a:lnTo>
                <a:lnTo>
                  <a:pt x="77944" y="233360"/>
                </a:lnTo>
                <a:lnTo>
                  <a:pt x="77503" y="241192"/>
                </a:lnTo>
                <a:lnTo>
                  <a:pt x="77307" y="247848"/>
                </a:lnTo>
                <a:lnTo>
                  <a:pt x="77254" y="250956"/>
                </a:lnTo>
                <a:lnTo>
                  <a:pt x="76267" y="253981"/>
                </a:lnTo>
                <a:lnTo>
                  <a:pt x="74657" y="256950"/>
                </a:lnTo>
                <a:lnTo>
                  <a:pt x="69778" y="264008"/>
                </a:lnTo>
                <a:lnTo>
                  <a:pt x="68425" y="265540"/>
                </a:lnTo>
                <a:lnTo>
                  <a:pt x="60119" y="274200"/>
                </a:lnTo>
                <a:lnTo>
                  <a:pt x="60005" y="27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41"/>
          <p:cNvSpPr/>
          <p:nvPr/>
        </p:nvSpPr>
        <p:spPr>
          <a:xfrm>
            <a:off x="3474720" y="5632132"/>
            <a:ext cx="94298" cy="8571"/>
          </a:xfrm>
          <a:custGeom>
            <a:avLst/>
            <a:gdLst/>
            <a:ahLst/>
            <a:cxnLst/>
            <a:rect l="0" t="0" r="0" b="0"/>
            <a:pathLst>
              <a:path w="94298" h="8571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2" y="2540"/>
                </a:lnTo>
                <a:lnTo>
                  <a:pt x="15849" y="7381"/>
                </a:lnTo>
                <a:lnTo>
                  <a:pt x="17233" y="7778"/>
                </a:lnTo>
                <a:lnTo>
                  <a:pt x="19108" y="8043"/>
                </a:lnTo>
                <a:lnTo>
                  <a:pt x="21311" y="8219"/>
                </a:lnTo>
                <a:lnTo>
                  <a:pt x="23732" y="8337"/>
                </a:lnTo>
                <a:lnTo>
                  <a:pt x="28963" y="8468"/>
                </a:lnTo>
                <a:lnTo>
                  <a:pt x="54302" y="8570"/>
                </a:lnTo>
                <a:lnTo>
                  <a:pt x="57157" y="7618"/>
                </a:lnTo>
                <a:lnTo>
                  <a:pt x="60012" y="6031"/>
                </a:lnTo>
                <a:lnTo>
                  <a:pt x="62867" y="4021"/>
                </a:lnTo>
                <a:lnTo>
                  <a:pt x="66677" y="2681"/>
                </a:lnTo>
                <a:lnTo>
                  <a:pt x="71121" y="1788"/>
                </a:lnTo>
                <a:lnTo>
                  <a:pt x="75989" y="1191"/>
                </a:lnTo>
                <a:lnTo>
                  <a:pt x="80187" y="794"/>
                </a:lnTo>
                <a:lnTo>
                  <a:pt x="83937" y="530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42"/>
          <p:cNvSpPr/>
          <p:nvPr/>
        </p:nvSpPr>
        <p:spPr>
          <a:xfrm>
            <a:off x="3663419" y="5503545"/>
            <a:ext cx="25614" cy="231458"/>
          </a:xfrm>
          <a:custGeom>
            <a:avLst/>
            <a:gdLst/>
            <a:ahLst/>
            <a:cxnLst/>
            <a:rect l="0" t="0" r="0" b="0"/>
            <a:pathLst>
              <a:path w="25614" h="231458">
                <a:moveTo>
                  <a:pt x="25613" y="0"/>
                </a:moveTo>
                <a:lnTo>
                  <a:pt x="18232" y="7381"/>
                </a:lnTo>
                <a:lnTo>
                  <a:pt x="17570" y="13122"/>
                </a:lnTo>
                <a:lnTo>
                  <a:pt x="17394" y="17321"/>
                </a:lnTo>
                <a:lnTo>
                  <a:pt x="16324" y="21072"/>
                </a:lnTo>
                <a:lnTo>
                  <a:pt x="14658" y="24525"/>
                </a:lnTo>
                <a:lnTo>
                  <a:pt x="12594" y="27780"/>
                </a:lnTo>
                <a:lnTo>
                  <a:pt x="11219" y="31855"/>
                </a:lnTo>
                <a:lnTo>
                  <a:pt x="10302" y="36477"/>
                </a:lnTo>
                <a:lnTo>
                  <a:pt x="9691" y="41463"/>
                </a:lnTo>
                <a:lnTo>
                  <a:pt x="9283" y="46692"/>
                </a:lnTo>
                <a:lnTo>
                  <a:pt x="9012" y="52083"/>
                </a:lnTo>
                <a:lnTo>
                  <a:pt x="8709" y="63153"/>
                </a:lnTo>
                <a:lnTo>
                  <a:pt x="8477" y="113147"/>
                </a:lnTo>
                <a:lnTo>
                  <a:pt x="7522" y="120199"/>
                </a:lnTo>
                <a:lnTo>
                  <a:pt x="5932" y="126805"/>
                </a:lnTo>
                <a:lnTo>
                  <a:pt x="3920" y="133114"/>
                </a:lnTo>
                <a:lnTo>
                  <a:pt x="2578" y="139225"/>
                </a:lnTo>
                <a:lnTo>
                  <a:pt x="1684" y="145204"/>
                </a:lnTo>
                <a:lnTo>
                  <a:pt x="1088" y="151095"/>
                </a:lnTo>
                <a:lnTo>
                  <a:pt x="690" y="155975"/>
                </a:lnTo>
                <a:lnTo>
                  <a:pt x="425" y="160181"/>
                </a:lnTo>
                <a:lnTo>
                  <a:pt x="249" y="163937"/>
                </a:lnTo>
                <a:lnTo>
                  <a:pt x="52" y="173191"/>
                </a:lnTo>
                <a:lnTo>
                  <a:pt x="0" y="178325"/>
                </a:lnTo>
                <a:lnTo>
                  <a:pt x="918" y="183653"/>
                </a:lnTo>
                <a:lnTo>
                  <a:pt x="2482" y="189111"/>
                </a:lnTo>
                <a:lnTo>
                  <a:pt x="4477" y="194654"/>
                </a:lnTo>
                <a:lnTo>
                  <a:pt x="5808" y="199301"/>
                </a:lnTo>
                <a:lnTo>
                  <a:pt x="6695" y="203353"/>
                </a:lnTo>
                <a:lnTo>
                  <a:pt x="7286" y="207006"/>
                </a:lnTo>
                <a:lnTo>
                  <a:pt x="7942" y="213605"/>
                </a:lnTo>
                <a:lnTo>
                  <a:pt x="8437" y="222341"/>
                </a:lnTo>
                <a:lnTo>
                  <a:pt x="8459" y="227274"/>
                </a:lnTo>
                <a:lnTo>
                  <a:pt x="9414" y="228669"/>
                </a:lnTo>
                <a:lnTo>
                  <a:pt x="11004" y="229598"/>
                </a:lnTo>
                <a:lnTo>
                  <a:pt x="1704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43"/>
          <p:cNvSpPr/>
          <p:nvPr/>
        </p:nvSpPr>
        <p:spPr>
          <a:xfrm>
            <a:off x="3800579" y="5417820"/>
            <a:ext cx="25614" cy="411481"/>
          </a:xfrm>
          <a:custGeom>
            <a:avLst/>
            <a:gdLst/>
            <a:ahLst/>
            <a:cxnLst/>
            <a:rect l="0" t="0" r="0" b="0"/>
            <a:pathLst>
              <a:path w="25614" h="411481">
                <a:moveTo>
                  <a:pt x="25613" y="0"/>
                </a:moveTo>
                <a:lnTo>
                  <a:pt x="25613" y="103386"/>
                </a:lnTo>
                <a:lnTo>
                  <a:pt x="24661" y="111786"/>
                </a:lnTo>
                <a:lnTo>
                  <a:pt x="23073" y="120244"/>
                </a:lnTo>
                <a:lnTo>
                  <a:pt x="21062" y="128740"/>
                </a:lnTo>
                <a:lnTo>
                  <a:pt x="19721" y="136309"/>
                </a:lnTo>
                <a:lnTo>
                  <a:pt x="18828" y="143260"/>
                </a:lnTo>
                <a:lnTo>
                  <a:pt x="18232" y="149799"/>
                </a:lnTo>
                <a:lnTo>
                  <a:pt x="17835" y="157969"/>
                </a:lnTo>
                <a:lnTo>
                  <a:pt x="17394" y="177205"/>
                </a:lnTo>
                <a:lnTo>
                  <a:pt x="17145" y="204905"/>
                </a:lnTo>
                <a:lnTo>
                  <a:pt x="16158" y="213756"/>
                </a:lnTo>
                <a:lnTo>
                  <a:pt x="14547" y="222514"/>
                </a:lnTo>
                <a:lnTo>
                  <a:pt x="12521" y="231210"/>
                </a:lnTo>
                <a:lnTo>
                  <a:pt x="11170" y="239865"/>
                </a:lnTo>
                <a:lnTo>
                  <a:pt x="10269" y="248492"/>
                </a:lnTo>
                <a:lnTo>
                  <a:pt x="9669" y="257101"/>
                </a:lnTo>
                <a:lnTo>
                  <a:pt x="9269" y="265698"/>
                </a:lnTo>
                <a:lnTo>
                  <a:pt x="8824" y="282871"/>
                </a:lnTo>
                <a:lnTo>
                  <a:pt x="8489" y="334168"/>
                </a:lnTo>
                <a:lnTo>
                  <a:pt x="8478" y="347274"/>
                </a:lnTo>
                <a:lnTo>
                  <a:pt x="7521" y="353436"/>
                </a:lnTo>
                <a:lnTo>
                  <a:pt x="5932" y="359449"/>
                </a:lnTo>
                <a:lnTo>
                  <a:pt x="3920" y="365363"/>
                </a:lnTo>
                <a:lnTo>
                  <a:pt x="2579" y="370258"/>
                </a:lnTo>
                <a:lnTo>
                  <a:pt x="1685" y="374473"/>
                </a:lnTo>
                <a:lnTo>
                  <a:pt x="1088" y="378236"/>
                </a:lnTo>
                <a:lnTo>
                  <a:pt x="425" y="384957"/>
                </a:lnTo>
                <a:lnTo>
                  <a:pt x="0" y="397033"/>
                </a:lnTo>
                <a:lnTo>
                  <a:pt x="918" y="399943"/>
                </a:lnTo>
                <a:lnTo>
                  <a:pt x="2482" y="402837"/>
                </a:lnTo>
                <a:lnTo>
                  <a:pt x="8468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44"/>
          <p:cNvSpPr/>
          <p:nvPr/>
        </p:nvSpPr>
        <p:spPr>
          <a:xfrm>
            <a:off x="3937634" y="5529262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8573"/>
                </a:moveTo>
                <a:lnTo>
                  <a:pt x="24702" y="8573"/>
                </a:lnTo>
                <a:lnTo>
                  <a:pt x="28851" y="7620"/>
                </a:lnTo>
                <a:lnTo>
                  <a:pt x="32569" y="6033"/>
                </a:lnTo>
                <a:lnTo>
                  <a:pt x="36000" y="4022"/>
                </a:lnTo>
                <a:lnTo>
                  <a:pt x="39241" y="2681"/>
                </a:lnTo>
                <a:lnTo>
                  <a:pt x="42353" y="1787"/>
                </a:lnTo>
                <a:lnTo>
                  <a:pt x="45380" y="1191"/>
                </a:lnTo>
                <a:lnTo>
                  <a:pt x="48351" y="795"/>
                </a:lnTo>
                <a:lnTo>
                  <a:pt x="51284" y="529"/>
                </a:lnTo>
                <a:lnTo>
                  <a:pt x="54192" y="353"/>
                </a:lnTo>
                <a:lnTo>
                  <a:pt x="62503" y="157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45"/>
          <p:cNvSpPr/>
          <p:nvPr/>
        </p:nvSpPr>
        <p:spPr>
          <a:xfrm>
            <a:off x="3929062" y="564927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49931" y="8573"/>
                </a:lnTo>
                <a:lnTo>
                  <a:pt x="54242" y="7620"/>
                </a:lnTo>
                <a:lnTo>
                  <a:pt x="58069" y="6033"/>
                </a:lnTo>
                <a:lnTo>
                  <a:pt x="61573" y="4022"/>
                </a:lnTo>
                <a:lnTo>
                  <a:pt x="65814" y="2681"/>
                </a:lnTo>
                <a:lnTo>
                  <a:pt x="70546" y="1787"/>
                </a:lnTo>
                <a:lnTo>
                  <a:pt x="75605" y="1192"/>
                </a:lnTo>
                <a:lnTo>
                  <a:pt x="79931" y="794"/>
                </a:lnTo>
                <a:lnTo>
                  <a:pt x="83768" y="530"/>
                </a:lnTo>
                <a:lnTo>
                  <a:pt x="87277" y="353"/>
                </a:lnTo>
                <a:lnTo>
                  <a:pt x="96257" y="157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46"/>
          <p:cNvSpPr/>
          <p:nvPr/>
        </p:nvSpPr>
        <p:spPr>
          <a:xfrm>
            <a:off x="4134802" y="5434965"/>
            <a:ext cx="205741" cy="282893"/>
          </a:xfrm>
          <a:custGeom>
            <a:avLst/>
            <a:gdLst/>
            <a:ahLst/>
            <a:cxnLst/>
            <a:rect l="0" t="0" r="0" b="0"/>
            <a:pathLst>
              <a:path w="205741" h="282893">
                <a:moveTo>
                  <a:pt x="205740" y="8572"/>
                </a:moveTo>
                <a:lnTo>
                  <a:pt x="142874" y="8572"/>
                </a:lnTo>
                <a:lnTo>
                  <a:pt x="139065" y="7620"/>
                </a:lnTo>
                <a:lnTo>
                  <a:pt x="134620" y="6032"/>
                </a:lnTo>
                <a:lnTo>
                  <a:pt x="129752" y="4022"/>
                </a:lnTo>
                <a:lnTo>
                  <a:pt x="124601" y="2680"/>
                </a:lnTo>
                <a:lnTo>
                  <a:pt x="119263" y="1787"/>
                </a:lnTo>
                <a:lnTo>
                  <a:pt x="113799" y="1191"/>
                </a:lnTo>
                <a:lnTo>
                  <a:pt x="109203" y="794"/>
                </a:lnTo>
                <a:lnTo>
                  <a:pt x="105187" y="529"/>
                </a:lnTo>
                <a:lnTo>
                  <a:pt x="101557" y="353"/>
                </a:lnTo>
                <a:lnTo>
                  <a:pt x="92444" y="157"/>
                </a:lnTo>
                <a:lnTo>
                  <a:pt x="27049" y="0"/>
                </a:lnTo>
                <a:lnTo>
                  <a:pt x="26606" y="952"/>
                </a:lnTo>
                <a:lnTo>
                  <a:pt x="26112" y="4551"/>
                </a:lnTo>
                <a:lnTo>
                  <a:pt x="25028" y="5891"/>
                </a:lnTo>
                <a:lnTo>
                  <a:pt x="23353" y="6785"/>
                </a:lnTo>
                <a:lnTo>
                  <a:pt x="21284" y="7381"/>
                </a:lnTo>
                <a:lnTo>
                  <a:pt x="19904" y="9683"/>
                </a:lnTo>
                <a:lnTo>
                  <a:pt x="18372" y="17321"/>
                </a:lnTo>
                <a:lnTo>
                  <a:pt x="17690" y="24525"/>
                </a:lnTo>
                <a:lnTo>
                  <a:pt x="17387" y="31855"/>
                </a:lnTo>
                <a:lnTo>
                  <a:pt x="17253" y="41463"/>
                </a:lnTo>
                <a:lnTo>
                  <a:pt x="16264" y="46691"/>
                </a:lnTo>
                <a:lnTo>
                  <a:pt x="14653" y="52083"/>
                </a:lnTo>
                <a:lnTo>
                  <a:pt x="12627" y="57581"/>
                </a:lnTo>
                <a:lnTo>
                  <a:pt x="10374" y="66232"/>
                </a:lnTo>
                <a:lnTo>
                  <a:pt x="9374" y="74204"/>
                </a:lnTo>
                <a:lnTo>
                  <a:pt x="9106" y="78996"/>
                </a:lnTo>
                <a:lnTo>
                  <a:pt x="8810" y="88449"/>
                </a:lnTo>
                <a:lnTo>
                  <a:pt x="8643" y="100079"/>
                </a:lnTo>
                <a:lnTo>
                  <a:pt x="8573" y="128156"/>
                </a:lnTo>
                <a:lnTo>
                  <a:pt x="14464" y="128502"/>
                </a:lnTo>
                <a:lnTo>
                  <a:pt x="19156" y="128570"/>
                </a:lnTo>
                <a:lnTo>
                  <a:pt x="29884" y="128586"/>
                </a:lnTo>
                <a:lnTo>
                  <a:pt x="31353" y="127634"/>
                </a:lnTo>
                <a:lnTo>
                  <a:pt x="32332" y="126047"/>
                </a:lnTo>
                <a:lnTo>
                  <a:pt x="32985" y="124036"/>
                </a:lnTo>
                <a:lnTo>
                  <a:pt x="34372" y="122696"/>
                </a:lnTo>
                <a:lnTo>
                  <a:pt x="36250" y="121802"/>
                </a:lnTo>
                <a:lnTo>
                  <a:pt x="38454" y="121206"/>
                </a:lnTo>
                <a:lnTo>
                  <a:pt x="43443" y="118004"/>
                </a:lnTo>
                <a:lnTo>
                  <a:pt x="46107" y="115817"/>
                </a:lnTo>
                <a:lnTo>
                  <a:pt x="48836" y="114359"/>
                </a:lnTo>
                <a:lnTo>
                  <a:pt x="54407" y="112739"/>
                </a:lnTo>
                <a:lnTo>
                  <a:pt x="60059" y="109479"/>
                </a:lnTo>
                <a:lnTo>
                  <a:pt x="62899" y="107276"/>
                </a:lnTo>
                <a:lnTo>
                  <a:pt x="66698" y="105807"/>
                </a:lnTo>
                <a:lnTo>
                  <a:pt x="71135" y="104828"/>
                </a:lnTo>
                <a:lnTo>
                  <a:pt x="75998" y="104175"/>
                </a:lnTo>
                <a:lnTo>
                  <a:pt x="80193" y="103740"/>
                </a:lnTo>
                <a:lnTo>
                  <a:pt x="83942" y="103450"/>
                </a:lnTo>
                <a:lnTo>
                  <a:pt x="87394" y="103256"/>
                </a:lnTo>
                <a:lnTo>
                  <a:pt x="96309" y="103042"/>
                </a:lnTo>
                <a:lnTo>
                  <a:pt x="113004" y="102903"/>
                </a:lnTo>
                <a:lnTo>
                  <a:pt x="117246" y="103845"/>
                </a:lnTo>
                <a:lnTo>
                  <a:pt x="121979" y="105425"/>
                </a:lnTo>
                <a:lnTo>
                  <a:pt x="127039" y="107431"/>
                </a:lnTo>
                <a:lnTo>
                  <a:pt x="130413" y="109720"/>
                </a:lnTo>
                <a:lnTo>
                  <a:pt x="132662" y="112199"/>
                </a:lnTo>
                <a:lnTo>
                  <a:pt x="134161" y="114804"/>
                </a:lnTo>
                <a:lnTo>
                  <a:pt x="137066" y="117494"/>
                </a:lnTo>
                <a:lnTo>
                  <a:pt x="140907" y="120239"/>
                </a:lnTo>
                <a:lnTo>
                  <a:pt x="145373" y="123022"/>
                </a:lnTo>
                <a:lnTo>
                  <a:pt x="149303" y="125829"/>
                </a:lnTo>
                <a:lnTo>
                  <a:pt x="152876" y="128653"/>
                </a:lnTo>
                <a:lnTo>
                  <a:pt x="156210" y="131489"/>
                </a:lnTo>
                <a:lnTo>
                  <a:pt x="158432" y="134332"/>
                </a:lnTo>
                <a:lnTo>
                  <a:pt x="162513" y="142883"/>
                </a:lnTo>
                <a:lnTo>
                  <a:pt x="166843" y="148594"/>
                </a:lnTo>
                <a:lnTo>
                  <a:pt x="171942" y="156846"/>
                </a:lnTo>
                <a:lnTo>
                  <a:pt x="174636" y="161714"/>
                </a:lnTo>
                <a:lnTo>
                  <a:pt x="177629" y="169663"/>
                </a:lnTo>
                <a:lnTo>
                  <a:pt x="178959" y="177323"/>
                </a:lnTo>
                <a:lnTo>
                  <a:pt x="179314" y="182033"/>
                </a:lnTo>
                <a:lnTo>
                  <a:pt x="179707" y="191393"/>
                </a:lnTo>
                <a:lnTo>
                  <a:pt x="179882" y="198728"/>
                </a:lnTo>
                <a:lnTo>
                  <a:pt x="178976" y="202971"/>
                </a:lnTo>
                <a:lnTo>
                  <a:pt x="177420" y="207704"/>
                </a:lnTo>
                <a:lnTo>
                  <a:pt x="175430" y="212764"/>
                </a:lnTo>
                <a:lnTo>
                  <a:pt x="173219" y="220927"/>
                </a:lnTo>
                <a:lnTo>
                  <a:pt x="172629" y="224437"/>
                </a:lnTo>
                <a:lnTo>
                  <a:pt x="169434" y="230877"/>
                </a:lnTo>
                <a:lnTo>
                  <a:pt x="164839" y="236914"/>
                </a:lnTo>
                <a:lnTo>
                  <a:pt x="159622" y="242773"/>
                </a:lnTo>
                <a:lnTo>
                  <a:pt x="154128" y="251091"/>
                </a:lnTo>
                <a:lnTo>
                  <a:pt x="151330" y="255976"/>
                </a:lnTo>
                <a:lnTo>
                  <a:pt x="148511" y="259233"/>
                </a:lnTo>
                <a:lnTo>
                  <a:pt x="145680" y="261405"/>
                </a:lnTo>
                <a:lnTo>
                  <a:pt x="129741" y="269440"/>
                </a:lnTo>
                <a:lnTo>
                  <a:pt x="125546" y="271067"/>
                </a:lnTo>
                <a:lnTo>
                  <a:pt x="121798" y="272151"/>
                </a:lnTo>
                <a:lnTo>
                  <a:pt x="118346" y="272874"/>
                </a:lnTo>
                <a:lnTo>
                  <a:pt x="114140" y="274308"/>
                </a:lnTo>
                <a:lnTo>
                  <a:pt x="109431" y="276217"/>
                </a:lnTo>
                <a:lnTo>
                  <a:pt x="97286" y="281574"/>
                </a:lnTo>
                <a:lnTo>
                  <a:pt x="94385" y="282013"/>
                </a:lnTo>
                <a:lnTo>
                  <a:pt x="90546" y="282306"/>
                </a:lnTo>
                <a:lnTo>
                  <a:pt x="82153" y="282632"/>
                </a:lnTo>
                <a:lnTo>
                  <a:pt x="75248" y="282777"/>
                </a:lnTo>
                <a:lnTo>
                  <a:pt x="18342" y="282892"/>
                </a:lnTo>
                <a:lnTo>
                  <a:pt x="15086" y="281939"/>
                </a:lnTo>
                <a:lnTo>
                  <a:pt x="12915" y="280352"/>
                </a:lnTo>
                <a:lnTo>
                  <a:pt x="9430" y="275511"/>
                </a:lnTo>
                <a:lnTo>
                  <a:pt x="8192" y="275114"/>
                </a:lnTo>
                <a:lnTo>
                  <a:pt x="1900" y="274477"/>
                </a:lnTo>
                <a:lnTo>
                  <a:pt x="1267" y="274424"/>
                </a:lnTo>
                <a:lnTo>
                  <a:pt x="844" y="273437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47"/>
          <p:cNvSpPr/>
          <p:nvPr/>
        </p:nvSpPr>
        <p:spPr>
          <a:xfrm>
            <a:off x="6029325" y="3377681"/>
            <a:ext cx="68464" cy="50094"/>
          </a:xfrm>
          <a:custGeom>
            <a:avLst/>
            <a:gdLst/>
            <a:ahLst/>
            <a:cxnLst/>
            <a:rect l="0" t="0" r="0" b="0"/>
            <a:pathLst>
              <a:path w="68464" h="50094">
                <a:moveTo>
                  <a:pt x="0" y="17029"/>
                </a:moveTo>
                <a:lnTo>
                  <a:pt x="29881" y="17029"/>
                </a:lnTo>
                <a:lnTo>
                  <a:pt x="31351" y="17981"/>
                </a:lnTo>
                <a:lnTo>
                  <a:pt x="32330" y="19569"/>
                </a:lnTo>
                <a:lnTo>
                  <a:pt x="32984" y="21580"/>
                </a:lnTo>
                <a:lnTo>
                  <a:pt x="34371" y="22920"/>
                </a:lnTo>
                <a:lnTo>
                  <a:pt x="36249" y="23814"/>
                </a:lnTo>
                <a:lnTo>
                  <a:pt x="41556" y="25248"/>
                </a:lnTo>
                <a:lnTo>
                  <a:pt x="41992" y="26318"/>
                </a:lnTo>
                <a:lnTo>
                  <a:pt x="42282" y="27984"/>
                </a:lnTo>
                <a:lnTo>
                  <a:pt x="42747" y="32951"/>
                </a:lnTo>
                <a:lnTo>
                  <a:pt x="41833" y="34311"/>
                </a:lnTo>
                <a:lnTo>
                  <a:pt x="40271" y="36170"/>
                </a:lnTo>
                <a:lnTo>
                  <a:pt x="35471" y="41447"/>
                </a:lnTo>
                <a:lnTo>
                  <a:pt x="34125" y="41880"/>
                </a:lnTo>
                <a:lnTo>
                  <a:pt x="32275" y="42169"/>
                </a:lnTo>
                <a:lnTo>
                  <a:pt x="30089" y="42361"/>
                </a:lnTo>
                <a:lnTo>
                  <a:pt x="30536" y="43442"/>
                </a:lnTo>
                <a:lnTo>
                  <a:pt x="32740" y="45115"/>
                </a:lnTo>
                <a:lnTo>
                  <a:pt x="36114" y="47183"/>
                </a:lnTo>
                <a:lnTo>
                  <a:pt x="37411" y="48561"/>
                </a:lnTo>
                <a:lnTo>
                  <a:pt x="37323" y="49481"/>
                </a:lnTo>
                <a:lnTo>
                  <a:pt x="36312" y="50093"/>
                </a:lnTo>
                <a:lnTo>
                  <a:pt x="33733" y="49549"/>
                </a:lnTo>
                <a:lnTo>
                  <a:pt x="30109" y="48234"/>
                </a:lnTo>
                <a:lnTo>
                  <a:pt x="19705" y="43830"/>
                </a:lnTo>
                <a:lnTo>
                  <a:pt x="17899" y="43469"/>
                </a:lnTo>
                <a:lnTo>
                  <a:pt x="15743" y="43228"/>
                </a:lnTo>
                <a:lnTo>
                  <a:pt x="13353" y="43067"/>
                </a:lnTo>
                <a:lnTo>
                  <a:pt x="11759" y="42008"/>
                </a:lnTo>
                <a:lnTo>
                  <a:pt x="10697" y="40349"/>
                </a:lnTo>
                <a:lnTo>
                  <a:pt x="9988" y="38290"/>
                </a:lnTo>
                <a:lnTo>
                  <a:pt x="9516" y="35966"/>
                </a:lnTo>
                <a:lnTo>
                  <a:pt x="9201" y="33463"/>
                </a:lnTo>
                <a:lnTo>
                  <a:pt x="8992" y="30843"/>
                </a:lnTo>
                <a:lnTo>
                  <a:pt x="9804" y="29095"/>
                </a:lnTo>
                <a:lnTo>
                  <a:pt x="11298" y="27931"/>
                </a:lnTo>
                <a:lnTo>
                  <a:pt x="13248" y="27154"/>
                </a:lnTo>
                <a:lnTo>
                  <a:pt x="14547" y="25684"/>
                </a:lnTo>
                <a:lnTo>
                  <a:pt x="15413" y="23752"/>
                </a:lnTo>
                <a:lnTo>
                  <a:pt x="15990" y="21511"/>
                </a:lnTo>
                <a:lnTo>
                  <a:pt x="16375" y="19064"/>
                </a:lnTo>
                <a:lnTo>
                  <a:pt x="16631" y="16480"/>
                </a:lnTo>
                <a:lnTo>
                  <a:pt x="17043" y="10041"/>
                </a:lnTo>
                <a:lnTo>
                  <a:pt x="18029" y="8560"/>
                </a:lnTo>
                <a:lnTo>
                  <a:pt x="19640" y="6620"/>
                </a:lnTo>
                <a:lnTo>
                  <a:pt x="21666" y="4375"/>
                </a:lnTo>
                <a:lnTo>
                  <a:pt x="23968" y="2878"/>
                </a:lnTo>
                <a:lnTo>
                  <a:pt x="26456" y="1880"/>
                </a:lnTo>
                <a:lnTo>
                  <a:pt x="29068" y="1214"/>
                </a:lnTo>
                <a:lnTo>
                  <a:pt x="31761" y="771"/>
                </a:lnTo>
                <a:lnTo>
                  <a:pt x="34509" y="475"/>
                </a:lnTo>
                <a:lnTo>
                  <a:pt x="41212" y="0"/>
                </a:lnTo>
                <a:lnTo>
                  <a:pt x="41762" y="914"/>
                </a:lnTo>
                <a:lnTo>
                  <a:pt x="42129" y="2476"/>
                </a:lnTo>
                <a:lnTo>
                  <a:pt x="42373" y="4469"/>
                </a:lnTo>
                <a:lnTo>
                  <a:pt x="43489" y="5798"/>
                </a:lnTo>
                <a:lnTo>
                  <a:pt x="45185" y="6684"/>
                </a:lnTo>
                <a:lnTo>
                  <a:pt x="47268" y="7275"/>
                </a:lnTo>
                <a:lnTo>
                  <a:pt x="49610" y="8621"/>
                </a:lnTo>
                <a:lnTo>
                  <a:pt x="52123" y="10471"/>
                </a:lnTo>
                <a:lnTo>
                  <a:pt x="54751" y="12657"/>
                </a:lnTo>
                <a:lnTo>
                  <a:pt x="56503" y="15067"/>
                </a:lnTo>
                <a:lnTo>
                  <a:pt x="57671" y="17626"/>
                </a:lnTo>
                <a:lnTo>
                  <a:pt x="59545" y="24026"/>
                </a:lnTo>
                <a:lnTo>
                  <a:pt x="59699" y="25503"/>
                </a:lnTo>
                <a:lnTo>
                  <a:pt x="59802" y="27441"/>
                </a:lnTo>
                <a:lnTo>
                  <a:pt x="59916" y="32134"/>
                </a:lnTo>
                <a:lnTo>
                  <a:pt x="59995" y="41161"/>
                </a:lnTo>
                <a:lnTo>
                  <a:pt x="59046" y="41689"/>
                </a:lnTo>
                <a:lnTo>
                  <a:pt x="57461" y="42041"/>
                </a:lnTo>
                <a:lnTo>
                  <a:pt x="55453" y="42276"/>
                </a:lnTo>
                <a:lnTo>
                  <a:pt x="55066" y="43385"/>
                </a:lnTo>
                <a:lnTo>
                  <a:pt x="55760" y="45077"/>
                </a:lnTo>
                <a:lnTo>
                  <a:pt x="57176" y="47158"/>
                </a:lnTo>
                <a:lnTo>
                  <a:pt x="56215" y="47592"/>
                </a:lnTo>
                <a:lnTo>
                  <a:pt x="53669" y="46929"/>
                </a:lnTo>
                <a:lnTo>
                  <a:pt x="44997" y="43572"/>
                </a:lnTo>
                <a:lnTo>
                  <a:pt x="43333" y="43297"/>
                </a:lnTo>
                <a:lnTo>
                  <a:pt x="41271" y="43113"/>
                </a:lnTo>
                <a:lnTo>
                  <a:pt x="35669" y="42819"/>
                </a:lnTo>
                <a:lnTo>
                  <a:pt x="34257" y="41842"/>
                </a:lnTo>
                <a:lnTo>
                  <a:pt x="32363" y="40238"/>
                </a:lnTo>
                <a:lnTo>
                  <a:pt x="30148" y="38217"/>
                </a:lnTo>
                <a:lnTo>
                  <a:pt x="28671" y="35916"/>
                </a:lnTo>
                <a:lnTo>
                  <a:pt x="27687" y="33430"/>
                </a:lnTo>
                <a:lnTo>
                  <a:pt x="26106" y="27148"/>
                </a:lnTo>
                <a:lnTo>
                  <a:pt x="25977" y="25679"/>
                </a:lnTo>
                <a:lnTo>
                  <a:pt x="25890" y="23748"/>
                </a:lnTo>
                <a:lnTo>
                  <a:pt x="25794" y="19063"/>
                </a:lnTo>
                <a:lnTo>
                  <a:pt x="25720" y="8926"/>
                </a:lnTo>
                <a:lnTo>
                  <a:pt x="26672" y="7817"/>
                </a:lnTo>
                <a:lnTo>
                  <a:pt x="28258" y="6125"/>
                </a:lnTo>
                <a:lnTo>
                  <a:pt x="30269" y="4045"/>
                </a:lnTo>
                <a:lnTo>
                  <a:pt x="32561" y="2658"/>
                </a:lnTo>
                <a:lnTo>
                  <a:pt x="35042" y="1733"/>
                </a:lnTo>
                <a:lnTo>
                  <a:pt x="41318" y="249"/>
                </a:lnTo>
                <a:lnTo>
                  <a:pt x="42784" y="1080"/>
                </a:lnTo>
                <a:lnTo>
                  <a:pt x="44716" y="2586"/>
                </a:lnTo>
                <a:lnTo>
                  <a:pt x="46955" y="4543"/>
                </a:lnTo>
                <a:lnTo>
                  <a:pt x="49401" y="5847"/>
                </a:lnTo>
                <a:lnTo>
                  <a:pt x="51984" y="6717"/>
                </a:lnTo>
                <a:lnTo>
                  <a:pt x="54658" y="7297"/>
                </a:lnTo>
                <a:lnTo>
                  <a:pt x="56441" y="8635"/>
                </a:lnTo>
                <a:lnTo>
                  <a:pt x="57630" y="10481"/>
                </a:lnTo>
                <a:lnTo>
                  <a:pt x="58422" y="12663"/>
                </a:lnTo>
                <a:lnTo>
                  <a:pt x="59903" y="15071"/>
                </a:lnTo>
                <a:lnTo>
                  <a:pt x="61843" y="17628"/>
                </a:lnTo>
                <a:lnTo>
                  <a:pt x="67249" y="24026"/>
                </a:lnTo>
                <a:lnTo>
                  <a:pt x="67692" y="25504"/>
                </a:lnTo>
                <a:lnTo>
                  <a:pt x="67988" y="27441"/>
                </a:lnTo>
                <a:lnTo>
                  <a:pt x="68463" y="32844"/>
                </a:lnTo>
                <a:lnTo>
                  <a:pt x="67549" y="34239"/>
                </a:lnTo>
                <a:lnTo>
                  <a:pt x="65987" y="36123"/>
                </a:lnTo>
                <a:lnTo>
                  <a:pt x="61188" y="41438"/>
                </a:lnTo>
                <a:lnTo>
                  <a:pt x="59842" y="41874"/>
                </a:lnTo>
                <a:lnTo>
                  <a:pt x="57992" y="42165"/>
                </a:lnTo>
                <a:lnTo>
                  <a:pt x="55807" y="42359"/>
                </a:lnTo>
                <a:lnTo>
                  <a:pt x="53397" y="42488"/>
                </a:lnTo>
                <a:lnTo>
                  <a:pt x="44437" y="42712"/>
                </a:lnTo>
                <a:lnTo>
                  <a:pt x="43912" y="41771"/>
                </a:lnTo>
                <a:lnTo>
                  <a:pt x="43562" y="40191"/>
                </a:lnTo>
                <a:lnTo>
                  <a:pt x="43329" y="38185"/>
                </a:lnTo>
                <a:lnTo>
                  <a:pt x="42221" y="36848"/>
                </a:lnTo>
                <a:lnTo>
                  <a:pt x="40530" y="35957"/>
                </a:lnTo>
                <a:lnTo>
                  <a:pt x="38449" y="35362"/>
                </a:lnTo>
                <a:lnTo>
                  <a:pt x="37063" y="34013"/>
                </a:lnTo>
                <a:lnTo>
                  <a:pt x="36138" y="32162"/>
                </a:lnTo>
                <a:lnTo>
                  <a:pt x="35522" y="29975"/>
                </a:lnTo>
                <a:lnTo>
                  <a:pt x="34159" y="27565"/>
                </a:lnTo>
                <a:lnTo>
                  <a:pt x="32298" y="25005"/>
                </a:lnTo>
                <a:lnTo>
                  <a:pt x="27017" y="18604"/>
                </a:lnTo>
                <a:lnTo>
                  <a:pt x="26584" y="17126"/>
                </a:lnTo>
                <a:lnTo>
                  <a:pt x="26295" y="15189"/>
                </a:lnTo>
                <a:lnTo>
                  <a:pt x="26102" y="12944"/>
                </a:lnTo>
                <a:lnTo>
                  <a:pt x="26926" y="11448"/>
                </a:lnTo>
                <a:lnTo>
                  <a:pt x="28428" y="10451"/>
                </a:lnTo>
                <a:lnTo>
                  <a:pt x="34290" y="8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48"/>
          <p:cNvSpPr/>
          <p:nvPr/>
        </p:nvSpPr>
        <p:spPr>
          <a:xfrm>
            <a:off x="6255919" y="3943360"/>
            <a:ext cx="46420" cy="51038"/>
          </a:xfrm>
          <a:custGeom>
            <a:avLst/>
            <a:gdLst/>
            <a:ahLst/>
            <a:cxnLst/>
            <a:rect l="0" t="0" r="0" b="0"/>
            <a:pathLst>
              <a:path w="46420" h="51038">
                <a:moveTo>
                  <a:pt x="13435" y="25707"/>
                </a:moveTo>
                <a:lnTo>
                  <a:pt x="13435" y="21156"/>
                </a:lnTo>
                <a:lnTo>
                  <a:pt x="14388" y="19816"/>
                </a:lnTo>
                <a:lnTo>
                  <a:pt x="15976" y="18922"/>
                </a:lnTo>
                <a:lnTo>
                  <a:pt x="21655" y="17240"/>
                </a:lnTo>
                <a:lnTo>
                  <a:pt x="22725" y="17204"/>
                </a:lnTo>
                <a:lnTo>
                  <a:pt x="26454" y="17166"/>
                </a:lnTo>
                <a:lnTo>
                  <a:pt x="27830" y="18108"/>
                </a:lnTo>
                <a:lnTo>
                  <a:pt x="28747" y="19688"/>
                </a:lnTo>
                <a:lnTo>
                  <a:pt x="29358" y="21695"/>
                </a:lnTo>
                <a:lnTo>
                  <a:pt x="30718" y="23032"/>
                </a:lnTo>
                <a:lnTo>
                  <a:pt x="32577" y="23924"/>
                </a:lnTo>
                <a:lnTo>
                  <a:pt x="37854" y="25355"/>
                </a:lnTo>
                <a:lnTo>
                  <a:pt x="38287" y="26425"/>
                </a:lnTo>
                <a:lnTo>
                  <a:pt x="38576" y="28090"/>
                </a:lnTo>
                <a:lnTo>
                  <a:pt x="39146" y="34208"/>
                </a:lnTo>
                <a:lnTo>
                  <a:pt x="39151" y="34248"/>
                </a:lnTo>
                <a:lnTo>
                  <a:pt x="34602" y="38821"/>
                </a:lnTo>
                <a:lnTo>
                  <a:pt x="33261" y="39212"/>
                </a:lnTo>
                <a:lnTo>
                  <a:pt x="32368" y="38520"/>
                </a:lnTo>
                <a:lnTo>
                  <a:pt x="30933" y="35117"/>
                </a:lnTo>
                <a:lnTo>
                  <a:pt x="29863" y="34838"/>
                </a:lnTo>
                <a:lnTo>
                  <a:pt x="28197" y="34652"/>
                </a:lnTo>
                <a:lnTo>
                  <a:pt x="26134" y="34528"/>
                </a:lnTo>
                <a:lnTo>
                  <a:pt x="24759" y="33492"/>
                </a:lnTo>
                <a:lnTo>
                  <a:pt x="23842" y="31850"/>
                </a:lnTo>
                <a:lnTo>
                  <a:pt x="23231" y="29802"/>
                </a:lnTo>
                <a:lnTo>
                  <a:pt x="21871" y="28437"/>
                </a:lnTo>
                <a:lnTo>
                  <a:pt x="20011" y="27527"/>
                </a:lnTo>
                <a:lnTo>
                  <a:pt x="14734" y="26067"/>
                </a:lnTo>
                <a:lnTo>
                  <a:pt x="14301" y="24995"/>
                </a:lnTo>
                <a:lnTo>
                  <a:pt x="14013" y="23327"/>
                </a:lnTo>
                <a:lnTo>
                  <a:pt x="13821" y="21263"/>
                </a:lnTo>
                <a:lnTo>
                  <a:pt x="13692" y="18934"/>
                </a:lnTo>
                <a:lnTo>
                  <a:pt x="13470" y="10116"/>
                </a:lnTo>
                <a:lnTo>
                  <a:pt x="13445" y="4472"/>
                </a:lnTo>
                <a:lnTo>
                  <a:pt x="14395" y="2978"/>
                </a:lnTo>
                <a:lnTo>
                  <a:pt x="15980" y="1982"/>
                </a:lnTo>
                <a:lnTo>
                  <a:pt x="21655" y="106"/>
                </a:lnTo>
                <a:lnTo>
                  <a:pt x="22725" y="67"/>
                </a:lnTo>
                <a:lnTo>
                  <a:pt x="29358" y="0"/>
                </a:lnTo>
                <a:lnTo>
                  <a:pt x="29765" y="949"/>
                </a:lnTo>
                <a:lnTo>
                  <a:pt x="30038" y="2534"/>
                </a:lnTo>
                <a:lnTo>
                  <a:pt x="30219" y="4543"/>
                </a:lnTo>
                <a:lnTo>
                  <a:pt x="31292" y="6836"/>
                </a:lnTo>
                <a:lnTo>
                  <a:pt x="32959" y="9316"/>
                </a:lnTo>
                <a:lnTo>
                  <a:pt x="37930" y="15590"/>
                </a:lnTo>
                <a:lnTo>
                  <a:pt x="38337" y="17057"/>
                </a:lnTo>
                <a:lnTo>
                  <a:pt x="38609" y="18988"/>
                </a:lnTo>
                <a:lnTo>
                  <a:pt x="38790" y="21228"/>
                </a:lnTo>
                <a:lnTo>
                  <a:pt x="38911" y="23674"/>
                </a:lnTo>
                <a:lnTo>
                  <a:pt x="39046" y="28931"/>
                </a:lnTo>
                <a:lnTo>
                  <a:pt x="38129" y="30714"/>
                </a:lnTo>
                <a:lnTo>
                  <a:pt x="36566" y="31902"/>
                </a:lnTo>
                <a:lnTo>
                  <a:pt x="34571" y="32695"/>
                </a:lnTo>
                <a:lnTo>
                  <a:pt x="33240" y="34176"/>
                </a:lnTo>
                <a:lnTo>
                  <a:pt x="32354" y="36115"/>
                </a:lnTo>
                <a:lnTo>
                  <a:pt x="30931" y="41521"/>
                </a:lnTo>
                <a:lnTo>
                  <a:pt x="29862" y="41965"/>
                </a:lnTo>
                <a:lnTo>
                  <a:pt x="28196" y="42261"/>
                </a:lnTo>
                <a:lnTo>
                  <a:pt x="22370" y="42817"/>
                </a:lnTo>
                <a:lnTo>
                  <a:pt x="21297" y="41876"/>
                </a:lnTo>
                <a:lnTo>
                  <a:pt x="14659" y="35468"/>
                </a:lnTo>
                <a:lnTo>
                  <a:pt x="6162" y="27003"/>
                </a:lnTo>
                <a:lnTo>
                  <a:pt x="5729" y="25619"/>
                </a:lnTo>
                <a:lnTo>
                  <a:pt x="5441" y="23743"/>
                </a:lnTo>
                <a:lnTo>
                  <a:pt x="5248" y="21540"/>
                </a:lnTo>
                <a:lnTo>
                  <a:pt x="4167" y="20072"/>
                </a:lnTo>
                <a:lnTo>
                  <a:pt x="2494" y="19093"/>
                </a:lnTo>
                <a:lnTo>
                  <a:pt x="427" y="18440"/>
                </a:lnTo>
                <a:lnTo>
                  <a:pt x="0" y="17052"/>
                </a:lnTo>
                <a:lnTo>
                  <a:pt x="669" y="15175"/>
                </a:lnTo>
                <a:lnTo>
                  <a:pt x="4035" y="9868"/>
                </a:lnTo>
                <a:lnTo>
                  <a:pt x="5263" y="9433"/>
                </a:lnTo>
                <a:lnTo>
                  <a:pt x="7035" y="9142"/>
                </a:lnTo>
                <a:lnTo>
                  <a:pt x="12172" y="8677"/>
                </a:lnTo>
                <a:lnTo>
                  <a:pt x="13545" y="8639"/>
                </a:lnTo>
                <a:lnTo>
                  <a:pt x="29274" y="8563"/>
                </a:lnTo>
                <a:lnTo>
                  <a:pt x="30663" y="9515"/>
                </a:lnTo>
                <a:lnTo>
                  <a:pt x="32540" y="11103"/>
                </a:lnTo>
                <a:lnTo>
                  <a:pt x="34744" y="13113"/>
                </a:lnTo>
                <a:lnTo>
                  <a:pt x="36214" y="15406"/>
                </a:lnTo>
                <a:lnTo>
                  <a:pt x="37194" y="17887"/>
                </a:lnTo>
                <a:lnTo>
                  <a:pt x="37847" y="20494"/>
                </a:lnTo>
                <a:lnTo>
                  <a:pt x="39235" y="23184"/>
                </a:lnTo>
                <a:lnTo>
                  <a:pt x="41112" y="25930"/>
                </a:lnTo>
                <a:lnTo>
                  <a:pt x="46419" y="32631"/>
                </a:lnTo>
                <a:lnTo>
                  <a:pt x="45902" y="34132"/>
                </a:lnTo>
                <a:lnTo>
                  <a:pt x="44605" y="36087"/>
                </a:lnTo>
                <a:lnTo>
                  <a:pt x="40230" y="41516"/>
                </a:lnTo>
                <a:lnTo>
                  <a:pt x="39871" y="42914"/>
                </a:lnTo>
                <a:lnTo>
                  <a:pt x="39632" y="44798"/>
                </a:lnTo>
                <a:lnTo>
                  <a:pt x="39181" y="51037"/>
                </a:lnTo>
                <a:lnTo>
                  <a:pt x="39153" y="428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49"/>
          <p:cNvSpPr/>
          <p:nvPr/>
        </p:nvSpPr>
        <p:spPr>
          <a:xfrm>
            <a:off x="6303752" y="4149100"/>
            <a:ext cx="42394" cy="34280"/>
          </a:xfrm>
          <a:custGeom>
            <a:avLst/>
            <a:gdLst/>
            <a:ahLst/>
            <a:cxnLst/>
            <a:rect l="0" t="0" r="0" b="0"/>
            <a:pathLst>
              <a:path w="42394" h="34280">
                <a:moveTo>
                  <a:pt x="17038" y="8562"/>
                </a:moveTo>
                <a:lnTo>
                  <a:pt x="25579" y="8562"/>
                </a:lnTo>
                <a:lnTo>
                  <a:pt x="25610" y="25345"/>
                </a:lnTo>
                <a:lnTo>
                  <a:pt x="24658" y="25466"/>
                </a:lnTo>
                <a:lnTo>
                  <a:pt x="23070" y="25546"/>
                </a:lnTo>
                <a:lnTo>
                  <a:pt x="17068" y="25706"/>
                </a:lnTo>
                <a:lnTo>
                  <a:pt x="8819" y="25707"/>
                </a:lnTo>
                <a:lnTo>
                  <a:pt x="7748" y="24754"/>
                </a:lnTo>
                <a:lnTo>
                  <a:pt x="0" y="17239"/>
                </a:lnTo>
                <a:lnTo>
                  <a:pt x="917" y="17204"/>
                </a:lnTo>
                <a:lnTo>
                  <a:pt x="8361" y="17136"/>
                </a:lnTo>
                <a:lnTo>
                  <a:pt x="12985" y="17135"/>
                </a:lnTo>
                <a:lnTo>
                  <a:pt x="14336" y="18087"/>
                </a:lnTo>
                <a:lnTo>
                  <a:pt x="15237" y="19675"/>
                </a:lnTo>
                <a:lnTo>
                  <a:pt x="16682" y="24515"/>
                </a:lnTo>
                <a:lnTo>
                  <a:pt x="17753" y="24913"/>
                </a:lnTo>
                <a:lnTo>
                  <a:pt x="19420" y="25178"/>
                </a:lnTo>
                <a:lnTo>
                  <a:pt x="24387" y="25603"/>
                </a:lnTo>
                <a:lnTo>
                  <a:pt x="24795" y="26590"/>
                </a:lnTo>
                <a:lnTo>
                  <a:pt x="25066" y="28201"/>
                </a:lnTo>
                <a:lnTo>
                  <a:pt x="25608" y="34258"/>
                </a:lnTo>
                <a:lnTo>
                  <a:pt x="25609" y="34271"/>
                </a:lnTo>
                <a:lnTo>
                  <a:pt x="18229" y="26898"/>
                </a:lnTo>
                <a:lnTo>
                  <a:pt x="17832" y="25549"/>
                </a:lnTo>
                <a:lnTo>
                  <a:pt x="17567" y="23696"/>
                </a:lnTo>
                <a:lnTo>
                  <a:pt x="17040" y="17168"/>
                </a:lnTo>
                <a:lnTo>
                  <a:pt x="17038" y="17138"/>
                </a:lnTo>
                <a:lnTo>
                  <a:pt x="25579" y="17135"/>
                </a:lnTo>
                <a:lnTo>
                  <a:pt x="25610" y="25698"/>
                </a:lnTo>
                <a:lnTo>
                  <a:pt x="25610" y="376"/>
                </a:lnTo>
                <a:lnTo>
                  <a:pt x="26563" y="247"/>
                </a:lnTo>
                <a:lnTo>
                  <a:pt x="28150" y="161"/>
                </a:lnTo>
                <a:lnTo>
                  <a:pt x="33829" y="0"/>
                </a:lnTo>
                <a:lnTo>
                  <a:pt x="34900" y="949"/>
                </a:lnTo>
                <a:lnTo>
                  <a:pt x="41533" y="7371"/>
                </a:lnTo>
                <a:lnTo>
                  <a:pt x="41940" y="8721"/>
                </a:lnTo>
                <a:lnTo>
                  <a:pt x="42212" y="10573"/>
                </a:lnTo>
                <a:lnTo>
                  <a:pt x="42393" y="12761"/>
                </a:lnTo>
                <a:lnTo>
                  <a:pt x="41561" y="15171"/>
                </a:lnTo>
                <a:lnTo>
                  <a:pt x="40054" y="17730"/>
                </a:lnTo>
                <a:lnTo>
                  <a:pt x="38097" y="20389"/>
                </a:lnTo>
                <a:lnTo>
                  <a:pt x="36792" y="23115"/>
                </a:lnTo>
                <a:lnTo>
                  <a:pt x="35922" y="25884"/>
                </a:lnTo>
                <a:lnTo>
                  <a:pt x="35342" y="28682"/>
                </a:lnTo>
                <a:lnTo>
                  <a:pt x="34004" y="30548"/>
                </a:lnTo>
                <a:lnTo>
                  <a:pt x="32158" y="31792"/>
                </a:lnTo>
                <a:lnTo>
                  <a:pt x="25644" y="34267"/>
                </a:lnTo>
                <a:lnTo>
                  <a:pt x="25613" y="34279"/>
                </a:lnTo>
                <a:lnTo>
                  <a:pt x="25610" y="85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50"/>
          <p:cNvSpPr/>
          <p:nvPr/>
        </p:nvSpPr>
        <p:spPr>
          <a:xfrm>
            <a:off x="6449377" y="3754758"/>
            <a:ext cx="42747" cy="42826"/>
          </a:xfrm>
          <a:custGeom>
            <a:avLst/>
            <a:gdLst/>
            <a:ahLst/>
            <a:cxnLst/>
            <a:rect l="0" t="0" r="0" b="0"/>
            <a:pathLst>
              <a:path w="42747" h="42826">
                <a:moveTo>
                  <a:pt x="0" y="25714"/>
                </a:moveTo>
                <a:lnTo>
                  <a:pt x="21589" y="25714"/>
                </a:lnTo>
                <a:lnTo>
                  <a:pt x="22965" y="26667"/>
                </a:lnTo>
                <a:lnTo>
                  <a:pt x="23882" y="28254"/>
                </a:lnTo>
                <a:lnTo>
                  <a:pt x="25713" y="34273"/>
                </a:lnTo>
                <a:lnTo>
                  <a:pt x="25715" y="34277"/>
                </a:lnTo>
                <a:lnTo>
                  <a:pt x="1225" y="34287"/>
                </a:lnTo>
                <a:lnTo>
                  <a:pt x="817" y="33334"/>
                </a:lnTo>
                <a:lnTo>
                  <a:pt x="545" y="31746"/>
                </a:lnTo>
                <a:lnTo>
                  <a:pt x="108" y="26906"/>
                </a:lnTo>
                <a:lnTo>
                  <a:pt x="48" y="23704"/>
                </a:lnTo>
                <a:lnTo>
                  <a:pt x="32" y="21516"/>
                </a:lnTo>
                <a:lnTo>
                  <a:pt x="974" y="20058"/>
                </a:lnTo>
                <a:lnTo>
                  <a:pt x="2554" y="19086"/>
                </a:lnTo>
                <a:lnTo>
                  <a:pt x="8220" y="17255"/>
                </a:lnTo>
                <a:lnTo>
                  <a:pt x="9290" y="17217"/>
                </a:lnTo>
                <a:lnTo>
                  <a:pt x="19142" y="17146"/>
                </a:lnTo>
                <a:lnTo>
                  <a:pt x="28969" y="17143"/>
                </a:lnTo>
                <a:lnTo>
                  <a:pt x="30743" y="18095"/>
                </a:lnTo>
                <a:lnTo>
                  <a:pt x="31926" y="19682"/>
                </a:lnTo>
                <a:lnTo>
                  <a:pt x="33823" y="24522"/>
                </a:lnTo>
                <a:lnTo>
                  <a:pt x="34931" y="24920"/>
                </a:lnTo>
                <a:lnTo>
                  <a:pt x="36623" y="25184"/>
                </a:lnTo>
                <a:lnTo>
                  <a:pt x="38702" y="25361"/>
                </a:lnTo>
                <a:lnTo>
                  <a:pt x="39137" y="26431"/>
                </a:lnTo>
                <a:lnTo>
                  <a:pt x="38474" y="28097"/>
                </a:lnTo>
                <a:lnTo>
                  <a:pt x="35116" y="33064"/>
                </a:lnTo>
                <a:lnTo>
                  <a:pt x="34841" y="34424"/>
                </a:lnTo>
                <a:lnTo>
                  <a:pt x="34657" y="36283"/>
                </a:lnTo>
                <a:lnTo>
                  <a:pt x="34363" y="41560"/>
                </a:lnTo>
                <a:lnTo>
                  <a:pt x="33386" y="41993"/>
                </a:lnTo>
                <a:lnTo>
                  <a:pt x="31782" y="42282"/>
                </a:lnTo>
                <a:lnTo>
                  <a:pt x="29761" y="42474"/>
                </a:lnTo>
                <a:lnTo>
                  <a:pt x="27460" y="42602"/>
                </a:lnTo>
                <a:lnTo>
                  <a:pt x="18692" y="42825"/>
                </a:lnTo>
                <a:lnTo>
                  <a:pt x="17224" y="41884"/>
                </a:lnTo>
                <a:lnTo>
                  <a:pt x="15292" y="40304"/>
                </a:lnTo>
                <a:lnTo>
                  <a:pt x="9900" y="35475"/>
                </a:lnTo>
                <a:lnTo>
                  <a:pt x="1308" y="27010"/>
                </a:lnTo>
                <a:lnTo>
                  <a:pt x="872" y="25625"/>
                </a:lnTo>
                <a:lnTo>
                  <a:pt x="581" y="23750"/>
                </a:lnTo>
                <a:lnTo>
                  <a:pt x="114" y="18447"/>
                </a:lnTo>
                <a:lnTo>
                  <a:pt x="77" y="17059"/>
                </a:lnTo>
                <a:lnTo>
                  <a:pt x="34" y="12977"/>
                </a:lnTo>
                <a:lnTo>
                  <a:pt x="975" y="10555"/>
                </a:lnTo>
                <a:lnTo>
                  <a:pt x="2555" y="7988"/>
                </a:lnTo>
                <a:lnTo>
                  <a:pt x="7384" y="1575"/>
                </a:lnTo>
                <a:lnTo>
                  <a:pt x="8733" y="1049"/>
                </a:lnTo>
                <a:lnTo>
                  <a:pt x="10584" y="698"/>
                </a:lnTo>
                <a:lnTo>
                  <a:pt x="15850" y="135"/>
                </a:lnTo>
                <a:lnTo>
                  <a:pt x="17234" y="89"/>
                </a:lnTo>
                <a:lnTo>
                  <a:pt x="32711" y="0"/>
                </a:lnTo>
                <a:lnTo>
                  <a:pt x="34190" y="951"/>
                </a:lnTo>
                <a:lnTo>
                  <a:pt x="36129" y="2539"/>
                </a:lnTo>
                <a:lnTo>
                  <a:pt x="41533" y="7378"/>
                </a:lnTo>
                <a:lnTo>
                  <a:pt x="41975" y="8727"/>
                </a:lnTo>
                <a:lnTo>
                  <a:pt x="42271" y="10579"/>
                </a:lnTo>
                <a:lnTo>
                  <a:pt x="42468" y="12767"/>
                </a:lnTo>
                <a:lnTo>
                  <a:pt x="42600" y="15178"/>
                </a:lnTo>
                <a:lnTo>
                  <a:pt x="42746" y="20396"/>
                </a:lnTo>
                <a:lnTo>
                  <a:pt x="41832" y="22169"/>
                </a:lnTo>
                <a:lnTo>
                  <a:pt x="40271" y="23351"/>
                </a:lnTo>
                <a:lnTo>
                  <a:pt x="35472" y="25247"/>
                </a:lnTo>
                <a:lnTo>
                  <a:pt x="34125" y="25403"/>
                </a:lnTo>
                <a:lnTo>
                  <a:pt x="32275" y="25506"/>
                </a:lnTo>
                <a:lnTo>
                  <a:pt x="27679" y="25622"/>
                </a:lnTo>
                <a:lnTo>
                  <a:pt x="8573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5497829" y="2108844"/>
            <a:ext cx="1508657" cy="2074505"/>
            <a:chOff x="5497829" y="2108844"/>
            <a:chExt cx="1508657" cy="2074505"/>
          </a:xfrm>
        </p:grpSpPr>
        <p:sp>
          <p:nvSpPr>
            <p:cNvPr id="98" name="SMARTPenAnnotation551"/>
            <p:cNvSpPr/>
            <p:nvPr/>
          </p:nvSpPr>
          <p:spPr>
            <a:xfrm>
              <a:off x="6620827" y="3214697"/>
              <a:ext cx="42861" cy="59964"/>
            </a:xfrm>
            <a:custGeom>
              <a:avLst/>
              <a:gdLst/>
              <a:ahLst/>
              <a:cxnLst/>
              <a:rect l="0" t="0" r="0" b="0"/>
              <a:pathLst>
                <a:path w="42861" h="59964">
                  <a:moveTo>
                    <a:pt x="34290" y="17135"/>
                  </a:moveTo>
                  <a:lnTo>
                    <a:pt x="41671" y="17135"/>
                  </a:lnTo>
                  <a:lnTo>
                    <a:pt x="42068" y="18088"/>
                  </a:lnTo>
                  <a:lnTo>
                    <a:pt x="42333" y="19675"/>
                  </a:lnTo>
                  <a:lnTo>
                    <a:pt x="42832" y="25355"/>
                  </a:lnTo>
                  <a:lnTo>
                    <a:pt x="42860" y="33058"/>
                  </a:lnTo>
                  <a:lnTo>
                    <a:pt x="41908" y="33465"/>
                  </a:lnTo>
                  <a:lnTo>
                    <a:pt x="40321" y="33737"/>
                  </a:lnTo>
                  <a:lnTo>
                    <a:pt x="38311" y="33918"/>
                  </a:lnTo>
                  <a:lnTo>
                    <a:pt x="36971" y="34991"/>
                  </a:lnTo>
                  <a:lnTo>
                    <a:pt x="36077" y="36659"/>
                  </a:lnTo>
                  <a:lnTo>
                    <a:pt x="35482" y="38724"/>
                  </a:lnTo>
                  <a:lnTo>
                    <a:pt x="34131" y="40100"/>
                  </a:lnTo>
                  <a:lnTo>
                    <a:pt x="32280" y="41018"/>
                  </a:lnTo>
                  <a:lnTo>
                    <a:pt x="27014" y="42490"/>
                  </a:lnTo>
                  <a:lnTo>
                    <a:pt x="25629" y="42611"/>
                  </a:lnTo>
                  <a:lnTo>
                    <a:pt x="23754" y="42691"/>
                  </a:lnTo>
                  <a:lnTo>
                    <a:pt x="19129" y="42781"/>
                  </a:lnTo>
                  <a:lnTo>
                    <a:pt x="13899" y="42821"/>
                  </a:lnTo>
                  <a:lnTo>
                    <a:pt x="12124" y="41879"/>
                  </a:lnTo>
                  <a:lnTo>
                    <a:pt x="10940" y="40298"/>
                  </a:lnTo>
                  <a:lnTo>
                    <a:pt x="9040" y="35469"/>
                  </a:lnTo>
                  <a:lnTo>
                    <a:pt x="8884" y="34120"/>
                  </a:lnTo>
                  <a:lnTo>
                    <a:pt x="8781" y="32268"/>
                  </a:lnTo>
                  <a:lnTo>
                    <a:pt x="8711" y="30081"/>
                  </a:lnTo>
                  <a:lnTo>
                    <a:pt x="7712" y="28624"/>
                  </a:lnTo>
                  <a:lnTo>
                    <a:pt x="6094" y="27652"/>
                  </a:lnTo>
                  <a:lnTo>
                    <a:pt x="4063" y="27004"/>
                  </a:lnTo>
                  <a:lnTo>
                    <a:pt x="2709" y="25619"/>
                  </a:lnTo>
                  <a:lnTo>
                    <a:pt x="1805" y="23744"/>
                  </a:lnTo>
                  <a:lnTo>
                    <a:pt x="1204" y="21541"/>
                  </a:lnTo>
                  <a:lnTo>
                    <a:pt x="802" y="19120"/>
                  </a:lnTo>
                  <a:lnTo>
                    <a:pt x="535" y="16553"/>
                  </a:lnTo>
                  <a:lnTo>
                    <a:pt x="357" y="13890"/>
                  </a:lnTo>
                  <a:lnTo>
                    <a:pt x="1190" y="12114"/>
                  </a:lnTo>
                  <a:lnTo>
                    <a:pt x="2698" y="10930"/>
                  </a:lnTo>
                  <a:lnTo>
                    <a:pt x="4656" y="10141"/>
                  </a:lnTo>
                  <a:lnTo>
                    <a:pt x="5962" y="8662"/>
                  </a:lnTo>
                  <a:lnTo>
                    <a:pt x="6832" y="6724"/>
                  </a:lnTo>
                  <a:lnTo>
                    <a:pt x="8471" y="384"/>
                  </a:lnTo>
                  <a:lnTo>
                    <a:pt x="9457" y="253"/>
                  </a:lnTo>
                  <a:lnTo>
                    <a:pt x="11067" y="165"/>
                  </a:lnTo>
                  <a:lnTo>
                    <a:pt x="15945" y="24"/>
                  </a:lnTo>
                  <a:lnTo>
                    <a:pt x="21340" y="0"/>
                  </a:lnTo>
                  <a:lnTo>
                    <a:pt x="22800" y="949"/>
                  </a:lnTo>
                  <a:lnTo>
                    <a:pt x="23772" y="2535"/>
                  </a:lnTo>
                  <a:lnTo>
                    <a:pt x="24420" y="4544"/>
                  </a:lnTo>
                  <a:lnTo>
                    <a:pt x="25806" y="6836"/>
                  </a:lnTo>
                  <a:lnTo>
                    <a:pt x="27681" y="9317"/>
                  </a:lnTo>
                  <a:lnTo>
                    <a:pt x="29884" y="11923"/>
                  </a:lnTo>
                  <a:lnTo>
                    <a:pt x="31353" y="14613"/>
                  </a:lnTo>
                  <a:lnTo>
                    <a:pt x="32332" y="17359"/>
                  </a:lnTo>
                  <a:lnTo>
                    <a:pt x="32984" y="20141"/>
                  </a:lnTo>
                  <a:lnTo>
                    <a:pt x="33420" y="22949"/>
                  </a:lnTo>
                  <a:lnTo>
                    <a:pt x="33710" y="25774"/>
                  </a:lnTo>
                  <a:lnTo>
                    <a:pt x="33904" y="28609"/>
                  </a:lnTo>
                  <a:lnTo>
                    <a:pt x="33080" y="31452"/>
                  </a:lnTo>
                  <a:lnTo>
                    <a:pt x="31578" y="34300"/>
                  </a:lnTo>
                  <a:lnTo>
                    <a:pt x="29625" y="37151"/>
                  </a:lnTo>
                  <a:lnTo>
                    <a:pt x="28322" y="40004"/>
                  </a:lnTo>
                  <a:lnTo>
                    <a:pt x="27454" y="42859"/>
                  </a:lnTo>
                  <a:lnTo>
                    <a:pt x="26875" y="45714"/>
                  </a:lnTo>
                  <a:lnTo>
                    <a:pt x="25537" y="47618"/>
                  </a:lnTo>
                  <a:lnTo>
                    <a:pt x="23692" y="48887"/>
                  </a:lnTo>
                  <a:lnTo>
                    <a:pt x="21510" y="49733"/>
                  </a:lnTo>
                  <a:lnTo>
                    <a:pt x="20055" y="51250"/>
                  </a:lnTo>
                  <a:lnTo>
                    <a:pt x="19085" y="53213"/>
                  </a:lnTo>
                  <a:lnTo>
                    <a:pt x="18439" y="55475"/>
                  </a:lnTo>
                  <a:lnTo>
                    <a:pt x="17054" y="56982"/>
                  </a:lnTo>
                  <a:lnTo>
                    <a:pt x="15180" y="57987"/>
                  </a:lnTo>
                  <a:lnTo>
                    <a:pt x="8960" y="59880"/>
                  </a:lnTo>
                  <a:lnTo>
                    <a:pt x="7878" y="58967"/>
                  </a:lnTo>
                  <a:lnTo>
                    <a:pt x="6204" y="57405"/>
                  </a:lnTo>
                  <a:lnTo>
                    <a:pt x="1226" y="52607"/>
                  </a:lnTo>
                  <a:lnTo>
                    <a:pt x="817" y="51260"/>
                  </a:lnTo>
                  <a:lnTo>
                    <a:pt x="544" y="49410"/>
                  </a:lnTo>
                  <a:lnTo>
                    <a:pt x="108" y="44148"/>
                  </a:lnTo>
                  <a:lnTo>
                    <a:pt x="48" y="40888"/>
                  </a:lnTo>
                  <a:lnTo>
                    <a:pt x="0" y="17281"/>
                  </a:lnTo>
                  <a:lnTo>
                    <a:pt x="953" y="17232"/>
                  </a:lnTo>
                  <a:lnTo>
                    <a:pt x="7381" y="17148"/>
                  </a:lnTo>
                  <a:lnTo>
                    <a:pt x="12771" y="17139"/>
                  </a:lnTo>
                  <a:lnTo>
                    <a:pt x="14229" y="18090"/>
                  </a:lnTo>
                  <a:lnTo>
                    <a:pt x="15201" y="19677"/>
                  </a:lnTo>
                  <a:lnTo>
                    <a:pt x="15849" y="21687"/>
                  </a:lnTo>
                  <a:lnTo>
                    <a:pt x="16281" y="23980"/>
                  </a:lnTo>
                  <a:lnTo>
                    <a:pt x="16569" y="26461"/>
                  </a:lnTo>
                  <a:lnTo>
                    <a:pt x="16761" y="29067"/>
                  </a:lnTo>
                  <a:lnTo>
                    <a:pt x="17842" y="31757"/>
                  </a:lnTo>
                  <a:lnTo>
                    <a:pt x="19514" y="34503"/>
                  </a:lnTo>
                  <a:lnTo>
                    <a:pt x="21583" y="37287"/>
                  </a:lnTo>
                  <a:lnTo>
                    <a:pt x="22961" y="40095"/>
                  </a:lnTo>
                  <a:lnTo>
                    <a:pt x="23880" y="42919"/>
                  </a:lnTo>
                  <a:lnTo>
                    <a:pt x="24492" y="45754"/>
                  </a:lnTo>
                  <a:lnTo>
                    <a:pt x="23948" y="47644"/>
                  </a:lnTo>
                  <a:lnTo>
                    <a:pt x="22633" y="48905"/>
                  </a:lnTo>
                  <a:lnTo>
                    <a:pt x="20804" y="49745"/>
                  </a:lnTo>
                  <a:lnTo>
                    <a:pt x="19584" y="51257"/>
                  </a:lnTo>
                  <a:lnTo>
                    <a:pt x="18771" y="53219"/>
                  </a:lnTo>
                  <a:lnTo>
                    <a:pt x="17174" y="59880"/>
                  </a:lnTo>
                  <a:lnTo>
                    <a:pt x="16212" y="59919"/>
                  </a:lnTo>
                  <a:lnTo>
                    <a:pt x="12603" y="59963"/>
                  </a:lnTo>
                  <a:lnTo>
                    <a:pt x="11259" y="59022"/>
                  </a:lnTo>
                  <a:lnTo>
                    <a:pt x="10364" y="57442"/>
                  </a:lnTo>
                  <a:lnTo>
                    <a:pt x="8926" y="52614"/>
                  </a:lnTo>
                  <a:lnTo>
                    <a:pt x="8808" y="51265"/>
                  </a:lnTo>
                  <a:lnTo>
                    <a:pt x="8730" y="49413"/>
                  </a:lnTo>
                  <a:lnTo>
                    <a:pt x="8642" y="44816"/>
                  </a:lnTo>
                  <a:lnTo>
                    <a:pt x="8573" y="18472"/>
                  </a:lnTo>
                  <a:lnTo>
                    <a:pt x="9525" y="18027"/>
                  </a:lnTo>
                  <a:lnTo>
                    <a:pt x="11113" y="17729"/>
                  </a:lnTo>
                  <a:lnTo>
                    <a:pt x="16792" y="17170"/>
                  </a:lnTo>
                  <a:lnTo>
                    <a:pt x="16909" y="18111"/>
                  </a:lnTo>
                  <a:lnTo>
                    <a:pt x="16988" y="19691"/>
                  </a:lnTo>
                  <a:lnTo>
                    <a:pt x="17145" y="25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552"/>
            <p:cNvSpPr/>
            <p:nvPr/>
          </p:nvSpPr>
          <p:spPr>
            <a:xfrm>
              <a:off x="6346507" y="2357437"/>
              <a:ext cx="600076" cy="1817371"/>
            </a:xfrm>
            <a:custGeom>
              <a:avLst/>
              <a:gdLst/>
              <a:ahLst/>
              <a:cxnLst/>
              <a:rect l="0" t="0" r="0" b="0"/>
              <a:pathLst>
                <a:path w="600076" h="1817371">
                  <a:moveTo>
                    <a:pt x="0" y="1817370"/>
                  </a:moveTo>
                  <a:lnTo>
                    <a:pt x="0" y="1787487"/>
                  </a:lnTo>
                  <a:lnTo>
                    <a:pt x="953" y="1786018"/>
                  </a:lnTo>
                  <a:lnTo>
                    <a:pt x="2540" y="1785038"/>
                  </a:lnTo>
                  <a:lnTo>
                    <a:pt x="4551" y="1784386"/>
                  </a:lnTo>
                  <a:lnTo>
                    <a:pt x="5892" y="1782998"/>
                  </a:lnTo>
                  <a:lnTo>
                    <a:pt x="6785" y="1781120"/>
                  </a:lnTo>
                  <a:lnTo>
                    <a:pt x="7778" y="1776494"/>
                  </a:lnTo>
                  <a:lnTo>
                    <a:pt x="8468" y="1767514"/>
                  </a:lnTo>
                  <a:lnTo>
                    <a:pt x="15945" y="1758693"/>
                  </a:lnTo>
                  <a:lnTo>
                    <a:pt x="21340" y="1753206"/>
                  </a:lnTo>
                  <a:lnTo>
                    <a:pt x="22799" y="1750782"/>
                  </a:lnTo>
                  <a:lnTo>
                    <a:pt x="24420" y="1745548"/>
                  </a:lnTo>
                  <a:lnTo>
                    <a:pt x="25684" y="1724756"/>
                  </a:lnTo>
                  <a:lnTo>
                    <a:pt x="25715" y="1715839"/>
                  </a:lnTo>
                  <a:lnTo>
                    <a:pt x="31609" y="1707921"/>
                  </a:lnTo>
                  <a:lnTo>
                    <a:pt x="33937" y="1698934"/>
                  </a:lnTo>
                  <a:lnTo>
                    <a:pt x="34281" y="1681796"/>
                  </a:lnTo>
                  <a:lnTo>
                    <a:pt x="36826" y="1678375"/>
                  </a:lnTo>
                  <a:lnTo>
                    <a:pt x="38838" y="1676129"/>
                  </a:lnTo>
                  <a:lnTo>
                    <a:pt x="40180" y="1673680"/>
                  </a:lnTo>
                  <a:lnTo>
                    <a:pt x="41670" y="1668418"/>
                  </a:lnTo>
                  <a:lnTo>
                    <a:pt x="42860" y="1638936"/>
                  </a:lnTo>
                  <a:lnTo>
                    <a:pt x="45401" y="1635513"/>
                  </a:lnTo>
                  <a:lnTo>
                    <a:pt x="47412" y="1633267"/>
                  </a:lnTo>
                  <a:lnTo>
                    <a:pt x="48753" y="1630818"/>
                  </a:lnTo>
                  <a:lnTo>
                    <a:pt x="50243" y="1625555"/>
                  </a:lnTo>
                  <a:lnTo>
                    <a:pt x="51330" y="1608741"/>
                  </a:lnTo>
                  <a:lnTo>
                    <a:pt x="52318" y="1605894"/>
                  </a:lnTo>
                  <a:lnTo>
                    <a:pt x="58807" y="1596176"/>
                  </a:lnTo>
                  <a:lnTo>
                    <a:pt x="59474" y="1592697"/>
                  </a:lnTo>
                  <a:lnTo>
                    <a:pt x="59902" y="1582702"/>
                  </a:lnTo>
                  <a:lnTo>
                    <a:pt x="60890" y="1580915"/>
                  </a:lnTo>
                  <a:lnTo>
                    <a:pt x="62501" y="1579723"/>
                  </a:lnTo>
                  <a:lnTo>
                    <a:pt x="64527" y="1578929"/>
                  </a:lnTo>
                  <a:lnTo>
                    <a:pt x="65878" y="1577447"/>
                  </a:lnTo>
                  <a:lnTo>
                    <a:pt x="66779" y="1575506"/>
                  </a:lnTo>
                  <a:lnTo>
                    <a:pt x="68224" y="1570099"/>
                  </a:lnTo>
                  <a:lnTo>
                    <a:pt x="68580" y="1536064"/>
                  </a:lnTo>
                  <a:lnTo>
                    <a:pt x="71120" y="1532642"/>
                  </a:lnTo>
                  <a:lnTo>
                    <a:pt x="73131" y="1530397"/>
                  </a:lnTo>
                  <a:lnTo>
                    <a:pt x="74472" y="1527947"/>
                  </a:lnTo>
                  <a:lnTo>
                    <a:pt x="76799" y="1518919"/>
                  </a:lnTo>
                  <a:lnTo>
                    <a:pt x="77122" y="1510091"/>
                  </a:lnTo>
                  <a:lnTo>
                    <a:pt x="84531" y="1501496"/>
                  </a:lnTo>
                  <a:lnTo>
                    <a:pt x="89922" y="1496025"/>
                  </a:lnTo>
                  <a:lnTo>
                    <a:pt x="91381" y="1493602"/>
                  </a:lnTo>
                  <a:lnTo>
                    <a:pt x="93913" y="1484621"/>
                  </a:lnTo>
                  <a:lnTo>
                    <a:pt x="94297" y="1458904"/>
                  </a:lnTo>
                  <a:lnTo>
                    <a:pt x="96837" y="1455487"/>
                  </a:lnTo>
                  <a:lnTo>
                    <a:pt x="98849" y="1453242"/>
                  </a:lnTo>
                  <a:lnTo>
                    <a:pt x="100189" y="1450793"/>
                  </a:lnTo>
                  <a:lnTo>
                    <a:pt x="102517" y="1441766"/>
                  </a:lnTo>
                  <a:lnTo>
                    <a:pt x="102869" y="1416042"/>
                  </a:lnTo>
                  <a:lnTo>
                    <a:pt x="105410" y="1412625"/>
                  </a:lnTo>
                  <a:lnTo>
                    <a:pt x="107421" y="1410380"/>
                  </a:lnTo>
                  <a:lnTo>
                    <a:pt x="108762" y="1407931"/>
                  </a:lnTo>
                  <a:lnTo>
                    <a:pt x="111089" y="1398903"/>
                  </a:lnTo>
                  <a:lnTo>
                    <a:pt x="117264" y="1390787"/>
                  </a:lnTo>
                  <a:lnTo>
                    <a:pt x="118793" y="1385525"/>
                  </a:lnTo>
                  <a:lnTo>
                    <a:pt x="120013" y="1350405"/>
                  </a:lnTo>
                  <a:lnTo>
                    <a:pt x="120966" y="1347945"/>
                  </a:lnTo>
                  <a:lnTo>
                    <a:pt x="125906" y="1339932"/>
                  </a:lnTo>
                  <a:lnTo>
                    <a:pt x="128234" y="1330400"/>
                  </a:lnTo>
                  <a:lnTo>
                    <a:pt x="128557" y="1316952"/>
                  </a:lnTo>
                  <a:lnTo>
                    <a:pt x="129519" y="1315165"/>
                  </a:lnTo>
                  <a:lnTo>
                    <a:pt x="131114" y="1313974"/>
                  </a:lnTo>
                  <a:lnTo>
                    <a:pt x="133129" y="1313181"/>
                  </a:lnTo>
                  <a:lnTo>
                    <a:pt x="134473" y="1311699"/>
                  </a:lnTo>
                  <a:lnTo>
                    <a:pt x="135369" y="1309758"/>
                  </a:lnTo>
                  <a:lnTo>
                    <a:pt x="136364" y="1305063"/>
                  </a:lnTo>
                  <a:lnTo>
                    <a:pt x="137055" y="1291483"/>
                  </a:lnTo>
                  <a:lnTo>
                    <a:pt x="138043" y="1289614"/>
                  </a:lnTo>
                  <a:lnTo>
                    <a:pt x="139654" y="1288367"/>
                  </a:lnTo>
                  <a:lnTo>
                    <a:pt x="141680" y="1287537"/>
                  </a:lnTo>
                  <a:lnTo>
                    <a:pt x="143030" y="1286030"/>
                  </a:lnTo>
                  <a:lnTo>
                    <a:pt x="143932" y="1284074"/>
                  </a:lnTo>
                  <a:lnTo>
                    <a:pt x="144932" y="1279360"/>
                  </a:lnTo>
                  <a:lnTo>
                    <a:pt x="145723" y="1256938"/>
                  </a:lnTo>
                  <a:lnTo>
                    <a:pt x="146679" y="1254201"/>
                  </a:lnTo>
                  <a:lnTo>
                    <a:pt x="153112" y="1244674"/>
                  </a:lnTo>
                  <a:lnTo>
                    <a:pt x="153775" y="1241211"/>
                  </a:lnTo>
                  <a:lnTo>
                    <a:pt x="154274" y="1222904"/>
                  </a:lnTo>
                  <a:lnTo>
                    <a:pt x="155237" y="1221035"/>
                  </a:lnTo>
                  <a:lnTo>
                    <a:pt x="156831" y="1219788"/>
                  </a:lnTo>
                  <a:lnTo>
                    <a:pt x="158847" y="1218957"/>
                  </a:lnTo>
                  <a:lnTo>
                    <a:pt x="160190" y="1217451"/>
                  </a:lnTo>
                  <a:lnTo>
                    <a:pt x="161086" y="1215494"/>
                  </a:lnTo>
                  <a:lnTo>
                    <a:pt x="162081" y="1210780"/>
                  </a:lnTo>
                  <a:lnTo>
                    <a:pt x="162846" y="1188689"/>
                  </a:lnTo>
                  <a:lnTo>
                    <a:pt x="163809" y="1185842"/>
                  </a:lnTo>
                  <a:lnTo>
                    <a:pt x="170255" y="1176123"/>
                  </a:lnTo>
                  <a:lnTo>
                    <a:pt x="170919" y="1172644"/>
                  </a:lnTo>
                  <a:lnTo>
                    <a:pt x="171096" y="1170383"/>
                  </a:lnTo>
                  <a:lnTo>
                    <a:pt x="172167" y="1167923"/>
                  </a:lnTo>
                  <a:lnTo>
                    <a:pt x="177271" y="1159909"/>
                  </a:lnTo>
                  <a:lnTo>
                    <a:pt x="178800" y="1154325"/>
                  </a:lnTo>
                  <a:lnTo>
                    <a:pt x="179661" y="1145827"/>
                  </a:lnTo>
                  <a:lnTo>
                    <a:pt x="180734" y="1143932"/>
                  </a:lnTo>
                  <a:lnTo>
                    <a:pt x="182402" y="1142669"/>
                  </a:lnTo>
                  <a:lnTo>
                    <a:pt x="184466" y="1141827"/>
                  </a:lnTo>
                  <a:lnTo>
                    <a:pt x="185843" y="1140313"/>
                  </a:lnTo>
                  <a:lnTo>
                    <a:pt x="186760" y="1138351"/>
                  </a:lnTo>
                  <a:lnTo>
                    <a:pt x="187779" y="1133631"/>
                  </a:lnTo>
                  <a:lnTo>
                    <a:pt x="188487" y="1120036"/>
                  </a:lnTo>
                  <a:lnTo>
                    <a:pt x="189476" y="1117213"/>
                  </a:lnTo>
                  <a:lnTo>
                    <a:pt x="194465" y="1108689"/>
                  </a:lnTo>
                  <a:lnTo>
                    <a:pt x="195967" y="1102986"/>
                  </a:lnTo>
                  <a:lnTo>
                    <a:pt x="196812" y="1094420"/>
                  </a:lnTo>
                  <a:lnTo>
                    <a:pt x="197883" y="1091563"/>
                  </a:lnTo>
                  <a:lnTo>
                    <a:pt x="204517" y="1081828"/>
                  </a:lnTo>
                  <a:lnTo>
                    <a:pt x="205196" y="1078347"/>
                  </a:lnTo>
                  <a:lnTo>
                    <a:pt x="205378" y="1076086"/>
                  </a:lnTo>
                  <a:lnTo>
                    <a:pt x="206451" y="1074578"/>
                  </a:lnTo>
                  <a:lnTo>
                    <a:pt x="208119" y="1073573"/>
                  </a:lnTo>
                  <a:lnTo>
                    <a:pt x="210184" y="1072903"/>
                  </a:lnTo>
                  <a:lnTo>
                    <a:pt x="210608" y="1071504"/>
                  </a:lnTo>
                  <a:lnTo>
                    <a:pt x="209937" y="1069618"/>
                  </a:lnTo>
                  <a:lnTo>
                    <a:pt x="208538" y="1067409"/>
                  </a:lnTo>
                  <a:lnTo>
                    <a:pt x="206984" y="1062414"/>
                  </a:lnTo>
                  <a:lnTo>
                    <a:pt x="205986" y="1051446"/>
                  </a:lnTo>
                  <a:lnTo>
                    <a:pt x="206856" y="1049579"/>
                  </a:lnTo>
                  <a:lnTo>
                    <a:pt x="208389" y="1048334"/>
                  </a:lnTo>
                  <a:lnTo>
                    <a:pt x="210364" y="1047505"/>
                  </a:lnTo>
                  <a:lnTo>
                    <a:pt x="211680" y="1045999"/>
                  </a:lnTo>
                  <a:lnTo>
                    <a:pt x="212557" y="1044043"/>
                  </a:lnTo>
                  <a:lnTo>
                    <a:pt x="213532" y="1039329"/>
                  </a:lnTo>
                  <a:lnTo>
                    <a:pt x="214304" y="1016069"/>
                  </a:lnTo>
                  <a:lnTo>
                    <a:pt x="215259" y="1014565"/>
                  </a:lnTo>
                  <a:lnTo>
                    <a:pt x="216848" y="1013561"/>
                  </a:lnTo>
                  <a:lnTo>
                    <a:pt x="218861" y="1012893"/>
                  </a:lnTo>
                  <a:lnTo>
                    <a:pt x="220203" y="1011494"/>
                  </a:lnTo>
                  <a:lnTo>
                    <a:pt x="221096" y="1009610"/>
                  </a:lnTo>
                  <a:lnTo>
                    <a:pt x="222532" y="1004292"/>
                  </a:lnTo>
                  <a:lnTo>
                    <a:pt x="230235" y="995717"/>
                  </a:lnTo>
                  <a:lnTo>
                    <a:pt x="230914" y="992451"/>
                  </a:lnTo>
                  <a:lnTo>
                    <a:pt x="231350" y="987144"/>
                  </a:lnTo>
                  <a:lnTo>
                    <a:pt x="232339" y="986708"/>
                  </a:lnTo>
                  <a:lnTo>
                    <a:pt x="235977" y="986225"/>
                  </a:lnTo>
                  <a:lnTo>
                    <a:pt x="237328" y="985143"/>
                  </a:lnTo>
                  <a:lnTo>
                    <a:pt x="238229" y="983470"/>
                  </a:lnTo>
                  <a:lnTo>
                    <a:pt x="239925" y="977628"/>
                  </a:lnTo>
                  <a:lnTo>
                    <a:pt x="240021" y="969916"/>
                  </a:lnTo>
                  <a:lnTo>
                    <a:pt x="240976" y="969508"/>
                  </a:lnTo>
                  <a:lnTo>
                    <a:pt x="244579" y="969055"/>
                  </a:lnTo>
                  <a:lnTo>
                    <a:pt x="245920" y="967982"/>
                  </a:lnTo>
                  <a:lnTo>
                    <a:pt x="246814" y="966314"/>
                  </a:lnTo>
                  <a:lnTo>
                    <a:pt x="248593" y="960152"/>
                  </a:lnTo>
                  <a:lnTo>
                    <a:pt x="248602" y="951652"/>
                  </a:lnTo>
                  <a:lnTo>
                    <a:pt x="257144" y="943006"/>
                  </a:lnTo>
                  <a:lnTo>
                    <a:pt x="257175" y="929883"/>
                  </a:lnTo>
                  <a:lnTo>
                    <a:pt x="258128" y="928532"/>
                  </a:lnTo>
                  <a:lnTo>
                    <a:pt x="259716" y="927631"/>
                  </a:lnTo>
                  <a:lnTo>
                    <a:pt x="265394" y="925935"/>
                  </a:lnTo>
                  <a:lnTo>
                    <a:pt x="265643" y="921310"/>
                  </a:lnTo>
                  <a:lnTo>
                    <a:pt x="266630" y="919959"/>
                  </a:lnTo>
                  <a:lnTo>
                    <a:pt x="268241" y="919059"/>
                  </a:lnTo>
                  <a:lnTo>
                    <a:pt x="273119" y="917613"/>
                  </a:lnTo>
                  <a:lnTo>
                    <a:pt x="273519" y="916542"/>
                  </a:lnTo>
                  <a:lnTo>
                    <a:pt x="274288" y="909047"/>
                  </a:lnTo>
                  <a:lnTo>
                    <a:pt x="274317" y="901336"/>
                  </a:lnTo>
                  <a:lnTo>
                    <a:pt x="275270" y="900928"/>
                  </a:lnTo>
                  <a:lnTo>
                    <a:pt x="278870" y="900475"/>
                  </a:lnTo>
                  <a:lnTo>
                    <a:pt x="280211" y="899402"/>
                  </a:lnTo>
                  <a:lnTo>
                    <a:pt x="281105" y="897734"/>
                  </a:lnTo>
                  <a:lnTo>
                    <a:pt x="282788" y="891903"/>
                  </a:lnTo>
                  <a:lnTo>
                    <a:pt x="282892" y="875694"/>
                  </a:lnTo>
                  <a:lnTo>
                    <a:pt x="283844" y="875261"/>
                  </a:lnTo>
                  <a:lnTo>
                    <a:pt x="287443" y="874780"/>
                  </a:lnTo>
                  <a:lnTo>
                    <a:pt x="288784" y="873699"/>
                  </a:lnTo>
                  <a:lnTo>
                    <a:pt x="289677" y="872026"/>
                  </a:lnTo>
                  <a:lnTo>
                    <a:pt x="291360" y="866186"/>
                  </a:lnTo>
                  <a:lnTo>
                    <a:pt x="291434" y="861379"/>
                  </a:lnTo>
                  <a:lnTo>
                    <a:pt x="292397" y="860003"/>
                  </a:lnTo>
                  <a:lnTo>
                    <a:pt x="293991" y="859085"/>
                  </a:lnTo>
                  <a:lnTo>
                    <a:pt x="299684" y="857358"/>
                  </a:lnTo>
                  <a:lnTo>
                    <a:pt x="300028" y="849034"/>
                  </a:lnTo>
                  <a:lnTo>
                    <a:pt x="308257" y="840467"/>
                  </a:lnTo>
                  <a:lnTo>
                    <a:pt x="308609" y="823345"/>
                  </a:lnTo>
                  <a:lnTo>
                    <a:pt x="315991" y="815613"/>
                  </a:lnTo>
                  <a:lnTo>
                    <a:pt x="316653" y="812392"/>
                  </a:lnTo>
                  <a:lnTo>
                    <a:pt x="317183" y="784233"/>
                  </a:lnTo>
                  <a:lnTo>
                    <a:pt x="318135" y="782855"/>
                  </a:lnTo>
                  <a:lnTo>
                    <a:pt x="319723" y="781936"/>
                  </a:lnTo>
                  <a:lnTo>
                    <a:pt x="321734" y="781323"/>
                  </a:lnTo>
                  <a:lnTo>
                    <a:pt x="323074" y="779962"/>
                  </a:lnTo>
                  <a:lnTo>
                    <a:pt x="323968" y="778102"/>
                  </a:lnTo>
                  <a:lnTo>
                    <a:pt x="325402" y="772824"/>
                  </a:lnTo>
                  <a:lnTo>
                    <a:pt x="325753" y="755686"/>
                  </a:lnTo>
                  <a:lnTo>
                    <a:pt x="333136" y="747114"/>
                  </a:lnTo>
                  <a:lnTo>
                    <a:pt x="341604" y="738541"/>
                  </a:lnTo>
                  <a:lnTo>
                    <a:pt x="342035" y="737153"/>
                  </a:lnTo>
                  <a:lnTo>
                    <a:pt x="342877" y="720190"/>
                  </a:lnTo>
                  <a:lnTo>
                    <a:pt x="342897" y="712848"/>
                  </a:lnTo>
                  <a:lnTo>
                    <a:pt x="350281" y="704254"/>
                  </a:lnTo>
                  <a:lnTo>
                    <a:pt x="350943" y="700987"/>
                  </a:lnTo>
                  <a:lnTo>
                    <a:pt x="351368" y="695679"/>
                  </a:lnTo>
                  <a:lnTo>
                    <a:pt x="358844" y="687106"/>
                  </a:lnTo>
                  <a:lnTo>
                    <a:pt x="359511" y="683841"/>
                  </a:lnTo>
                  <a:lnTo>
                    <a:pt x="359689" y="681636"/>
                  </a:lnTo>
                  <a:lnTo>
                    <a:pt x="360761" y="680167"/>
                  </a:lnTo>
                  <a:lnTo>
                    <a:pt x="362427" y="679187"/>
                  </a:lnTo>
                  <a:lnTo>
                    <a:pt x="364491" y="678534"/>
                  </a:lnTo>
                  <a:lnTo>
                    <a:pt x="365867" y="677146"/>
                  </a:lnTo>
                  <a:lnTo>
                    <a:pt x="366784" y="675268"/>
                  </a:lnTo>
                  <a:lnTo>
                    <a:pt x="367802" y="670642"/>
                  </a:lnTo>
                  <a:lnTo>
                    <a:pt x="368608" y="652840"/>
                  </a:lnTo>
                  <a:lnTo>
                    <a:pt x="375998" y="644246"/>
                  </a:lnTo>
                  <a:lnTo>
                    <a:pt x="376660" y="640979"/>
                  </a:lnTo>
                  <a:lnTo>
                    <a:pt x="377159" y="630201"/>
                  </a:lnTo>
                  <a:lnTo>
                    <a:pt x="378122" y="628732"/>
                  </a:lnTo>
                  <a:lnTo>
                    <a:pt x="379716" y="627752"/>
                  </a:lnTo>
                  <a:lnTo>
                    <a:pt x="381731" y="627099"/>
                  </a:lnTo>
                  <a:lnTo>
                    <a:pt x="383076" y="625711"/>
                  </a:lnTo>
                  <a:lnTo>
                    <a:pt x="383971" y="623833"/>
                  </a:lnTo>
                  <a:lnTo>
                    <a:pt x="384966" y="619207"/>
                  </a:lnTo>
                  <a:lnTo>
                    <a:pt x="385658" y="610226"/>
                  </a:lnTo>
                  <a:lnTo>
                    <a:pt x="391633" y="602116"/>
                  </a:lnTo>
                  <a:lnTo>
                    <a:pt x="393980" y="593088"/>
                  </a:lnTo>
                  <a:lnTo>
                    <a:pt x="394230" y="587422"/>
                  </a:lnTo>
                  <a:lnTo>
                    <a:pt x="395217" y="584972"/>
                  </a:lnTo>
                  <a:lnTo>
                    <a:pt x="401707" y="575944"/>
                  </a:lnTo>
                  <a:lnTo>
                    <a:pt x="402374" y="572522"/>
                  </a:lnTo>
                  <a:lnTo>
                    <a:pt x="402898" y="553132"/>
                  </a:lnTo>
                  <a:lnTo>
                    <a:pt x="403854" y="550682"/>
                  </a:lnTo>
                  <a:lnTo>
                    <a:pt x="410288" y="541653"/>
                  </a:lnTo>
                  <a:lnTo>
                    <a:pt x="410950" y="538232"/>
                  </a:lnTo>
                  <a:lnTo>
                    <a:pt x="411479" y="502813"/>
                  </a:lnTo>
                  <a:lnTo>
                    <a:pt x="412432" y="500943"/>
                  </a:lnTo>
                  <a:lnTo>
                    <a:pt x="414019" y="499697"/>
                  </a:lnTo>
                  <a:lnTo>
                    <a:pt x="416031" y="498867"/>
                  </a:lnTo>
                  <a:lnTo>
                    <a:pt x="417372" y="497360"/>
                  </a:lnTo>
                  <a:lnTo>
                    <a:pt x="418265" y="495404"/>
                  </a:lnTo>
                  <a:lnTo>
                    <a:pt x="419259" y="490689"/>
                  </a:lnTo>
                  <a:lnTo>
                    <a:pt x="419948" y="481648"/>
                  </a:lnTo>
                  <a:lnTo>
                    <a:pt x="425923" y="473530"/>
                  </a:lnTo>
                  <a:lnTo>
                    <a:pt x="428269" y="464501"/>
                  </a:lnTo>
                  <a:lnTo>
                    <a:pt x="428520" y="458834"/>
                  </a:lnTo>
                  <a:lnTo>
                    <a:pt x="429507" y="456384"/>
                  </a:lnTo>
                  <a:lnTo>
                    <a:pt x="435996" y="447356"/>
                  </a:lnTo>
                  <a:lnTo>
                    <a:pt x="436664" y="443935"/>
                  </a:lnTo>
                  <a:lnTo>
                    <a:pt x="437188" y="429934"/>
                  </a:lnTo>
                  <a:lnTo>
                    <a:pt x="443087" y="422040"/>
                  </a:lnTo>
                  <a:lnTo>
                    <a:pt x="445417" y="413059"/>
                  </a:lnTo>
                  <a:lnTo>
                    <a:pt x="453120" y="404238"/>
                  </a:lnTo>
                  <a:lnTo>
                    <a:pt x="453799" y="400959"/>
                  </a:lnTo>
                  <a:lnTo>
                    <a:pt x="454340" y="381599"/>
                  </a:lnTo>
                  <a:lnTo>
                    <a:pt x="455293" y="380129"/>
                  </a:lnTo>
                  <a:lnTo>
                    <a:pt x="456881" y="379150"/>
                  </a:lnTo>
                  <a:lnTo>
                    <a:pt x="458893" y="378496"/>
                  </a:lnTo>
                  <a:lnTo>
                    <a:pt x="460234" y="377108"/>
                  </a:lnTo>
                  <a:lnTo>
                    <a:pt x="461127" y="375231"/>
                  </a:lnTo>
                  <a:lnTo>
                    <a:pt x="462562" y="369924"/>
                  </a:lnTo>
                  <a:lnTo>
                    <a:pt x="462915" y="351829"/>
                  </a:lnTo>
                  <a:lnTo>
                    <a:pt x="471134" y="343262"/>
                  </a:lnTo>
                  <a:lnTo>
                    <a:pt x="471478" y="330139"/>
                  </a:lnTo>
                  <a:lnTo>
                    <a:pt x="472434" y="328678"/>
                  </a:lnTo>
                  <a:lnTo>
                    <a:pt x="474023" y="327703"/>
                  </a:lnTo>
                  <a:lnTo>
                    <a:pt x="478867" y="326140"/>
                  </a:lnTo>
                  <a:lnTo>
                    <a:pt x="479265" y="325059"/>
                  </a:lnTo>
                  <a:lnTo>
                    <a:pt x="480014" y="315187"/>
                  </a:lnTo>
                  <a:lnTo>
                    <a:pt x="480050" y="309909"/>
                  </a:lnTo>
                  <a:lnTo>
                    <a:pt x="481007" y="309476"/>
                  </a:lnTo>
                  <a:lnTo>
                    <a:pt x="484608" y="308995"/>
                  </a:lnTo>
                  <a:lnTo>
                    <a:pt x="485950" y="307914"/>
                  </a:lnTo>
                  <a:lnTo>
                    <a:pt x="486844" y="306241"/>
                  </a:lnTo>
                  <a:lnTo>
                    <a:pt x="488279" y="301263"/>
                  </a:lnTo>
                  <a:lnTo>
                    <a:pt x="488630" y="284198"/>
                  </a:lnTo>
                  <a:lnTo>
                    <a:pt x="489583" y="283763"/>
                  </a:lnTo>
                  <a:lnTo>
                    <a:pt x="493183" y="283279"/>
                  </a:lnTo>
                  <a:lnTo>
                    <a:pt x="494524" y="282198"/>
                  </a:lnTo>
                  <a:lnTo>
                    <a:pt x="495418" y="280524"/>
                  </a:lnTo>
                  <a:lnTo>
                    <a:pt x="496852" y="275546"/>
                  </a:lnTo>
                  <a:lnTo>
                    <a:pt x="497203" y="258481"/>
                  </a:lnTo>
                  <a:lnTo>
                    <a:pt x="498155" y="258045"/>
                  </a:lnTo>
                  <a:lnTo>
                    <a:pt x="501755" y="257562"/>
                  </a:lnTo>
                  <a:lnTo>
                    <a:pt x="503096" y="256480"/>
                  </a:lnTo>
                  <a:lnTo>
                    <a:pt x="503990" y="254807"/>
                  </a:lnTo>
                  <a:lnTo>
                    <a:pt x="505673" y="248966"/>
                  </a:lnTo>
                  <a:lnTo>
                    <a:pt x="505777" y="231842"/>
                  </a:lnTo>
                  <a:lnTo>
                    <a:pt x="513158" y="224110"/>
                  </a:lnTo>
                  <a:lnTo>
                    <a:pt x="513820" y="220890"/>
                  </a:lnTo>
                  <a:lnTo>
                    <a:pt x="514245" y="215612"/>
                  </a:lnTo>
                  <a:lnTo>
                    <a:pt x="522567" y="206127"/>
                  </a:lnTo>
                  <a:lnTo>
                    <a:pt x="522913" y="192980"/>
                  </a:lnTo>
                  <a:lnTo>
                    <a:pt x="523869" y="190566"/>
                  </a:lnTo>
                  <a:lnTo>
                    <a:pt x="531142" y="180490"/>
                  </a:lnTo>
                  <a:lnTo>
                    <a:pt x="531391" y="175610"/>
                  </a:lnTo>
                  <a:lnTo>
                    <a:pt x="532378" y="173271"/>
                  </a:lnTo>
                  <a:lnTo>
                    <a:pt x="538868" y="164434"/>
                  </a:lnTo>
                  <a:lnTo>
                    <a:pt x="539534" y="161030"/>
                  </a:lnTo>
                  <a:lnTo>
                    <a:pt x="540065" y="133940"/>
                  </a:lnTo>
                  <a:lnTo>
                    <a:pt x="541018" y="132156"/>
                  </a:lnTo>
                  <a:lnTo>
                    <a:pt x="542606" y="130966"/>
                  </a:lnTo>
                  <a:lnTo>
                    <a:pt x="544618" y="130173"/>
                  </a:lnTo>
                  <a:lnTo>
                    <a:pt x="545959" y="128693"/>
                  </a:lnTo>
                  <a:lnTo>
                    <a:pt x="546852" y="126752"/>
                  </a:lnTo>
                  <a:lnTo>
                    <a:pt x="547845" y="122057"/>
                  </a:lnTo>
                  <a:lnTo>
                    <a:pt x="548287" y="116795"/>
                  </a:lnTo>
                  <a:lnTo>
                    <a:pt x="549358" y="114058"/>
                  </a:lnTo>
                  <a:lnTo>
                    <a:pt x="554462" y="105656"/>
                  </a:lnTo>
                  <a:lnTo>
                    <a:pt x="555991" y="99981"/>
                  </a:lnTo>
                  <a:lnTo>
                    <a:pt x="557350" y="98086"/>
                  </a:lnTo>
                  <a:lnTo>
                    <a:pt x="559210" y="96823"/>
                  </a:lnTo>
                  <a:lnTo>
                    <a:pt x="561401" y="95982"/>
                  </a:lnTo>
                  <a:lnTo>
                    <a:pt x="569037" y="90246"/>
                  </a:lnTo>
                  <a:lnTo>
                    <a:pt x="570811" y="87786"/>
                  </a:lnTo>
                  <a:lnTo>
                    <a:pt x="574259" y="79774"/>
                  </a:lnTo>
                  <a:lnTo>
                    <a:pt x="579938" y="71368"/>
                  </a:lnTo>
                  <a:lnTo>
                    <a:pt x="581600" y="65692"/>
                  </a:lnTo>
                  <a:lnTo>
                    <a:pt x="582813" y="53126"/>
                  </a:lnTo>
                  <a:lnTo>
                    <a:pt x="585418" y="49646"/>
                  </a:lnTo>
                  <a:lnTo>
                    <a:pt x="587447" y="47385"/>
                  </a:lnTo>
                  <a:lnTo>
                    <a:pt x="588799" y="44925"/>
                  </a:lnTo>
                  <a:lnTo>
                    <a:pt x="591147" y="35879"/>
                  </a:lnTo>
                  <a:lnTo>
                    <a:pt x="598852" y="27049"/>
                  </a:lnTo>
                  <a:lnTo>
                    <a:pt x="599531" y="23769"/>
                  </a:lnTo>
                  <a:lnTo>
                    <a:pt x="6000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553"/>
            <p:cNvSpPr/>
            <p:nvPr/>
          </p:nvSpPr>
          <p:spPr>
            <a:xfrm>
              <a:off x="6903719" y="2263245"/>
              <a:ext cx="102767" cy="137045"/>
            </a:xfrm>
            <a:custGeom>
              <a:avLst/>
              <a:gdLst/>
              <a:ahLst/>
              <a:cxnLst/>
              <a:rect l="0" t="0" r="0" b="0"/>
              <a:pathLst>
                <a:path w="102767" h="137045">
                  <a:moveTo>
                    <a:pt x="0" y="85619"/>
                  </a:moveTo>
                  <a:lnTo>
                    <a:pt x="0" y="78239"/>
                  </a:lnTo>
                  <a:lnTo>
                    <a:pt x="954" y="77842"/>
                  </a:lnTo>
                  <a:lnTo>
                    <a:pt x="2541" y="77577"/>
                  </a:lnTo>
                  <a:lnTo>
                    <a:pt x="4552" y="77400"/>
                  </a:lnTo>
                  <a:lnTo>
                    <a:pt x="5892" y="76330"/>
                  </a:lnTo>
                  <a:lnTo>
                    <a:pt x="6786" y="74664"/>
                  </a:lnTo>
                  <a:lnTo>
                    <a:pt x="7382" y="72601"/>
                  </a:lnTo>
                  <a:lnTo>
                    <a:pt x="8731" y="71225"/>
                  </a:lnTo>
                  <a:lnTo>
                    <a:pt x="10584" y="70308"/>
                  </a:lnTo>
                  <a:lnTo>
                    <a:pt x="12772" y="69697"/>
                  </a:lnTo>
                  <a:lnTo>
                    <a:pt x="14230" y="68337"/>
                  </a:lnTo>
                  <a:lnTo>
                    <a:pt x="15202" y="66478"/>
                  </a:lnTo>
                  <a:lnTo>
                    <a:pt x="15850" y="64286"/>
                  </a:lnTo>
                  <a:lnTo>
                    <a:pt x="17234" y="62825"/>
                  </a:lnTo>
                  <a:lnTo>
                    <a:pt x="19110" y="61851"/>
                  </a:lnTo>
                  <a:lnTo>
                    <a:pt x="21312" y="61201"/>
                  </a:lnTo>
                  <a:lnTo>
                    <a:pt x="22781" y="59815"/>
                  </a:lnTo>
                  <a:lnTo>
                    <a:pt x="23760" y="57939"/>
                  </a:lnTo>
                  <a:lnTo>
                    <a:pt x="24413" y="55736"/>
                  </a:lnTo>
                  <a:lnTo>
                    <a:pt x="25800" y="54267"/>
                  </a:lnTo>
                  <a:lnTo>
                    <a:pt x="27678" y="53288"/>
                  </a:lnTo>
                  <a:lnTo>
                    <a:pt x="29882" y="52635"/>
                  </a:lnTo>
                  <a:lnTo>
                    <a:pt x="32304" y="51247"/>
                  </a:lnTo>
                  <a:lnTo>
                    <a:pt x="34871" y="49370"/>
                  </a:lnTo>
                  <a:lnTo>
                    <a:pt x="41284" y="44063"/>
                  </a:lnTo>
                  <a:lnTo>
                    <a:pt x="42763" y="42675"/>
                  </a:lnTo>
                  <a:lnTo>
                    <a:pt x="58423" y="27191"/>
                  </a:lnTo>
                  <a:lnTo>
                    <a:pt x="75844" y="9776"/>
                  </a:lnTo>
                  <a:lnTo>
                    <a:pt x="77233" y="9339"/>
                  </a:lnTo>
                  <a:lnTo>
                    <a:pt x="79112" y="9049"/>
                  </a:lnTo>
                  <a:lnTo>
                    <a:pt x="84419" y="8582"/>
                  </a:lnTo>
                  <a:lnTo>
                    <a:pt x="84855" y="7591"/>
                  </a:lnTo>
                  <a:lnTo>
                    <a:pt x="85339" y="3950"/>
                  </a:lnTo>
                  <a:lnTo>
                    <a:pt x="86420" y="2598"/>
                  </a:lnTo>
                  <a:lnTo>
                    <a:pt x="88093" y="1697"/>
                  </a:lnTo>
                  <a:lnTo>
                    <a:pt x="93936" y="0"/>
                  </a:lnTo>
                  <a:lnTo>
                    <a:pt x="94137" y="2482"/>
                  </a:lnTo>
                  <a:lnTo>
                    <a:pt x="94298" y="8436"/>
                  </a:lnTo>
                  <a:lnTo>
                    <a:pt x="94298" y="50274"/>
                  </a:lnTo>
                  <a:lnTo>
                    <a:pt x="95251" y="54436"/>
                  </a:lnTo>
                  <a:lnTo>
                    <a:pt x="96838" y="58163"/>
                  </a:lnTo>
                  <a:lnTo>
                    <a:pt x="98849" y="61600"/>
                  </a:lnTo>
                  <a:lnTo>
                    <a:pt x="100189" y="64844"/>
                  </a:lnTo>
                  <a:lnTo>
                    <a:pt x="101083" y="67959"/>
                  </a:lnTo>
                  <a:lnTo>
                    <a:pt x="101679" y="70989"/>
                  </a:lnTo>
                  <a:lnTo>
                    <a:pt x="102076" y="73960"/>
                  </a:lnTo>
                  <a:lnTo>
                    <a:pt x="102341" y="76894"/>
                  </a:lnTo>
                  <a:lnTo>
                    <a:pt x="102518" y="79803"/>
                  </a:lnTo>
                  <a:lnTo>
                    <a:pt x="102714" y="85574"/>
                  </a:lnTo>
                  <a:lnTo>
                    <a:pt x="102766" y="88447"/>
                  </a:lnTo>
                  <a:lnTo>
                    <a:pt x="101848" y="91314"/>
                  </a:lnTo>
                  <a:lnTo>
                    <a:pt x="100284" y="94179"/>
                  </a:lnTo>
                  <a:lnTo>
                    <a:pt x="98289" y="97040"/>
                  </a:lnTo>
                  <a:lnTo>
                    <a:pt x="96959" y="99901"/>
                  </a:lnTo>
                  <a:lnTo>
                    <a:pt x="96072" y="102761"/>
                  </a:lnTo>
                  <a:lnTo>
                    <a:pt x="95480" y="105620"/>
                  </a:lnTo>
                  <a:lnTo>
                    <a:pt x="95087" y="108478"/>
                  </a:lnTo>
                  <a:lnTo>
                    <a:pt x="94824" y="111336"/>
                  </a:lnTo>
                  <a:lnTo>
                    <a:pt x="94649" y="114194"/>
                  </a:lnTo>
                  <a:lnTo>
                    <a:pt x="94454" y="119909"/>
                  </a:lnTo>
                  <a:lnTo>
                    <a:pt x="94319" y="128306"/>
                  </a:lnTo>
                  <a:lnTo>
                    <a:pt x="94298" y="137002"/>
                  </a:lnTo>
                  <a:lnTo>
                    <a:pt x="94298" y="137044"/>
                  </a:lnTo>
                  <a:lnTo>
                    <a:pt x="94298" y="1284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554"/>
            <p:cNvSpPr/>
            <p:nvPr/>
          </p:nvSpPr>
          <p:spPr>
            <a:xfrm>
              <a:off x="5609272" y="2168842"/>
              <a:ext cx="720091" cy="2014507"/>
            </a:xfrm>
            <a:custGeom>
              <a:avLst/>
              <a:gdLst/>
              <a:ahLst/>
              <a:cxnLst/>
              <a:rect l="0" t="0" r="0" b="0"/>
              <a:pathLst>
                <a:path w="720091" h="2014507">
                  <a:moveTo>
                    <a:pt x="720090" y="1997393"/>
                  </a:moveTo>
                  <a:lnTo>
                    <a:pt x="720090" y="1988820"/>
                  </a:lnTo>
                  <a:lnTo>
                    <a:pt x="720090" y="2014506"/>
                  </a:lnTo>
                  <a:lnTo>
                    <a:pt x="720090" y="1934494"/>
                  </a:lnTo>
                  <a:lnTo>
                    <a:pt x="719138" y="1931648"/>
                  </a:lnTo>
                  <a:lnTo>
                    <a:pt x="714198" y="1923091"/>
                  </a:lnTo>
                  <a:lnTo>
                    <a:pt x="711871" y="1913360"/>
                  </a:lnTo>
                  <a:lnTo>
                    <a:pt x="711520" y="1890442"/>
                  </a:lnTo>
                  <a:lnTo>
                    <a:pt x="710567" y="1887992"/>
                  </a:lnTo>
                  <a:lnTo>
                    <a:pt x="704137" y="1878964"/>
                  </a:lnTo>
                  <a:lnTo>
                    <a:pt x="703475" y="1875543"/>
                  </a:lnTo>
                  <a:lnTo>
                    <a:pt x="703050" y="1865585"/>
                  </a:lnTo>
                  <a:lnTo>
                    <a:pt x="702062" y="1862849"/>
                  </a:lnTo>
                  <a:lnTo>
                    <a:pt x="695573" y="1853322"/>
                  </a:lnTo>
                  <a:lnTo>
                    <a:pt x="694906" y="1849859"/>
                  </a:lnTo>
                  <a:lnTo>
                    <a:pt x="694404" y="1838933"/>
                  </a:lnTo>
                  <a:lnTo>
                    <a:pt x="693441" y="1836508"/>
                  </a:lnTo>
                  <a:lnTo>
                    <a:pt x="686994" y="1827522"/>
                  </a:lnTo>
                  <a:lnTo>
                    <a:pt x="686331" y="1824104"/>
                  </a:lnTo>
                  <a:lnTo>
                    <a:pt x="685801" y="1792961"/>
                  </a:lnTo>
                  <a:lnTo>
                    <a:pt x="678419" y="1784387"/>
                  </a:lnTo>
                  <a:lnTo>
                    <a:pt x="677757" y="1781121"/>
                  </a:lnTo>
                  <a:lnTo>
                    <a:pt x="677332" y="1775814"/>
                  </a:lnTo>
                  <a:lnTo>
                    <a:pt x="676345" y="1775378"/>
                  </a:lnTo>
                  <a:lnTo>
                    <a:pt x="669856" y="1774623"/>
                  </a:lnTo>
                  <a:lnTo>
                    <a:pt x="669455" y="1773632"/>
                  </a:lnTo>
                  <a:lnTo>
                    <a:pt x="668687" y="1766291"/>
                  </a:lnTo>
                  <a:lnTo>
                    <a:pt x="668656" y="1753174"/>
                  </a:lnTo>
                  <a:lnTo>
                    <a:pt x="667703" y="1751713"/>
                  </a:lnTo>
                  <a:lnTo>
                    <a:pt x="666115" y="1750738"/>
                  </a:lnTo>
                  <a:lnTo>
                    <a:pt x="661275" y="1749175"/>
                  </a:lnTo>
                  <a:lnTo>
                    <a:pt x="660877" y="1748094"/>
                  </a:lnTo>
                  <a:lnTo>
                    <a:pt x="660129" y="1738222"/>
                  </a:lnTo>
                  <a:lnTo>
                    <a:pt x="660084" y="1727208"/>
                  </a:lnTo>
                  <a:lnTo>
                    <a:pt x="659131" y="1725830"/>
                  </a:lnTo>
                  <a:lnTo>
                    <a:pt x="657543" y="1724911"/>
                  </a:lnTo>
                  <a:lnTo>
                    <a:pt x="655532" y="1724298"/>
                  </a:lnTo>
                  <a:lnTo>
                    <a:pt x="654192" y="1722937"/>
                  </a:lnTo>
                  <a:lnTo>
                    <a:pt x="653298" y="1721077"/>
                  </a:lnTo>
                  <a:lnTo>
                    <a:pt x="652702" y="1718885"/>
                  </a:lnTo>
                  <a:lnTo>
                    <a:pt x="651352" y="1717423"/>
                  </a:lnTo>
                  <a:lnTo>
                    <a:pt x="649500" y="1716449"/>
                  </a:lnTo>
                  <a:lnTo>
                    <a:pt x="647313" y="1715799"/>
                  </a:lnTo>
                  <a:lnTo>
                    <a:pt x="645854" y="1714414"/>
                  </a:lnTo>
                  <a:lnTo>
                    <a:pt x="644882" y="1712538"/>
                  </a:lnTo>
                  <a:lnTo>
                    <a:pt x="643052" y="1706314"/>
                  </a:lnTo>
                  <a:lnTo>
                    <a:pt x="642941" y="1693168"/>
                  </a:lnTo>
                  <a:lnTo>
                    <a:pt x="641987" y="1691706"/>
                  </a:lnTo>
                  <a:lnTo>
                    <a:pt x="640399" y="1690732"/>
                  </a:lnTo>
                  <a:lnTo>
                    <a:pt x="638388" y="1690082"/>
                  </a:lnTo>
                  <a:lnTo>
                    <a:pt x="637047" y="1688696"/>
                  </a:lnTo>
                  <a:lnTo>
                    <a:pt x="636153" y="1686820"/>
                  </a:lnTo>
                  <a:lnTo>
                    <a:pt x="634718" y="1681516"/>
                  </a:lnTo>
                  <a:lnTo>
                    <a:pt x="634470" y="1676046"/>
                  </a:lnTo>
                  <a:lnTo>
                    <a:pt x="633482" y="1674576"/>
                  </a:lnTo>
                  <a:lnTo>
                    <a:pt x="631872" y="1673597"/>
                  </a:lnTo>
                  <a:lnTo>
                    <a:pt x="629846" y="1672944"/>
                  </a:lnTo>
                  <a:lnTo>
                    <a:pt x="628494" y="1671556"/>
                  </a:lnTo>
                  <a:lnTo>
                    <a:pt x="627594" y="1669678"/>
                  </a:lnTo>
                  <a:lnTo>
                    <a:pt x="625898" y="1663452"/>
                  </a:lnTo>
                  <a:lnTo>
                    <a:pt x="621273" y="1658629"/>
                  </a:lnTo>
                  <a:lnTo>
                    <a:pt x="619922" y="1656298"/>
                  </a:lnTo>
                  <a:lnTo>
                    <a:pt x="618421" y="1651167"/>
                  </a:lnTo>
                  <a:lnTo>
                    <a:pt x="617068" y="1649418"/>
                  </a:lnTo>
                  <a:lnTo>
                    <a:pt x="615214" y="1648252"/>
                  </a:lnTo>
                  <a:lnTo>
                    <a:pt x="613025" y="1647475"/>
                  </a:lnTo>
                  <a:lnTo>
                    <a:pt x="611566" y="1646004"/>
                  </a:lnTo>
                  <a:lnTo>
                    <a:pt x="610593" y="1644071"/>
                  </a:lnTo>
                  <a:lnTo>
                    <a:pt x="609032" y="1638676"/>
                  </a:lnTo>
                  <a:lnTo>
                    <a:pt x="608657" y="1621782"/>
                  </a:lnTo>
                  <a:lnTo>
                    <a:pt x="606112" y="1618364"/>
                  </a:lnTo>
                  <a:lnTo>
                    <a:pt x="601267" y="1612960"/>
                  </a:lnTo>
                  <a:lnTo>
                    <a:pt x="600605" y="1609681"/>
                  </a:lnTo>
                  <a:lnTo>
                    <a:pt x="600179" y="1604366"/>
                  </a:lnTo>
                  <a:lnTo>
                    <a:pt x="594204" y="1596472"/>
                  </a:lnTo>
                  <a:lnTo>
                    <a:pt x="592703" y="1591241"/>
                  </a:lnTo>
                  <a:lnTo>
                    <a:pt x="591858" y="1582941"/>
                  </a:lnTo>
                  <a:lnTo>
                    <a:pt x="590787" y="1581074"/>
                  </a:lnTo>
                  <a:lnTo>
                    <a:pt x="589121" y="1579829"/>
                  </a:lnTo>
                  <a:lnTo>
                    <a:pt x="587057" y="1578999"/>
                  </a:lnTo>
                  <a:lnTo>
                    <a:pt x="585682" y="1577494"/>
                  </a:lnTo>
                  <a:lnTo>
                    <a:pt x="584765" y="1575537"/>
                  </a:lnTo>
                  <a:lnTo>
                    <a:pt x="583745" y="1570824"/>
                  </a:lnTo>
                  <a:lnTo>
                    <a:pt x="582962" y="1556115"/>
                  </a:lnTo>
                  <a:lnTo>
                    <a:pt x="581999" y="1553665"/>
                  </a:lnTo>
                  <a:lnTo>
                    <a:pt x="575552" y="1544636"/>
                  </a:lnTo>
                  <a:lnTo>
                    <a:pt x="574888" y="1541215"/>
                  </a:lnTo>
                  <a:lnTo>
                    <a:pt x="574711" y="1538969"/>
                  </a:lnTo>
                  <a:lnTo>
                    <a:pt x="573641" y="1536519"/>
                  </a:lnTo>
                  <a:lnTo>
                    <a:pt x="567008" y="1527491"/>
                  </a:lnTo>
                  <a:lnTo>
                    <a:pt x="566328" y="1524070"/>
                  </a:lnTo>
                  <a:lnTo>
                    <a:pt x="565892" y="1514113"/>
                  </a:lnTo>
                  <a:lnTo>
                    <a:pt x="564904" y="1511376"/>
                  </a:lnTo>
                  <a:lnTo>
                    <a:pt x="558414" y="1501849"/>
                  </a:lnTo>
                  <a:lnTo>
                    <a:pt x="549938" y="1492953"/>
                  </a:lnTo>
                  <a:lnTo>
                    <a:pt x="549505" y="1491554"/>
                  </a:lnTo>
                  <a:lnTo>
                    <a:pt x="548662" y="1476457"/>
                  </a:lnTo>
                  <a:lnTo>
                    <a:pt x="548643" y="1467476"/>
                  </a:lnTo>
                  <a:lnTo>
                    <a:pt x="546101" y="1464059"/>
                  </a:lnTo>
                  <a:lnTo>
                    <a:pt x="544090" y="1461815"/>
                  </a:lnTo>
                  <a:lnTo>
                    <a:pt x="542750" y="1459365"/>
                  </a:lnTo>
                  <a:lnTo>
                    <a:pt x="539910" y="1451368"/>
                  </a:lnTo>
                  <a:lnTo>
                    <a:pt x="532791" y="1441841"/>
                  </a:lnTo>
                  <a:lnTo>
                    <a:pt x="532071" y="1438379"/>
                  </a:lnTo>
                  <a:lnTo>
                    <a:pt x="531529" y="1424623"/>
                  </a:lnTo>
                  <a:lnTo>
                    <a:pt x="528970" y="1421201"/>
                  </a:lnTo>
                  <a:lnTo>
                    <a:pt x="526955" y="1418955"/>
                  </a:lnTo>
                  <a:lnTo>
                    <a:pt x="525610" y="1416505"/>
                  </a:lnTo>
                  <a:lnTo>
                    <a:pt x="524117" y="1411243"/>
                  </a:lnTo>
                  <a:lnTo>
                    <a:pt x="522923" y="1376931"/>
                  </a:lnTo>
                  <a:lnTo>
                    <a:pt x="521971" y="1374201"/>
                  </a:lnTo>
                  <a:lnTo>
                    <a:pt x="515542" y="1364687"/>
                  </a:lnTo>
                  <a:lnTo>
                    <a:pt x="507074" y="1355792"/>
                  </a:lnTo>
                  <a:lnTo>
                    <a:pt x="506642" y="1354394"/>
                  </a:lnTo>
                  <a:lnTo>
                    <a:pt x="505800" y="1339297"/>
                  </a:lnTo>
                  <a:lnTo>
                    <a:pt x="505781" y="1330316"/>
                  </a:lnTo>
                  <a:lnTo>
                    <a:pt x="503239" y="1326899"/>
                  </a:lnTo>
                  <a:lnTo>
                    <a:pt x="498397" y="1321495"/>
                  </a:lnTo>
                  <a:lnTo>
                    <a:pt x="497735" y="1318216"/>
                  </a:lnTo>
                  <a:lnTo>
                    <a:pt x="497558" y="1316009"/>
                  </a:lnTo>
                  <a:lnTo>
                    <a:pt x="496488" y="1313584"/>
                  </a:lnTo>
                  <a:lnTo>
                    <a:pt x="489855" y="1304599"/>
                  </a:lnTo>
                  <a:lnTo>
                    <a:pt x="489176" y="1301182"/>
                  </a:lnTo>
                  <a:lnTo>
                    <a:pt x="488642" y="1287184"/>
                  </a:lnTo>
                  <a:lnTo>
                    <a:pt x="481252" y="1278609"/>
                  </a:lnTo>
                  <a:lnTo>
                    <a:pt x="472784" y="1270036"/>
                  </a:lnTo>
                  <a:lnTo>
                    <a:pt x="472352" y="1268648"/>
                  </a:lnTo>
                  <a:lnTo>
                    <a:pt x="471602" y="1261464"/>
                  </a:lnTo>
                  <a:lnTo>
                    <a:pt x="462420" y="1255994"/>
                  </a:lnTo>
                  <a:lnTo>
                    <a:pt x="455393" y="1253545"/>
                  </a:lnTo>
                  <a:lnTo>
                    <a:pt x="452185" y="1252891"/>
                  </a:lnTo>
                  <a:lnTo>
                    <a:pt x="450047" y="1251503"/>
                  </a:lnTo>
                  <a:lnTo>
                    <a:pt x="448621" y="1249626"/>
                  </a:lnTo>
                  <a:lnTo>
                    <a:pt x="446333" y="1244319"/>
                  </a:lnTo>
                  <a:lnTo>
                    <a:pt x="445820" y="1235746"/>
                  </a:lnTo>
                  <a:lnTo>
                    <a:pt x="444851" y="1235311"/>
                  </a:lnTo>
                  <a:lnTo>
                    <a:pt x="441234" y="1234827"/>
                  </a:lnTo>
                  <a:lnTo>
                    <a:pt x="439888" y="1233746"/>
                  </a:lnTo>
                  <a:lnTo>
                    <a:pt x="438992" y="1232072"/>
                  </a:lnTo>
                  <a:lnTo>
                    <a:pt x="437552" y="1227093"/>
                  </a:lnTo>
                  <a:lnTo>
                    <a:pt x="437229" y="1218595"/>
                  </a:lnTo>
                  <a:lnTo>
                    <a:pt x="436266" y="1218161"/>
                  </a:lnTo>
                  <a:lnTo>
                    <a:pt x="432656" y="1217680"/>
                  </a:lnTo>
                  <a:lnTo>
                    <a:pt x="431312" y="1216599"/>
                  </a:lnTo>
                  <a:lnTo>
                    <a:pt x="430417" y="1214926"/>
                  </a:lnTo>
                  <a:lnTo>
                    <a:pt x="429819" y="1212858"/>
                  </a:lnTo>
                  <a:lnTo>
                    <a:pt x="428469" y="1211480"/>
                  </a:lnTo>
                  <a:lnTo>
                    <a:pt x="426616" y="1210561"/>
                  </a:lnTo>
                  <a:lnTo>
                    <a:pt x="424428" y="1209948"/>
                  </a:lnTo>
                  <a:lnTo>
                    <a:pt x="422969" y="1208587"/>
                  </a:lnTo>
                  <a:lnTo>
                    <a:pt x="421997" y="1206727"/>
                  </a:lnTo>
                  <a:lnTo>
                    <a:pt x="420437" y="1201449"/>
                  </a:lnTo>
                  <a:lnTo>
                    <a:pt x="420053" y="1171114"/>
                  </a:lnTo>
                  <a:lnTo>
                    <a:pt x="419100" y="1169363"/>
                  </a:lnTo>
                  <a:lnTo>
                    <a:pt x="417513" y="1168195"/>
                  </a:lnTo>
                  <a:lnTo>
                    <a:pt x="415502" y="1167417"/>
                  </a:lnTo>
                  <a:lnTo>
                    <a:pt x="414161" y="1165945"/>
                  </a:lnTo>
                  <a:lnTo>
                    <a:pt x="413267" y="1164012"/>
                  </a:lnTo>
                  <a:lnTo>
                    <a:pt x="411833" y="1158616"/>
                  </a:lnTo>
                  <a:lnTo>
                    <a:pt x="411489" y="1141722"/>
                  </a:lnTo>
                  <a:lnTo>
                    <a:pt x="408944" y="1138304"/>
                  </a:lnTo>
                  <a:lnTo>
                    <a:pt x="406932" y="1136060"/>
                  </a:lnTo>
                  <a:lnTo>
                    <a:pt x="405591" y="1133611"/>
                  </a:lnTo>
                  <a:lnTo>
                    <a:pt x="403261" y="1124584"/>
                  </a:lnTo>
                  <a:lnTo>
                    <a:pt x="402938" y="1115756"/>
                  </a:lnTo>
                  <a:lnTo>
                    <a:pt x="397022" y="1107844"/>
                  </a:lnTo>
                  <a:lnTo>
                    <a:pt x="394689" y="1098860"/>
                  </a:lnTo>
                  <a:lnTo>
                    <a:pt x="394344" y="1084551"/>
                  </a:lnTo>
                  <a:lnTo>
                    <a:pt x="393389" y="1083079"/>
                  </a:lnTo>
                  <a:lnTo>
                    <a:pt x="391800" y="1082098"/>
                  </a:lnTo>
                  <a:lnTo>
                    <a:pt x="389787" y="1081444"/>
                  </a:lnTo>
                  <a:lnTo>
                    <a:pt x="388446" y="1080055"/>
                  </a:lnTo>
                  <a:lnTo>
                    <a:pt x="387551" y="1078177"/>
                  </a:lnTo>
                  <a:lnTo>
                    <a:pt x="386558" y="1073550"/>
                  </a:lnTo>
                  <a:lnTo>
                    <a:pt x="385765" y="1050261"/>
                  </a:lnTo>
                  <a:lnTo>
                    <a:pt x="384812" y="1048789"/>
                  </a:lnTo>
                  <a:lnTo>
                    <a:pt x="383224" y="1047808"/>
                  </a:lnTo>
                  <a:lnTo>
                    <a:pt x="381213" y="1047154"/>
                  </a:lnTo>
                  <a:lnTo>
                    <a:pt x="379872" y="1045765"/>
                  </a:lnTo>
                  <a:lnTo>
                    <a:pt x="378978" y="1043887"/>
                  </a:lnTo>
                  <a:lnTo>
                    <a:pt x="377985" y="1039260"/>
                  </a:lnTo>
                  <a:lnTo>
                    <a:pt x="377295" y="1030279"/>
                  </a:lnTo>
                  <a:lnTo>
                    <a:pt x="369818" y="1021458"/>
                  </a:lnTo>
                  <a:lnTo>
                    <a:pt x="369151" y="1018179"/>
                  </a:lnTo>
                  <a:lnTo>
                    <a:pt x="368723" y="1008313"/>
                  </a:lnTo>
                  <a:lnTo>
                    <a:pt x="367735" y="1006536"/>
                  </a:lnTo>
                  <a:lnTo>
                    <a:pt x="366124" y="1005352"/>
                  </a:lnTo>
                  <a:lnTo>
                    <a:pt x="364098" y="1004562"/>
                  </a:lnTo>
                  <a:lnTo>
                    <a:pt x="362747" y="1003083"/>
                  </a:lnTo>
                  <a:lnTo>
                    <a:pt x="361846" y="1001144"/>
                  </a:lnTo>
                  <a:lnTo>
                    <a:pt x="360846" y="996451"/>
                  </a:lnTo>
                  <a:lnTo>
                    <a:pt x="360046" y="961782"/>
                  </a:lnTo>
                  <a:lnTo>
                    <a:pt x="357505" y="958319"/>
                  </a:lnTo>
                  <a:lnTo>
                    <a:pt x="355494" y="956062"/>
                  </a:lnTo>
                  <a:lnTo>
                    <a:pt x="354154" y="953604"/>
                  </a:lnTo>
                  <a:lnTo>
                    <a:pt x="352664" y="948334"/>
                  </a:lnTo>
                  <a:lnTo>
                    <a:pt x="351826" y="940012"/>
                  </a:lnTo>
                  <a:lnTo>
                    <a:pt x="350756" y="937190"/>
                  </a:lnTo>
                  <a:lnTo>
                    <a:pt x="344123" y="927514"/>
                  </a:lnTo>
                  <a:lnTo>
                    <a:pt x="343444" y="924038"/>
                  </a:lnTo>
                  <a:lnTo>
                    <a:pt x="342903" y="896893"/>
                  </a:lnTo>
                  <a:lnTo>
                    <a:pt x="341949" y="895108"/>
                  </a:lnTo>
                  <a:lnTo>
                    <a:pt x="340361" y="893919"/>
                  </a:lnTo>
                  <a:lnTo>
                    <a:pt x="338350" y="893126"/>
                  </a:lnTo>
                  <a:lnTo>
                    <a:pt x="337009" y="891645"/>
                  </a:lnTo>
                  <a:lnTo>
                    <a:pt x="336115" y="889705"/>
                  </a:lnTo>
                  <a:lnTo>
                    <a:pt x="335122" y="885009"/>
                  </a:lnTo>
                  <a:lnTo>
                    <a:pt x="334329" y="853169"/>
                  </a:lnTo>
                  <a:lnTo>
                    <a:pt x="333376" y="850720"/>
                  </a:lnTo>
                  <a:lnTo>
                    <a:pt x="326947" y="841691"/>
                  </a:lnTo>
                  <a:lnTo>
                    <a:pt x="326285" y="838270"/>
                  </a:lnTo>
                  <a:lnTo>
                    <a:pt x="326108" y="836024"/>
                  </a:lnTo>
                  <a:lnTo>
                    <a:pt x="325038" y="834527"/>
                  </a:lnTo>
                  <a:lnTo>
                    <a:pt x="323372" y="833529"/>
                  </a:lnTo>
                  <a:lnTo>
                    <a:pt x="321309" y="832863"/>
                  </a:lnTo>
                  <a:lnTo>
                    <a:pt x="319933" y="831467"/>
                  </a:lnTo>
                  <a:lnTo>
                    <a:pt x="319016" y="829584"/>
                  </a:lnTo>
                  <a:lnTo>
                    <a:pt x="317544" y="824269"/>
                  </a:lnTo>
                  <a:lnTo>
                    <a:pt x="317184" y="801651"/>
                  </a:lnTo>
                  <a:lnTo>
                    <a:pt x="316231" y="799229"/>
                  </a:lnTo>
                  <a:lnTo>
                    <a:pt x="308963" y="789138"/>
                  </a:lnTo>
                  <a:lnTo>
                    <a:pt x="308641" y="776779"/>
                  </a:lnTo>
                  <a:lnTo>
                    <a:pt x="307678" y="775028"/>
                  </a:lnTo>
                  <a:lnTo>
                    <a:pt x="306084" y="773860"/>
                  </a:lnTo>
                  <a:lnTo>
                    <a:pt x="301232" y="771987"/>
                  </a:lnTo>
                  <a:lnTo>
                    <a:pt x="300834" y="770880"/>
                  </a:lnTo>
                  <a:lnTo>
                    <a:pt x="300391" y="767111"/>
                  </a:lnTo>
                  <a:lnTo>
                    <a:pt x="299321" y="764772"/>
                  </a:lnTo>
                  <a:lnTo>
                    <a:pt x="291828" y="754841"/>
                  </a:lnTo>
                  <a:lnTo>
                    <a:pt x="291466" y="737620"/>
                  </a:lnTo>
                  <a:lnTo>
                    <a:pt x="283246" y="729026"/>
                  </a:lnTo>
                  <a:lnTo>
                    <a:pt x="282902" y="715902"/>
                  </a:lnTo>
                  <a:lnTo>
                    <a:pt x="281947" y="714440"/>
                  </a:lnTo>
                  <a:lnTo>
                    <a:pt x="280357" y="713466"/>
                  </a:lnTo>
                  <a:lnTo>
                    <a:pt x="278344" y="712816"/>
                  </a:lnTo>
                  <a:lnTo>
                    <a:pt x="277003" y="711431"/>
                  </a:lnTo>
                  <a:lnTo>
                    <a:pt x="276109" y="709555"/>
                  </a:lnTo>
                  <a:lnTo>
                    <a:pt x="275512" y="707352"/>
                  </a:lnTo>
                  <a:lnTo>
                    <a:pt x="274163" y="705883"/>
                  </a:lnTo>
                  <a:lnTo>
                    <a:pt x="272310" y="704903"/>
                  </a:lnTo>
                  <a:lnTo>
                    <a:pt x="267044" y="703332"/>
                  </a:lnTo>
                  <a:lnTo>
                    <a:pt x="266612" y="702250"/>
                  </a:lnTo>
                  <a:lnTo>
                    <a:pt x="265824" y="694237"/>
                  </a:lnTo>
                  <a:lnTo>
                    <a:pt x="265751" y="686185"/>
                  </a:lnTo>
                  <a:lnTo>
                    <a:pt x="258367" y="678453"/>
                  </a:lnTo>
                  <a:lnTo>
                    <a:pt x="257705" y="675232"/>
                  </a:lnTo>
                  <a:lnTo>
                    <a:pt x="257206" y="664489"/>
                  </a:lnTo>
                  <a:lnTo>
                    <a:pt x="256243" y="663020"/>
                  </a:lnTo>
                  <a:lnTo>
                    <a:pt x="254649" y="662041"/>
                  </a:lnTo>
                  <a:lnTo>
                    <a:pt x="252633" y="661388"/>
                  </a:lnTo>
                  <a:lnTo>
                    <a:pt x="251290" y="660000"/>
                  </a:lnTo>
                  <a:lnTo>
                    <a:pt x="250394" y="658123"/>
                  </a:lnTo>
                  <a:lnTo>
                    <a:pt x="248707" y="651897"/>
                  </a:lnTo>
                  <a:lnTo>
                    <a:pt x="248634" y="647074"/>
                  </a:lnTo>
                  <a:lnTo>
                    <a:pt x="247671" y="645695"/>
                  </a:lnTo>
                  <a:lnTo>
                    <a:pt x="246076" y="644776"/>
                  </a:lnTo>
                  <a:lnTo>
                    <a:pt x="244061" y="644163"/>
                  </a:lnTo>
                  <a:lnTo>
                    <a:pt x="242717" y="642802"/>
                  </a:lnTo>
                  <a:lnTo>
                    <a:pt x="241822" y="640942"/>
                  </a:lnTo>
                  <a:lnTo>
                    <a:pt x="241225" y="638750"/>
                  </a:lnTo>
                  <a:lnTo>
                    <a:pt x="239874" y="637288"/>
                  </a:lnTo>
                  <a:lnTo>
                    <a:pt x="238021" y="636314"/>
                  </a:lnTo>
                  <a:lnTo>
                    <a:pt x="235833" y="635664"/>
                  </a:lnTo>
                  <a:lnTo>
                    <a:pt x="234374" y="634279"/>
                  </a:lnTo>
                  <a:lnTo>
                    <a:pt x="233402" y="632402"/>
                  </a:lnTo>
                  <a:lnTo>
                    <a:pt x="231842" y="627098"/>
                  </a:lnTo>
                  <a:lnTo>
                    <a:pt x="231467" y="617607"/>
                  </a:lnTo>
                  <a:lnTo>
                    <a:pt x="226910" y="617335"/>
                  </a:lnTo>
                  <a:lnTo>
                    <a:pt x="225568" y="616344"/>
                  </a:lnTo>
                  <a:lnTo>
                    <a:pt x="224674" y="614731"/>
                  </a:lnTo>
                  <a:lnTo>
                    <a:pt x="223239" y="609849"/>
                  </a:lnTo>
                  <a:lnTo>
                    <a:pt x="222894" y="600459"/>
                  </a:lnTo>
                  <a:lnTo>
                    <a:pt x="207036" y="584229"/>
                  </a:lnTo>
                  <a:lnTo>
                    <a:pt x="206604" y="582844"/>
                  </a:lnTo>
                  <a:lnTo>
                    <a:pt x="205743" y="566172"/>
                  </a:lnTo>
                  <a:lnTo>
                    <a:pt x="201190" y="561349"/>
                  </a:lnTo>
                  <a:lnTo>
                    <a:pt x="199850" y="559018"/>
                  </a:lnTo>
                  <a:lnTo>
                    <a:pt x="197521" y="550195"/>
                  </a:lnTo>
                  <a:lnTo>
                    <a:pt x="197177" y="535910"/>
                  </a:lnTo>
                  <a:lnTo>
                    <a:pt x="196222" y="534438"/>
                  </a:lnTo>
                  <a:lnTo>
                    <a:pt x="194632" y="533457"/>
                  </a:lnTo>
                  <a:lnTo>
                    <a:pt x="192619" y="532803"/>
                  </a:lnTo>
                  <a:lnTo>
                    <a:pt x="191278" y="531415"/>
                  </a:lnTo>
                  <a:lnTo>
                    <a:pt x="190384" y="529537"/>
                  </a:lnTo>
                  <a:lnTo>
                    <a:pt x="188949" y="524229"/>
                  </a:lnTo>
                  <a:lnTo>
                    <a:pt x="180385" y="514737"/>
                  </a:lnTo>
                  <a:lnTo>
                    <a:pt x="180032" y="498760"/>
                  </a:lnTo>
                  <a:lnTo>
                    <a:pt x="179077" y="498242"/>
                  </a:lnTo>
                  <a:lnTo>
                    <a:pt x="175475" y="497666"/>
                  </a:lnTo>
                  <a:lnTo>
                    <a:pt x="174133" y="496560"/>
                  </a:lnTo>
                  <a:lnTo>
                    <a:pt x="173239" y="494870"/>
                  </a:lnTo>
                  <a:lnTo>
                    <a:pt x="171804" y="489864"/>
                  </a:lnTo>
                  <a:lnTo>
                    <a:pt x="171481" y="481360"/>
                  </a:lnTo>
                  <a:lnTo>
                    <a:pt x="164072" y="472793"/>
                  </a:lnTo>
                  <a:lnTo>
                    <a:pt x="163408" y="469528"/>
                  </a:lnTo>
                  <a:lnTo>
                    <a:pt x="163231" y="467324"/>
                  </a:lnTo>
                  <a:lnTo>
                    <a:pt x="162160" y="465854"/>
                  </a:lnTo>
                  <a:lnTo>
                    <a:pt x="160495" y="464874"/>
                  </a:lnTo>
                  <a:lnTo>
                    <a:pt x="155528" y="463302"/>
                  </a:lnTo>
                  <a:lnTo>
                    <a:pt x="155120" y="462221"/>
                  </a:lnTo>
                  <a:lnTo>
                    <a:pt x="154377" y="454207"/>
                  </a:lnTo>
                  <a:lnTo>
                    <a:pt x="154314" y="447070"/>
                  </a:lnTo>
                  <a:lnTo>
                    <a:pt x="153359" y="446636"/>
                  </a:lnTo>
                  <a:lnTo>
                    <a:pt x="149757" y="446155"/>
                  </a:lnTo>
                  <a:lnTo>
                    <a:pt x="148416" y="445074"/>
                  </a:lnTo>
                  <a:lnTo>
                    <a:pt x="147521" y="443401"/>
                  </a:lnTo>
                  <a:lnTo>
                    <a:pt x="146086" y="438423"/>
                  </a:lnTo>
                  <a:lnTo>
                    <a:pt x="145837" y="433010"/>
                  </a:lnTo>
                  <a:lnTo>
                    <a:pt x="144850" y="431548"/>
                  </a:lnTo>
                  <a:lnTo>
                    <a:pt x="143239" y="430574"/>
                  </a:lnTo>
                  <a:lnTo>
                    <a:pt x="141213" y="429924"/>
                  </a:lnTo>
                  <a:lnTo>
                    <a:pt x="139862" y="428539"/>
                  </a:lnTo>
                  <a:lnTo>
                    <a:pt x="138962" y="426662"/>
                  </a:lnTo>
                  <a:lnTo>
                    <a:pt x="137265" y="420439"/>
                  </a:lnTo>
                  <a:lnTo>
                    <a:pt x="129788" y="412706"/>
                  </a:lnTo>
                  <a:lnTo>
                    <a:pt x="129121" y="409485"/>
                  </a:lnTo>
                  <a:lnTo>
                    <a:pt x="128597" y="398471"/>
                  </a:lnTo>
                  <a:lnTo>
                    <a:pt x="127642" y="397092"/>
                  </a:lnTo>
                  <a:lnTo>
                    <a:pt x="126052" y="396173"/>
                  </a:lnTo>
                  <a:lnTo>
                    <a:pt x="124040" y="395560"/>
                  </a:lnTo>
                  <a:lnTo>
                    <a:pt x="122698" y="394200"/>
                  </a:lnTo>
                  <a:lnTo>
                    <a:pt x="121804" y="392340"/>
                  </a:lnTo>
                  <a:lnTo>
                    <a:pt x="120810" y="387733"/>
                  </a:lnTo>
                  <a:lnTo>
                    <a:pt x="120018" y="369850"/>
                  </a:lnTo>
                  <a:lnTo>
                    <a:pt x="112634" y="361345"/>
                  </a:lnTo>
                  <a:lnTo>
                    <a:pt x="111972" y="358083"/>
                  </a:lnTo>
                  <a:lnTo>
                    <a:pt x="111445" y="338736"/>
                  </a:lnTo>
                  <a:lnTo>
                    <a:pt x="110492" y="337267"/>
                  </a:lnTo>
                  <a:lnTo>
                    <a:pt x="108904" y="336287"/>
                  </a:lnTo>
                  <a:lnTo>
                    <a:pt x="104062" y="334715"/>
                  </a:lnTo>
                  <a:lnTo>
                    <a:pt x="95594" y="326981"/>
                  </a:lnTo>
                  <a:lnTo>
                    <a:pt x="95162" y="325620"/>
                  </a:lnTo>
                  <a:lnTo>
                    <a:pt x="94307" y="309916"/>
                  </a:lnTo>
                  <a:lnTo>
                    <a:pt x="86917" y="301344"/>
                  </a:lnTo>
                  <a:lnTo>
                    <a:pt x="85567" y="300908"/>
                  </a:lnTo>
                  <a:lnTo>
                    <a:pt x="81528" y="300425"/>
                  </a:lnTo>
                  <a:lnTo>
                    <a:pt x="80069" y="299343"/>
                  </a:lnTo>
                  <a:lnTo>
                    <a:pt x="79097" y="297670"/>
                  </a:lnTo>
                  <a:lnTo>
                    <a:pt x="78017" y="293270"/>
                  </a:lnTo>
                  <a:lnTo>
                    <a:pt x="77163" y="271097"/>
                  </a:lnTo>
                  <a:lnTo>
                    <a:pt x="76206" y="269314"/>
                  </a:lnTo>
                  <a:lnTo>
                    <a:pt x="74617" y="268125"/>
                  </a:lnTo>
                  <a:lnTo>
                    <a:pt x="72605" y="267333"/>
                  </a:lnTo>
                  <a:lnTo>
                    <a:pt x="71263" y="265852"/>
                  </a:lnTo>
                  <a:lnTo>
                    <a:pt x="70369" y="263912"/>
                  </a:lnTo>
                  <a:lnTo>
                    <a:pt x="69375" y="259217"/>
                  </a:lnTo>
                  <a:lnTo>
                    <a:pt x="68685" y="250189"/>
                  </a:lnTo>
                  <a:lnTo>
                    <a:pt x="62710" y="242072"/>
                  </a:lnTo>
                  <a:lnTo>
                    <a:pt x="61208" y="236810"/>
                  </a:lnTo>
                  <a:lnTo>
                    <a:pt x="60039" y="211446"/>
                  </a:lnTo>
                  <a:lnTo>
                    <a:pt x="59076" y="208591"/>
                  </a:lnTo>
                  <a:lnTo>
                    <a:pt x="54122" y="200023"/>
                  </a:lnTo>
                  <a:lnTo>
                    <a:pt x="52630" y="194309"/>
                  </a:lnTo>
                  <a:lnTo>
                    <a:pt x="51789" y="185737"/>
                  </a:lnTo>
                  <a:lnTo>
                    <a:pt x="50718" y="183832"/>
                  </a:lnTo>
                  <a:lnTo>
                    <a:pt x="49052" y="182563"/>
                  </a:lnTo>
                  <a:lnTo>
                    <a:pt x="46989" y="181716"/>
                  </a:lnTo>
                  <a:lnTo>
                    <a:pt x="45614" y="180199"/>
                  </a:lnTo>
                  <a:lnTo>
                    <a:pt x="44696" y="178235"/>
                  </a:lnTo>
                  <a:lnTo>
                    <a:pt x="43678" y="173513"/>
                  </a:lnTo>
                  <a:lnTo>
                    <a:pt x="42970" y="159915"/>
                  </a:lnTo>
                  <a:lnTo>
                    <a:pt x="41981" y="157093"/>
                  </a:lnTo>
                  <a:lnTo>
                    <a:pt x="35491" y="147417"/>
                  </a:lnTo>
                  <a:lnTo>
                    <a:pt x="27015" y="138499"/>
                  </a:lnTo>
                  <a:lnTo>
                    <a:pt x="26582" y="137101"/>
                  </a:lnTo>
                  <a:lnTo>
                    <a:pt x="26102" y="133006"/>
                  </a:lnTo>
                  <a:lnTo>
                    <a:pt x="25022" y="131533"/>
                  </a:lnTo>
                  <a:lnTo>
                    <a:pt x="23348" y="130551"/>
                  </a:lnTo>
                  <a:lnTo>
                    <a:pt x="21281" y="129897"/>
                  </a:lnTo>
                  <a:lnTo>
                    <a:pt x="19902" y="128508"/>
                  </a:lnTo>
                  <a:lnTo>
                    <a:pt x="18983" y="126629"/>
                  </a:lnTo>
                  <a:lnTo>
                    <a:pt x="17962" y="122002"/>
                  </a:lnTo>
                  <a:lnTo>
                    <a:pt x="17146" y="95606"/>
                  </a:lnTo>
                  <a:lnTo>
                    <a:pt x="11254" y="87712"/>
                  </a:lnTo>
                  <a:lnTo>
                    <a:pt x="8926" y="78731"/>
                  </a:lnTo>
                  <a:lnTo>
                    <a:pt x="9761" y="77253"/>
                  </a:lnTo>
                  <a:lnTo>
                    <a:pt x="15985" y="69910"/>
                  </a:lnTo>
                  <a:lnTo>
                    <a:pt x="16629" y="66631"/>
                  </a:lnTo>
                  <a:lnTo>
                    <a:pt x="17136" y="47352"/>
                  </a:lnTo>
                  <a:lnTo>
                    <a:pt x="16186" y="45856"/>
                  </a:lnTo>
                  <a:lnTo>
                    <a:pt x="14601" y="44858"/>
                  </a:lnTo>
                  <a:lnTo>
                    <a:pt x="9763" y="43257"/>
                  </a:lnTo>
                  <a:lnTo>
                    <a:pt x="9367" y="42173"/>
                  </a:lnTo>
                  <a:lnTo>
                    <a:pt x="8619" y="32295"/>
                  </a:lnTo>
                  <a:lnTo>
                    <a:pt x="8573" y="8936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555"/>
            <p:cNvSpPr/>
            <p:nvPr/>
          </p:nvSpPr>
          <p:spPr>
            <a:xfrm>
              <a:off x="5497829" y="2108844"/>
              <a:ext cx="274322" cy="205722"/>
            </a:xfrm>
            <a:custGeom>
              <a:avLst/>
              <a:gdLst/>
              <a:ahLst/>
              <a:cxnLst/>
              <a:rect l="0" t="0" r="0" b="0"/>
              <a:pathLst>
                <a:path w="274322" h="205722">
                  <a:moveTo>
                    <a:pt x="0" y="197158"/>
                  </a:moveTo>
                  <a:lnTo>
                    <a:pt x="0" y="205721"/>
                  </a:lnTo>
                  <a:lnTo>
                    <a:pt x="0" y="190130"/>
                  </a:lnTo>
                  <a:lnTo>
                    <a:pt x="2541" y="184192"/>
                  </a:lnTo>
                  <a:lnTo>
                    <a:pt x="7382" y="173959"/>
                  </a:lnTo>
                  <a:lnTo>
                    <a:pt x="7779" y="171215"/>
                  </a:lnTo>
                  <a:lnTo>
                    <a:pt x="8043" y="167480"/>
                  </a:lnTo>
                  <a:lnTo>
                    <a:pt x="8338" y="159203"/>
                  </a:lnTo>
                  <a:lnTo>
                    <a:pt x="8469" y="152349"/>
                  </a:lnTo>
                  <a:lnTo>
                    <a:pt x="9456" y="148236"/>
                  </a:lnTo>
                  <a:lnTo>
                    <a:pt x="11067" y="143588"/>
                  </a:lnTo>
                  <a:lnTo>
                    <a:pt x="13093" y="138585"/>
                  </a:lnTo>
                  <a:lnTo>
                    <a:pt x="14444" y="133344"/>
                  </a:lnTo>
                  <a:lnTo>
                    <a:pt x="15344" y="127946"/>
                  </a:lnTo>
                  <a:lnTo>
                    <a:pt x="15945" y="122441"/>
                  </a:lnTo>
                  <a:lnTo>
                    <a:pt x="17298" y="117820"/>
                  </a:lnTo>
                  <a:lnTo>
                    <a:pt x="19152" y="113786"/>
                  </a:lnTo>
                  <a:lnTo>
                    <a:pt x="21341" y="110144"/>
                  </a:lnTo>
                  <a:lnTo>
                    <a:pt x="22800" y="105811"/>
                  </a:lnTo>
                  <a:lnTo>
                    <a:pt x="23773" y="101018"/>
                  </a:lnTo>
                  <a:lnTo>
                    <a:pt x="24421" y="95917"/>
                  </a:lnTo>
                  <a:lnTo>
                    <a:pt x="25806" y="90612"/>
                  </a:lnTo>
                  <a:lnTo>
                    <a:pt x="27682" y="85170"/>
                  </a:lnTo>
                  <a:lnTo>
                    <a:pt x="29884" y="79637"/>
                  </a:lnTo>
                  <a:lnTo>
                    <a:pt x="32306" y="74995"/>
                  </a:lnTo>
                  <a:lnTo>
                    <a:pt x="34872" y="70949"/>
                  </a:lnTo>
                  <a:lnTo>
                    <a:pt x="37536" y="67299"/>
                  </a:lnTo>
                  <a:lnTo>
                    <a:pt x="40264" y="62960"/>
                  </a:lnTo>
                  <a:lnTo>
                    <a:pt x="43036" y="58163"/>
                  </a:lnTo>
                  <a:lnTo>
                    <a:pt x="45836" y="53060"/>
                  </a:lnTo>
                  <a:lnTo>
                    <a:pt x="47702" y="48705"/>
                  </a:lnTo>
                  <a:lnTo>
                    <a:pt x="48947" y="44849"/>
                  </a:lnTo>
                  <a:lnTo>
                    <a:pt x="49776" y="41326"/>
                  </a:lnTo>
                  <a:lnTo>
                    <a:pt x="51282" y="37073"/>
                  </a:lnTo>
                  <a:lnTo>
                    <a:pt x="53238" y="32332"/>
                  </a:lnTo>
                  <a:lnTo>
                    <a:pt x="55495" y="27267"/>
                  </a:lnTo>
                  <a:lnTo>
                    <a:pt x="56999" y="22937"/>
                  </a:lnTo>
                  <a:lnTo>
                    <a:pt x="58002" y="19098"/>
                  </a:lnTo>
                  <a:lnTo>
                    <a:pt x="58670" y="15586"/>
                  </a:lnTo>
                  <a:lnTo>
                    <a:pt x="60069" y="13245"/>
                  </a:lnTo>
                  <a:lnTo>
                    <a:pt x="61954" y="11685"/>
                  </a:lnTo>
                  <a:lnTo>
                    <a:pt x="67272" y="9180"/>
                  </a:lnTo>
                  <a:lnTo>
                    <a:pt x="74213" y="2793"/>
                  </a:lnTo>
                  <a:lnTo>
                    <a:pt x="76766" y="360"/>
                  </a:lnTo>
                  <a:lnTo>
                    <a:pt x="84500" y="23"/>
                  </a:lnTo>
                  <a:lnTo>
                    <a:pt x="89914" y="0"/>
                  </a:lnTo>
                  <a:lnTo>
                    <a:pt x="92327" y="949"/>
                  </a:lnTo>
                  <a:lnTo>
                    <a:pt x="100276" y="5884"/>
                  </a:lnTo>
                  <a:lnTo>
                    <a:pt x="108664" y="8722"/>
                  </a:lnTo>
                  <a:lnTo>
                    <a:pt x="114335" y="12761"/>
                  </a:lnTo>
                  <a:lnTo>
                    <a:pt x="120031" y="17731"/>
                  </a:lnTo>
                  <a:lnTo>
                    <a:pt x="125737" y="23115"/>
                  </a:lnTo>
                  <a:lnTo>
                    <a:pt x="131449" y="28683"/>
                  </a:lnTo>
                  <a:lnTo>
                    <a:pt x="134305" y="30549"/>
                  </a:lnTo>
                  <a:lnTo>
                    <a:pt x="142876" y="34127"/>
                  </a:lnTo>
                  <a:lnTo>
                    <a:pt x="148591" y="38340"/>
                  </a:lnTo>
                  <a:lnTo>
                    <a:pt x="154305" y="43387"/>
                  </a:lnTo>
                  <a:lnTo>
                    <a:pt x="160021" y="48806"/>
                  </a:lnTo>
                  <a:lnTo>
                    <a:pt x="165735" y="54389"/>
                  </a:lnTo>
                  <a:lnTo>
                    <a:pt x="173991" y="60045"/>
                  </a:lnTo>
                  <a:lnTo>
                    <a:pt x="178859" y="62887"/>
                  </a:lnTo>
                  <a:lnTo>
                    <a:pt x="186808" y="68585"/>
                  </a:lnTo>
                  <a:lnTo>
                    <a:pt x="190261" y="71437"/>
                  </a:lnTo>
                  <a:lnTo>
                    <a:pt x="196638" y="74607"/>
                  </a:lnTo>
                  <a:lnTo>
                    <a:pt x="199672" y="75452"/>
                  </a:lnTo>
                  <a:lnTo>
                    <a:pt x="205584" y="78932"/>
                  </a:lnTo>
                  <a:lnTo>
                    <a:pt x="211386" y="83653"/>
                  </a:lnTo>
                  <a:lnTo>
                    <a:pt x="217139" y="88926"/>
                  </a:lnTo>
                  <a:lnTo>
                    <a:pt x="220007" y="90714"/>
                  </a:lnTo>
                  <a:lnTo>
                    <a:pt x="225734" y="92700"/>
                  </a:lnTo>
                  <a:lnTo>
                    <a:pt x="231454" y="96122"/>
                  </a:lnTo>
                  <a:lnTo>
                    <a:pt x="234313" y="98368"/>
                  </a:lnTo>
                  <a:lnTo>
                    <a:pt x="240030" y="100864"/>
                  </a:lnTo>
                  <a:lnTo>
                    <a:pt x="246909" y="102466"/>
                  </a:lnTo>
                  <a:lnTo>
                    <a:pt x="255112" y="108674"/>
                  </a:lnTo>
                  <a:lnTo>
                    <a:pt x="260386" y="110207"/>
                  </a:lnTo>
                  <a:lnTo>
                    <a:pt x="268710" y="111070"/>
                  </a:lnTo>
                  <a:lnTo>
                    <a:pt x="274321" y="1114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3222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4) </a:t>
            </a:r>
            <a:r>
              <a:rPr lang="en-US" dirty="0"/>
              <a:t>y=|x|+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418"/>
          <p:cNvSpPr/>
          <p:nvPr/>
        </p:nvSpPr>
        <p:spPr>
          <a:xfrm>
            <a:off x="1888807" y="1731645"/>
            <a:ext cx="282894" cy="265748"/>
          </a:xfrm>
          <a:custGeom>
            <a:avLst/>
            <a:gdLst/>
            <a:ahLst/>
            <a:cxnLst/>
            <a:rect l="0" t="0" r="0" b="0"/>
            <a:pathLst>
              <a:path w="282894" h="26574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337" y="23124"/>
                </a:lnTo>
                <a:lnTo>
                  <a:pt x="8468" y="28692"/>
                </a:lnTo>
                <a:lnTo>
                  <a:pt x="9455" y="31510"/>
                </a:lnTo>
                <a:lnTo>
                  <a:pt x="13092" y="37182"/>
                </a:lnTo>
                <a:lnTo>
                  <a:pt x="17884" y="42878"/>
                </a:lnTo>
                <a:lnTo>
                  <a:pt x="25093" y="49536"/>
                </a:lnTo>
                <a:lnTo>
                  <a:pt x="31016" y="53979"/>
                </a:lnTo>
                <a:lnTo>
                  <a:pt x="37822" y="58846"/>
                </a:lnTo>
                <a:lnTo>
                  <a:pt x="43313" y="63995"/>
                </a:lnTo>
                <a:lnTo>
                  <a:pt x="47925" y="69334"/>
                </a:lnTo>
                <a:lnTo>
                  <a:pt x="51952" y="74797"/>
                </a:lnTo>
                <a:lnTo>
                  <a:pt x="56542" y="80345"/>
                </a:lnTo>
                <a:lnTo>
                  <a:pt x="61508" y="85948"/>
                </a:lnTo>
                <a:lnTo>
                  <a:pt x="66723" y="91589"/>
                </a:lnTo>
                <a:lnTo>
                  <a:pt x="72104" y="96301"/>
                </a:lnTo>
                <a:lnTo>
                  <a:pt x="77597" y="100396"/>
                </a:lnTo>
                <a:lnTo>
                  <a:pt x="83164" y="104078"/>
                </a:lnTo>
                <a:lnTo>
                  <a:pt x="88780" y="108438"/>
                </a:lnTo>
                <a:lnTo>
                  <a:pt x="94429" y="113249"/>
                </a:lnTo>
                <a:lnTo>
                  <a:pt x="100100" y="118362"/>
                </a:lnTo>
                <a:lnTo>
                  <a:pt x="106738" y="123675"/>
                </a:lnTo>
                <a:lnTo>
                  <a:pt x="114021" y="129123"/>
                </a:lnTo>
                <a:lnTo>
                  <a:pt x="121734" y="134659"/>
                </a:lnTo>
                <a:lnTo>
                  <a:pt x="128781" y="140255"/>
                </a:lnTo>
                <a:lnTo>
                  <a:pt x="135384" y="145891"/>
                </a:lnTo>
                <a:lnTo>
                  <a:pt x="141691" y="151553"/>
                </a:lnTo>
                <a:lnTo>
                  <a:pt x="153779" y="162924"/>
                </a:lnTo>
                <a:lnTo>
                  <a:pt x="177061" y="185746"/>
                </a:lnTo>
                <a:lnTo>
                  <a:pt x="182811" y="190506"/>
                </a:lnTo>
                <a:lnTo>
                  <a:pt x="188549" y="194631"/>
                </a:lnTo>
                <a:lnTo>
                  <a:pt x="194279" y="198334"/>
                </a:lnTo>
                <a:lnTo>
                  <a:pt x="200005" y="202707"/>
                </a:lnTo>
                <a:lnTo>
                  <a:pt x="205726" y="207528"/>
                </a:lnTo>
                <a:lnTo>
                  <a:pt x="211446" y="212647"/>
                </a:lnTo>
                <a:lnTo>
                  <a:pt x="217164" y="217012"/>
                </a:lnTo>
                <a:lnTo>
                  <a:pt x="222881" y="220875"/>
                </a:lnTo>
                <a:lnTo>
                  <a:pt x="228597" y="224402"/>
                </a:lnTo>
                <a:lnTo>
                  <a:pt x="233361" y="228659"/>
                </a:lnTo>
                <a:lnTo>
                  <a:pt x="237489" y="233401"/>
                </a:lnTo>
                <a:lnTo>
                  <a:pt x="241193" y="238468"/>
                </a:lnTo>
                <a:lnTo>
                  <a:pt x="247849" y="246638"/>
                </a:lnTo>
                <a:lnTo>
                  <a:pt x="250958" y="250150"/>
                </a:lnTo>
                <a:lnTo>
                  <a:pt x="253983" y="252492"/>
                </a:lnTo>
                <a:lnTo>
                  <a:pt x="262791" y="256740"/>
                </a:lnTo>
                <a:lnTo>
                  <a:pt x="271433" y="262655"/>
                </a:lnTo>
                <a:lnTo>
                  <a:pt x="279074" y="264831"/>
                </a:lnTo>
                <a:lnTo>
                  <a:pt x="282893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9"/>
          <p:cNvSpPr/>
          <p:nvPr/>
        </p:nvSpPr>
        <p:spPr>
          <a:xfrm>
            <a:off x="1914525" y="1723072"/>
            <a:ext cx="227755" cy="214314"/>
          </a:xfrm>
          <a:custGeom>
            <a:avLst/>
            <a:gdLst/>
            <a:ahLst/>
            <a:cxnLst/>
            <a:rect l="0" t="0" r="0" b="0"/>
            <a:pathLst>
              <a:path w="227755" h="214314">
                <a:moveTo>
                  <a:pt x="214312" y="0"/>
                </a:moveTo>
                <a:lnTo>
                  <a:pt x="227331" y="0"/>
                </a:lnTo>
                <a:lnTo>
                  <a:pt x="227754" y="953"/>
                </a:lnTo>
                <a:lnTo>
                  <a:pt x="227083" y="2540"/>
                </a:lnTo>
                <a:lnTo>
                  <a:pt x="225683" y="4551"/>
                </a:lnTo>
                <a:lnTo>
                  <a:pt x="224128" y="9325"/>
                </a:lnTo>
                <a:lnTo>
                  <a:pt x="223714" y="11932"/>
                </a:lnTo>
                <a:lnTo>
                  <a:pt x="222485" y="15575"/>
                </a:lnTo>
                <a:lnTo>
                  <a:pt x="220713" y="19908"/>
                </a:lnTo>
                <a:lnTo>
                  <a:pt x="218579" y="24702"/>
                </a:lnTo>
                <a:lnTo>
                  <a:pt x="215252" y="29803"/>
                </a:lnTo>
                <a:lnTo>
                  <a:pt x="211129" y="35109"/>
                </a:lnTo>
                <a:lnTo>
                  <a:pt x="206475" y="40551"/>
                </a:lnTo>
                <a:lnTo>
                  <a:pt x="201467" y="46084"/>
                </a:lnTo>
                <a:lnTo>
                  <a:pt x="190823" y="57312"/>
                </a:lnTo>
                <a:lnTo>
                  <a:pt x="174120" y="74343"/>
                </a:lnTo>
                <a:lnTo>
                  <a:pt x="167515" y="80042"/>
                </a:lnTo>
                <a:lnTo>
                  <a:pt x="160254" y="85746"/>
                </a:lnTo>
                <a:lnTo>
                  <a:pt x="152556" y="91454"/>
                </a:lnTo>
                <a:lnTo>
                  <a:pt x="145519" y="97164"/>
                </a:lnTo>
                <a:lnTo>
                  <a:pt x="138922" y="102876"/>
                </a:lnTo>
                <a:lnTo>
                  <a:pt x="132620" y="108589"/>
                </a:lnTo>
                <a:lnTo>
                  <a:pt x="125560" y="114303"/>
                </a:lnTo>
                <a:lnTo>
                  <a:pt x="117997" y="120017"/>
                </a:lnTo>
                <a:lnTo>
                  <a:pt x="110097" y="125731"/>
                </a:lnTo>
                <a:lnTo>
                  <a:pt x="102925" y="131446"/>
                </a:lnTo>
                <a:lnTo>
                  <a:pt x="96239" y="137160"/>
                </a:lnTo>
                <a:lnTo>
                  <a:pt x="89877" y="142875"/>
                </a:lnTo>
                <a:lnTo>
                  <a:pt x="83730" y="147638"/>
                </a:lnTo>
                <a:lnTo>
                  <a:pt x="77728" y="151765"/>
                </a:lnTo>
                <a:lnTo>
                  <a:pt x="71821" y="155469"/>
                </a:lnTo>
                <a:lnTo>
                  <a:pt x="65978" y="158891"/>
                </a:lnTo>
                <a:lnTo>
                  <a:pt x="60177" y="162125"/>
                </a:lnTo>
                <a:lnTo>
                  <a:pt x="54405" y="165233"/>
                </a:lnTo>
                <a:lnTo>
                  <a:pt x="49605" y="169211"/>
                </a:lnTo>
                <a:lnTo>
                  <a:pt x="45452" y="173767"/>
                </a:lnTo>
                <a:lnTo>
                  <a:pt x="41731" y="178710"/>
                </a:lnTo>
                <a:lnTo>
                  <a:pt x="38298" y="182005"/>
                </a:lnTo>
                <a:lnTo>
                  <a:pt x="35057" y="184202"/>
                </a:lnTo>
                <a:lnTo>
                  <a:pt x="28916" y="187595"/>
                </a:lnTo>
                <a:lnTo>
                  <a:pt x="23011" y="192278"/>
                </a:lnTo>
                <a:lnTo>
                  <a:pt x="17212" y="197534"/>
                </a:lnTo>
                <a:lnTo>
                  <a:pt x="14332" y="200270"/>
                </a:lnTo>
                <a:lnTo>
                  <a:pt x="11459" y="202093"/>
                </a:lnTo>
                <a:lnTo>
                  <a:pt x="5728" y="204119"/>
                </a:lnTo>
                <a:lnTo>
                  <a:pt x="1697" y="205260"/>
                </a:lnTo>
                <a:lnTo>
                  <a:pt x="1131" y="206372"/>
                </a:lnTo>
                <a:lnTo>
                  <a:pt x="754" y="208067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0"/>
          <p:cNvSpPr/>
          <p:nvPr/>
        </p:nvSpPr>
        <p:spPr>
          <a:xfrm>
            <a:off x="2317432" y="1783111"/>
            <a:ext cx="248603" cy="25687"/>
          </a:xfrm>
          <a:custGeom>
            <a:avLst/>
            <a:gdLst/>
            <a:ahLst/>
            <a:cxnLst/>
            <a:rect l="0" t="0" r="0" b="0"/>
            <a:pathLst>
              <a:path w="248603" h="25687">
                <a:moveTo>
                  <a:pt x="0" y="25686"/>
                </a:moveTo>
                <a:lnTo>
                  <a:pt x="4551" y="21135"/>
                </a:lnTo>
                <a:lnTo>
                  <a:pt x="6844" y="19795"/>
                </a:lnTo>
                <a:lnTo>
                  <a:pt x="9325" y="18901"/>
                </a:lnTo>
                <a:lnTo>
                  <a:pt x="15600" y="17467"/>
                </a:lnTo>
                <a:lnTo>
                  <a:pt x="30340" y="12667"/>
                </a:lnTo>
                <a:lnTo>
                  <a:pt x="36419" y="11292"/>
                </a:lnTo>
                <a:lnTo>
                  <a:pt x="42377" y="10375"/>
                </a:lnTo>
                <a:lnTo>
                  <a:pt x="48254" y="9764"/>
                </a:lnTo>
                <a:lnTo>
                  <a:pt x="55029" y="9356"/>
                </a:lnTo>
                <a:lnTo>
                  <a:pt x="70177" y="8903"/>
                </a:lnTo>
                <a:lnTo>
                  <a:pt x="120155" y="8573"/>
                </a:lnTo>
                <a:lnTo>
                  <a:pt x="128681" y="7610"/>
                </a:lnTo>
                <a:lnTo>
                  <a:pt x="137223" y="6015"/>
                </a:lnTo>
                <a:lnTo>
                  <a:pt x="145774" y="4000"/>
                </a:lnTo>
                <a:lnTo>
                  <a:pt x="153380" y="2656"/>
                </a:lnTo>
                <a:lnTo>
                  <a:pt x="160356" y="1760"/>
                </a:lnTo>
                <a:lnTo>
                  <a:pt x="166911" y="1163"/>
                </a:lnTo>
                <a:lnTo>
                  <a:pt x="174139" y="765"/>
                </a:lnTo>
                <a:lnTo>
                  <a:pt x="189790" y="322"/>
                </a:lnTo>
                <a:lnTo>
                  <a:pt x="223652" y="0"/>
                </a:lnTo>
                <a:lnTo>
                  <a:pt x="228159" y="942"/>
                </a:lnTo>
                <a:lnTo>
                  <a:pt x="233068" y="2522"/>
                </a:lnTo>
                <a:lnTo>
                  <a:pt x="248602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1"/>
          <p:cNvSpPr/>
          <p:nvPr/>
        </p:nvSpPr>
        <p:spPr>
          <a:xfrm>
            <a:off x="2360294" y="1860232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11932" y="8468"/>
                </a:lnTo>
                <a:lnTo>
                  <a:pt x="111854" y="8572"/>
                </a:lnTo>
                <a:lnTo>
                  <a:pt x="120290" y="9525"/>
                </a:lnTo>
                <a:lnTo>
                  <a:pt x="128771" y="11112"/>
                </a:lnTo>
                <a:lnTo>
                  <a:pt x="137282" y="13123"/>
                </a:lnTo>
                <a:lnTo>
                  <a:pt x="144862" y="14464"/>
                </a:lnTo>
                <a:lnTo>
                  <a:pt x="151820" y="15358"/>
                </a:lnTo>
                <a:lnTo>
                  <a:pt x="158363" y="15953"/>
                </a:lnTo>
                <a:lnTo>
                  <a:pt x="165583" y="16351"/>
                </a:lnTo>
                <a:lnTo>
                  <a:pt x="181225" y="16792"/>
                </a:lnTo>
                <a:lnTo>
                  <a:pt x="24860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2"/>
          <p:cNvSpPr/>
          <p:nvPr/>
        </p:nvSpPr>
        <p:spPr>
          <a:xfrm>
            <a:off x="2797524" y="1714501"/>
            <a:ext cx="272938" cy="222767"/>
          </a:xfrm>
          <a:custGeom>
            <a:avLst/>
            <a:gdLst/>
            <a:ahLst/>
            <a:cxnLst/>
            <a:rect l="0" t="0" r="0" b="0"/>
            <a:pathLst>
              <a:path w="272938" h="222767">
                <a:moveTo>
                  <a:pt x="42830" y="8571"/>
                </a:moveTo>
                <a:lnTo>
                  <a:pt x="38280" y="8571"/>
                </a:lnTo>
                <a:lnTo>
                  <a:pt x="36939" y="9524"/>
                </a:lnTo>
                <a:lnTo>
                  <a:pt x="36045" y="11111"/>
                </a:lnTo>
                <a:lnTo>
                  <a:pt x="35450" y="13122"/>
                </a:lnTo>
                <a:lnTo>
                  <a:pt x="32248" y="17896"/>
                </a:lnTo>
                <a:lnTo>
                  <a:pt x="30060" y="20503"/>
                </a:lnTo>
                <a:lnTo>
                  <a:pt x="28602" y="23193"/>
                </a:lnTo>
                <a:lnTo>
                  <a:pt x="26982" y="28722"/>
                </a:lnTo>
                <a:lnTo>
                  <a:pt x="23722" y="34355"/>
                </a:lnTo>
                <a:lnTo>
                  <a:pt x="19098" y="40985"/>
                </a:lnTo>
                <a:lnTo>
                  <a:pt x="16531" y="45421"/>
                </a:lnTo>
                <a:lnTo>
                  <a:pt x="13868" y="50282"/>
                </a:lnTo>
                <a:lnTo>
                  <a:pt x="12092" y="54476"/>
                </a:lnTo>
                <a:lnTo>
                  <a:pt x="10908" y="58224"/>
                </a:lnTo>
                <a:lnTo>
                  <a:pt x="9593" y="64929"/>
                </a:lnTo>
                <a:lnTo>
                  <a:pt x="9008" y="71084"/>
                </a:lnTo>
                <a:lnTo>
                  <a:pt x="7900" y="75011"/>
                </a:lnTo>
                <a:lnTo>
                  <a:pt x="6208" y="79535"/>
                </a:lnTo>
                <a:lnTo>
                  <a:pt x="4128" y="84455"/>
                </a:lnTo>
                <a:lnTo>
                  <a:pt x="2742" y="89640"/>
                </a:lnTo>
                <a:lnTo>
                  <a:pt x="1817" y="95002"/>
                </a:lnTo>
                <a:lnTo>
                  <a:pt x="1201" y="100482"/>
                </a:lnTo>
                <a:lnTo>
                  <a:pt x="790" y="106040"/>
                </a:lnTo>
                <a:lnTo>
                  <a:pt x="516" y="111650"/>
                </a:lnTo>
                <a:lnTo>
                  <a:pt x="212" y="122964"/>
                </a:lnTo>
                <a:lnTo>
                  <a:pt x="0" y="151458"/>
                </a:lnTo>
                <a:lnTo>
                  <a:pt x="942" y="156217"/>
                </a:lnTo>
                <a:lnTo>
                  <a:pt x="2522" y="160342"/>
                </a:lnTo>
                <a:lnTo>
                  <a:pt x="4528" y="164044"/>
                </a:lnTo>
                <a:lnTo>
                  <a:pt x="11903" y="178356"/>
                </a:lnTo>
                <a:lnTo>
                  <a:pt x="14592" y="182721"/>
                </a:lnTo>
                <a:lnTo>
                  <a:pt x="17337" y="186584"/>
                </a:lnTo>
                <a:lnTo>
                  <a:pt x="20120" y="190111"/>
                </a:lnTo>
                <a:lnTo>
                  <a:pt x="28292" y="196571"/>
                </a:lnTo>
                <a:lnTo>
                  <a:pt x="33138" y="199626"/>
                </a:lnTo>
                <a:lnTo>
                  <a:pt x="38274" y="202616"/>
                </a:lnTo>
                <a:lnTo>
                  <a:pt x="43603" y="205562"/>
                </a:lnTo>
                <a:lnTo>
                  <a:pt x="49060" y="208478"/>
                </a:lnTo>
                <a:lnTo>
                  <a:pt x="53651" y="210422"/>
                </a:lnTo>
                <a:lnTo>
                  <a:pt x="61292" y="212583"/>
                </a:lnTo>
                <a:lnTo>
                  <a:pt x="66568" y="214111"/>
                </a:lnTo>
                <a:lnTo>
                  <a:pt x="80051" y="218350"/>
                </a:lnTo>
                <a:lnTo>
                  <a:pt x="86694" y="219861"/>
                </a:lnTo>
                <a:lnTo>
                  <a:pt x="93028" y="220869"/>
                </a:lnTo>
                <a:lnTo>
                  <a:pt x="99155" y="221540"/>
                </a:lnTo>
                <a:lnTo>
                  <a:pt x="105145" y="221988"/>
                </a:lnTo>
                <a:lnTo>
                  <a:pt x="111044" y="222286"/>
                </a:lnTo>
                <a:lnTo>
                  <a:pt x="122677" y="222618"/>
                </a:lnTo>
                <a:lnTo>
                  <a:pt x="134198" y="222766"/>
                </a:lnTo>
                <a:lnTo>
                  <a:pt x="140890" y="221852"/>
                </a:lnTo>
                <a:lnTo>
                  <a:pt x="148208" y="220291"/>
                </a:lnTo>
                <a:lnTo>
                  <a:pt x="155945" y="218298"/>
                </a:lnTo>
                <a:lnTo>
                  <a:pt x="163008" y="216969"/>
                </a:lnTo>
                <a:lnTo>
                  <a:pt x="169621" y="216083"/>
                </a:lnTo>
                <a:lnTo>
                  <a:pt x="175935" y="215492"/>
                </a:lnTo>
                <a:lnTo>
                  <a:pt x="182049" y="214146"/>
                </a:lnTo>
                <a:lnTo>
                  <a:pt x="188030" y="212296"/>
                </a:lnTo>
                <a:lnTo>
                  <a:pt x="193923" y="210110"/>
                </a:lnTo>
                <a:lnTo>
                  <a:pt x="199756" y="207701"/>
                </a:lnTo>
                <a:lnTo>
                  <a:pt x="205550" y="205142"/>
                </a:lnTo>
                <a:lnTo>
                  <a:pt x="211318" y="202483"/>
                </a:lnTo>
                <a:lnTo>
                  <a:pt x="216115" y="199758"/>
                </a:lnTo>
                <a:lnTo>
                  <a:pt x="223986" y="194191"/>
                </a:lnTo>
                <a:lnTo>
                  <a:pt x="228371" y="191372"/>
                </a:lnTo>
                <a:lnTo>
                  <a:pt x="233199" y="188541"/>
                </a:lnTo>
                <a:lnTo>
                  <a:pt x="238323" y="185701"/>
                </a:lnTo>
                <a:lnTo>
                  <a:pt x="242691" y="181903"/>
                </a:lnTo>
                <a:lnTo>
                  <a:pt x="246556" y="177465"/>
                </a:lnTo>
                <a:lnTo>
                  <a:pt x="250085" y="172602"/>
                </a:lnTo>
                <a:lnTo>
                  <a:pt x="253390" y="168408"/>
                </a:lnTo>
                <a:lnTo>
                  <a:pt x="256546" y="164659"/>
                </a:lnTo>
                <a:lnTo>
                  <a:pt x="259603" y="161207"/>
                </a:lnTo>
                <a:lnTo>
                  <a:pt x="261640" y="157001"/>
                </a:lnTo>
                <a:lnTo>
                  <a:pt x="262999" y="152292"/>
                </a:lnTo>
                <a:lnTo>
                  <a:pt x="263904" y="147247"/>
                </a:lnTo>
                <a:lnTo>
                  <a:pt x="265461" y="141979"/>
                </a:lnTo>
                <a:lnTo>
                  <a:pt x="267451" y="136562"/>
                </a:lnTo>
                <a:lnTo>
                  <a:pt x="269730" y="131046"/>
                </a:lnTo>
                <a:lnTo>
                  <a:pt x="271249" y="125464"/>
                </a:lnTo>
                <a:lnTo>
                  <a:pt x="272262" y="119837"/>
                </a:lnTo>
                <a:lnTo>
                  <a:pt x="272937" y="114181"/>
                </a:lnTo>
                <a:lnTo>
                  <a:pt x="272435" y="109458"/>
                </a:lnTo>
                <a:lnTo>
                  <a:pt x="271148" y="105356"/>
                </a:lnTo>
                <a:lnTo>
                  <a:pt x="269337" y="101669"/>
                </a:lnTo>
                <a:lnTo>
                  <a:pt x="268130" y="97307"/>
                </a:lnTo>
                <a:lnTo>
                  <a:pt x="267325" y="92493"/>
                </a:lnTo>
                <a:lnTo>
                  <a:pt x="266789" y="87379"/>
                </a:lnTo>
                <a:lnTo>
                  <a:pt x="265478" y="82065"/>
                </a:lnTo>
                <a:lnTo>
                  <a:pt x="263652" y="76617"/>
                </a:lnTo>
                <a:lnTo>
                  <a:pt x="261483" y="71080"/>
                </a:lnTo>
                <a:lnTo>
                  <a:pt x="258131" y="66436"/>
                </a:lnTo>
                <a:lnTo>
                  <a:pt x="253992" y="62388"/>
                </a:lnTo>
                <a:lnTo>
                  <a:pt x="249327" y="58736"/>
                </a:lnTo>
                <a:lnTo>
                  <a:pt x="245265" y="54397"/>
                </a:lnTo>
                <a:lnTo>
                  <a:pt x="241604" y="49599"/>
                </a:lnTo>
                <a:lnTo>
                  <a:pt x="238211" y="44496"/>
                </a:lnTo>
                <a:lnTo>
                  <a:pt x="234045" y="40141"/>
                </a:lnTo>
                <a:lnTo>
                  <a:pt x="229362" y="36285"/>
                </a:lnTo>
                <a:lnTo>
                  <a:pt x="224334" y="32762"/>
                </a:lnTo>
                <a:lnTo>
                  <a:pt x="219078" y="29461"/>
                </a:lnTo>
                <a:lnTo>
                  <a:pt x="213669" y="26308"/>
                </a:lnTo>
                <a:lnTo>
                  <a:pt x="208158" y="23253"/>
                </a:lnTo>
                <a:lnTo>
                  <a:pt x="196954" y="17319"/>
                </a:lnTo>
                <a:lnTo>
                  <a:pt x="174240" y="5748"/>
                </a:lnTo>
                <a:lnTo>
                  <a:pt x="168537" y="3832"/>
                </a:lnTo>
                <a:lnTo>
                  <a:pt x="162829" y="2554"/>
                </a:lnTo>
                <a:lnTo>
                  <a:pt x="157120" y="1702"/>
                </a:lnTo>
                <a:lnTo>
                  <a:pt x="150456" y="1134"/>
                </a:lnTo>
                <a:lnTo>
                  <a:pt x="143156" y="756"/>
                </a:lnTo>
                <a:lnTo>
                  <a:pt x="128377" y="335"/>
                </a:lnTo>
                <a:lnTo>
                  <a:pt x="92596" y="28"/>
                </a:lnTo>
                <a:lnTo>
                  <a:pt x="53917" y="0"/>
                </a:lnTo>
                <a:lnTo>
                  <a:pt x="49269" y="952"/>
                </a:lnTo>
                <a:lnTo>
                  <a:pt x="38176" y="5890"/>
                </a:lnTo>
                <a:lnTo>
                  <a:pt x="34965" y="6784"/>
                </a:lnTo>
                <a:lnTo>
                  <a:pt x="25685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3"/>
          <p:cNvSpPr/>
          <p:nvPr/>
        </p:nvSpPr>
        <p:spPr>
          <a:xfrm>
            <a:off x="1995310" y="2520314"/>
            <a:ext cx="493573" cy="274322"/>
          </a:xfrm>
          <a:custGeom>
            <a:avLst/>
            <a:gdLst/>
            <a:ahLst/>
            <a:cxnLst/>
            <a:rect l="0" t="0" r="0" b="0"/>
            <a:pathLst>
              <a:path w="493573" h="274322">
                <a:moveTo>
                  <a:pt x="4940" y="0"/>
                </a:moveTo>
                <a:lnTo>
                  <a:pt x="0" y="0"/>
                </a:lnTo>
                <a:lnTo>
                  <a:pt x="9468" y="0"/>
                </a:lnTo>
                <a:lnTo>
                  <a:pt x="11769" y="953"/>
                </a:lnTo>
                <a:lnTo>
                  <a:pt x="24845" y="9326"/>
                </a:lnTo>
                <a:lnTo>
                  <a:pt x="40047" y="17369"/>
                </a:lnTo>
                <a:lnTo>
                  <a:pt x="54077" y="25784"/>
                </a:lnTo>
                <a:lnTo>
                  <a:pt x="66806" y="34310"/>
                </a:lnTo>
                <a:lnTo>
                  <a:pt x="77203" y="40967"/>
                </a:lnTo>
                <a:lnTo>
                  <a:pt x="82643" y="45409"/>
                </a:lnTo>
                <a:lnTo>
                  <a:pt x="88174" y="50275"/>
                </a:lnTo>
                <a:lnTo>
                  <a:pt x="99400" y="58222"/>
                </a:lnTo>
                <a:lnTo>
                  <a:pt x="110739" y="65882"/>
                </a:lnTo>
                <a:lnTo>
                  <a:pt x="116430" y="70592"/>
                </a:lnTo>
                <a:lnTo>
                  <a:pt x="122129" y="75636"/>
                </a:lnTo>
                <a:lnTo>
                  <a:pt x="133541" y="86322"/>
                </a:lnTo>
                <a:lnTo>
                  <a:pt x="139251" y="91838"/>
                </a:lnTo>
                <a:lnTo>
                  <a:pt x="145916" y="97420"/>
                </a:lnTo>
                <a:lnTo>
                  <a:pt x="153216" y="103047"/>
                </a:lnTo>
                <a:lnTo>
                  <a:pt x="160941" y="108703"/>
                </a:lnTo>
                <a:lnTo>
                  <a:pt x="177143" y="120068"/>
                </a:lnTo>
                <a:lnTo>
                  <a:pt x="185465" y="125765"/>
                </a:lnTo>
                <a:lnTo>
                  <a:pt x="192917" y="130516"/>
                </a:lnTo>
                <a:lnTo>
                  <a:pt x="213460" y="142706"/>
                </a:lnTo>
                <a:lnTo>
                  <a:pt x="229060" y="152643"/>
                </a:lnTo>
                <a:lnTo>
                  <a:pt x="279368" y="185843"/>
                </a:lnTo>
                <a:lnTo>
                  <a:pt x="286952" y="190570"/>
                </a:lnTo>
                <a:lnTo>
                  <a:pt x="307680" y="202727"/>
                </a:lnTo>
                <a:lnTo>
                  <a:pt x="323323" y="212656"/>
                </a:lnTo>
                <a:lnTo>
                  <a:pt x="337261" y="220879"/>
                </a:lnTo>
                <a:lnTo>
                  <a:pt x="350758" y="227709"/>
                </a:lnTo>
                <a:lnTo>
                  <a:pt x="358357" y="230864"/>
                </a:lnTo>
                <a:lnTo>
                  <a:pt x="373469" y="236909"/>
                </a:lnTo>
                <a:lnTo>
                  <a:pt x="386536" y="242771"/>
                </a:lnTo>
                <a:lnTo>
                  <a:pt x="398693" y="246011"/>
                </a:lnTo>
                <a:lnTo>
                  <a:pt x="410446" y="248404"/>
                </a:lnTo>
                <a:lnTo>
                  <a:pt x="422019" y="252642"/>
                </a:lnTo>
                <a:lnTo>
                  <a:pt x="439080" y="257233"/>
                </a:lnTo>
                <a:lnTo>
                  <a:pt x="454355" y="262801"/>
                </a:lnTo>
                <a:lnTo>
                  <a:pt x="465347" y="264438"/>
                </a:lnTo>
                <a:lnTo>
                  <a:pt x="477695" y="265360"/>
                </a:lnTo>
                <a:lnTo>
                  <a:pt x="481082" y="266442"/>
                </a:lnTo>
                <a:lnTo>
                  <a:pt x="493572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4"/>
          <p:cNvSpPr/>
          <p:nvPr/>
        </p:nvSpPr>
        <p:spPr>
          <a:xfrm>
            <a:off x="2094547" y="2494597"/>
            <a:ext cx="282893" cy="394336"/>
          </a:xfrm>
          <a:custGeom>
            <a:avLst/>
            <a:gdLst/>
            <a:ahLst/>
            <a:cxnLst/>
            <a:rect l="0" t="0" r="0" b="0"/>
            <a:pathLst>
              <a:path w="282893" h="394336">
                <a:moveTo>
                  <a:pt x="282892" y="0"/>
                </a:moveTo>
                <a:lnTo>
                  <a:pt x="278342" y="0"/>
                </a:lnTo>
                <a:lnTo>
                  <a:pt x="277001" y="953"/>
                </a:lnTo>
                <a:lnTo>
                  <a:pt x="276107" y="2540"/>
                </a:lnTo>
                <a:lnTo>
                  <a:pt x="274673" y="7381"/>
                </a:lnTo>
                <a:lnTo>
                  <a:pt x="267546" y="15181"/>
                </a:lnTo>
                <a:lnTo>
                  <a:pt x="254178" y="28693"/>
                </a:lnTo>
                <a:lnTo>
                  <a:pt x="248540" y="36882"/>
                </a:lnTo>
                <a:lnTo>
                  <a:pt x="242860" y="46872"/>
                </a:lnTo>
                <a:lnTo>
                  <a:pt x="237160" y="57662"/>
                </a:lnTo>
                <a:lnTo>
                  <a:pt x="228912" y="68808"/>
                </a:lnTo>
                <a:lnTo>
                  <a:pt x="224045" y="74447"/>
                </a:lnTo>
                <a:lnTo>
                  <a:pt x="219849" y="81064"/>
                </a:lnTo>
                <a:lnTo>
                  <a:pt x="216098" y="88332"/>
                </a:lnTo>
                <a:lnTo>
                  <a:pt x="212646" y="96036"/>
                </a:lnTo>
                <a:lnTo>
                  <a:pt x="208439" y="104029"/>
                </a:lnTo>
                <a:lnTo>
                  <a:pt x="203729" y="112215"/>
                </a:lnTo>
                <a:lnTo>
                  <a:pt x="198684" y="120530"/>
                </a:lnTo>
                <a:lnTo>
                  <a:pt x="187999" y="137389"/>
                </a:lnTo>
                <a:lnTo>
                  <a:pt x="114297" y="248604"/>
                </a:lnTo>
                <a:lnTo>
                  <a:pt x="108583" y="256223"/>
                </a:lnTo>
                <a:lnTo>
                  <a:pt x="102869" y="263208"/>
                </a:lnTo>
                <a:lnTo>
                  <a:pt x="97154" y="269770"/>
                </a:lnTo>
                <a:lnTo>
                  <a:pt x="91439" y="277002"/>
                </a:lnTo>
                <a:lnTo>
                  <a:pt x="85725" y="284680"/>
                </a:lnTo>
                <a:lnTo>
                  <a:pt x="80010" y="292657"/>
                </a:lnTo>
                <a:lnTo>
                  <a:pt x="75247" y="299880"/>
                </a:lnTo>
                <a:lnTo>
                  <a:pt x="71120" y="306600"/>
                </a:lnTo>
                <a:lnTo>
                  <a:pt x="67416" y="312985"/>
                </a:lnTo>
                <a:lnTo>
                  <a:pt x="63041" y="319146"/>
                </a:lnTo>
                <a:lnTo>
                  <a:pt x="58220" y="325159"/>
                </a:lnTo>
                <a:lnTo>
                  <a:pt x="53101" y="331073"/>
                </a:lnTo>
                <a:lnTo>
                  <a:pt x="44873" y="342724"/>
                </a:lnTo>
                <a:lnTo>
                  <a:pt x="38041" y="353299"/>
                </a:lnTo>
                <a:lnTo>
                  <a:pt x="31830" y="361175"/>
                </a:lnTo>
                <a:lnTo>
                  <a:pt x="25894" y="370389"/>
                </a:lnTo>
                <a:lnTo>
                  <a:pt x="20081" y="379882"/>
                </a:lnTo>
                <a:lnTo>
                  <a:pt x="12406" y="389629"/>
                </a:lnTo>
                <a:lnTo>
                  <a:pt x="10276" y="392244"/>
                </a:lnTo>
                <a:lnTo>
                  <a:pt x="8756" y="392941"/>
                </a:lnTo>
                <a:lnTo>
                  <a:pt x="0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5"/>
          <p:cNvSpPr/>
          <p:nvPr/>
        </p:nvSpPr>
        <p:spPr>
          <a:xfrm>
            <a:off x="2677686" y="2426017"/>
            <a:ext cx="222677" cy="2931796"/>
          </a:xfrm>
          <a:custGeom>
            <a:avLst/>
            <a:gdLst/>
            <a:ahLst/>
            <a:cxnLst/>
            <a:rect l="0" t="0" r="0" b="0"/>
            <a:pathLst>
              <a:path w="222677" h="2931796">
                <a:moveTo>
                  <a:pt x="34081" y="0"/>
                </a:moveTo>
                <a:lnTo>
                  <a:pt x="34081" y="57312"/>
                </a:lnTo>
                <a:lnTo>
                  <a:pt x="31541" y="68652"/>
                </a:lnTo>
                <a:lnTo>
                  <a:pt x="28189" y="80995"/>
                </a:lnTo>
                <a:lnTo>
                  <a:pt x="25555" y="172269"/>
                </a:lnTo>
                <a:lnTo>
                  <a:pt x="22982" y="205983"/>
                </a:lnTo>
                <a:lnTo>
                  <a:pt x="17732" y="263874"/>
                </a:lnTo>
                <a:lnTo>
                  <a:pt x="17006" y="346095"/>
                </a:lnTo>
                <a:lnTo>
                  <a:pt x="15990" y="431512"/>
                </a:lnTo>
                <a:lnTo>
                  <a:pt x="9556" y="507475"/>
                </a:lnTo>
                <a:lnTo>
                  <a:pt x="8520" y="591726"/>
                </a:lnTo>
                <a:lnTo>
                  <a:pt x="14276" y="677257"/>
                </a:lnTo>
                <a:lnTo>
                  <a:pt x="16586" y="767507"/>
                </a:lnTo>
                <a:lnTo>
                  <a:pt x="16927" y="945038"/>
                </a:lnTo>
                <a:lnTo>
                  <a:pt x="11852" y="988024"/>
                </a:lnTo>
                <a:lnTo>
                  <a:pt x="5151" y="1031577"/>
                </a:lnTo>
                <a:lnTo>
                  <a:pt x="850" y="1116404"/>
                </a:lnTo>
                <a:lnTo>
                  <a:pt x="0" y="1210807"/>
                </a:lnTo>
                <a:lnTo>
                  <a:pt x="4404" y="1281942"/>
                </a:lnTo>
                <a:lnTo>
                  <a:pt x="8534" y="1375197"/>
                </a:lnTo>
                <a:lnTo>
                  <a:pt x="14023" y="1449819"/>
                </a:lnTo>
                <a:lnTo>
                  <a:pt x="17025" y="1525268"/>
                </a:lnTo>
                <a:lnTo>
                  <a:pt x="23524" y="1597260"/>
                </a:lnTo>
                <a:lnTo>
                  <a:pt x="37053" y="1723438"/>
                </a:lnTo>
                <a:lnTo>
                  <a:pt x="46713" y="1870029"/>
                </a:lnTo>
                <a:lnTo>
                  <a:pt x="54440" y="1941769"/>
                </a:lnTo>
                <a:lnTo>
                  <a:pt x="99804" y="2307906"/>
                </a:lnTo>
                <a:lnTo>
                  <a:pt x="114091" y="2411228"/>
                </a:lnTo>
                <a:lnTo>
                  <a:pt x="117901" y="2431398"/>
                </a:lnTo>
                <a:lnTo>
                  <a:pt x="122346" y="2451512"/>
                </a:lnTo>
                <a:lnTo>
                  <a:pt x="127214" y="2471589"/>
                </a:lnTo>
                <a:lnTo>
                  <a:pt x="136933" y="2550766"/>
                </a:lnTo>
                <a:lnTo>
                  <a:pt x="140749" y="2569190"/>
                </a:lnTo>
                <a:lnTo>
                  <a:pt x="145198" y="2587189"/>
                </a:lnTo>
                <a:lnTo>
                  <a:pt x="149116" y="2604903"/>
                </a:lnTo>
                <a:lnTo>
                  <a:pt x="176901" y="2744741"/>
                </a:lnTo>
                <a:lnTo>
                  <a:pt x="185512" y="2781968"/>
                </a:lnTo>
                <a:lnTo>
                  <a:pt x="191236" y="2805515"/>
                </a:lnTo>
                <a:lnTo>
                  <a:pt x="196781" y="2844832"/>
                </a:lnTo>
                <a:lnTo>
                  <a:pt x="203467" y="2870469"/>
                </a:lnTo>
                <a:lnTo>
                  <a:pt x="208741" y="2884219"/>
                </a:lnTo>
                <a:lnTo>
                  <a:pt x="213997" y="2907616"/>
                </a:lnTo>
                <a:lnTo>
                  <a:pt x="220679" y="2922398"/>
                </a:lnTo>
                <a:lnTo>
                  <a:pt x="222676" y="29317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6"/>
          <p:cNvSpPr/>
          <p:nvPr/>
        </p:nvSpPr>
        <p:spPr>
          <a:xfrm>
            <a:off x="4580572" y="1723177"/>
            <a:ext cx="639174" cy="25613"/>
          </a:xfrm>
          <a:custGeom>
            <a:avLst/>
            <a:gdLst/>
            <a:ahLst/>
            <a:cxnLst/>
            <a:rect l="0" t="0" r="0" b="0"/>
            <a:pathLst>
              <a:path w="639174" h="25613">
                <a:moveTo>
                  <a:pt x="0" y="25612"/>
                </a:moveTo>
                <a:lnTo>
                  <a:pt x="4551" y="21062"/>
                </a:lnTo>
                <a:lnTo>
                  <a:pt x="7797" y="19721"/>
                </a:lnTo>
                <a:lnTo>
                  <a:pt x="11865" y="18827"/>
                </a:lnTo>
                <a:lnTo>
                  <a:pt x="16483" y="18232"/>
                </a:lnTo>
                <a:lnTo>
                  <a:pt x="26693" y="17570"/>
                </a:lnTo>
                <a:lnTo>
                  <a:pt x="43152" y="17197"/>
                </a:lnTo>
                <a:lnTo>
                  <a:pt x="65780" y="17071"/>
                </a:lnTo>
                <a:lnTo>
                  <a:pt x="72428" y="16108"/>
                </a:lnTo>
                <a:lnTo>
                  <a:pt x="79718" y="14514"/>
                </a:lnTo>
                <a:lnTo>
                  <a:pt x="87435" y="12499"/>
                </a:lnTo>
                <a:lnTo>
                  <a:pt x="95437" y="11155"/>
                </a:lnTo>
                <a:lnTo>
                  <a:pt x="103630" y="10259"/>
                </a:lnTo>
                <a:lnTo>
                  <a:pt x="111949" y="9662"/>
                </a:lnTo>
                <a:lnTo>
                  <a:pt x="128813" y="8998"/>
                </a:lnTo>
                <a:lnTo>
                  <a:pt x="154372" y="8625"/>
                </a:lnTo>
                <a:lnTo>
                  <a:pt x="193159" y="8499"/>
                </a:lnTo>
                <a:lnTo>
                  <a:pt x="204020" y="7536"/>
                </a:lnTo>
                <a:lnTo>
                  <a:pt x="215071" y="5941"/>
                </a:lnTo>
                <a:lnTo>
                  <a:pt x="226248" y="3926"/>
                </a:lnTo>
                <a:lnTo>
                  <a:pt x="238462" y="2582"/>
                </a:lnTo>
                <a:lnTo>
                  <a:pt x="251367" y="1687"/>
                </a:lnTo>
                <a:lnTo>
                  <a:pt x="277454" y="691"/>
                </a:lnTo>
                <a:lnTo>
                  <a:pt x="313560" y="131"/>
                </a:lnTo>
                <a:lnTo>
                  <a:pt x="336845" y="0"/>
                </a:lnTo>
                <a:lnTo>
                  <a:pt x="348389" y="917"/>
                </a:lnTo>
                <a:lnTo>
                  <a:pt x="359894" y="2482"/>
                </a:lnTo>
                <a:lnTo>
                  <a:pt x="371374" y="4477"/>
                </a:lnTo>
                <a:lnTo>
                  <a:pt x="382838" y="5807"/>
                </a:lnTo>
                <a:lnTo>
                  <a:pt x="394291" y="6694"/>
                </a:lnTo>
                <a:lnTo>
                  <a:pt x="405736" y="7285"/>
                </a:lnTo>
                <a:lnTo>
                  <a:pt x="428612" y="7942"/>
                </a:lnTo>
                <a:lnTo>
                  <a:pt x="440046" y="8117"/>
                </a:lnTo>
                <a:lnTo>
                  <a:pt x="450527" y="9187"/>
                </a:lnTo>
                <a:lnTo>
                  <a:pt x="460371" y="10852"/>
                </a:lnTo>
                <a:lnTo>
                  <a:pt x="469792" y="12915"/>
                </a:lnTo>
                <a:lnTo>
                  <a:pt x="478929" y="14290"/>
                </a:lnTo>
                <a:lnTo>
                  <a:pt x="487879" y="15207"/>
                </a:lnTo>
                <a:lnTo>
                  <a:pt x="496702" y="15818"/>
                </a:lnTo>
                <a:lnTo>
                  <a:pt x="514127" y="16497"/>
                </a:lnTo>
                <a:lnTo>
                  <a:pt x="540001" y="16879"/>
                </a:lnTo>
                <a:lnTo>
                  <a:pt x="595520" y="17031"/>
                </a:lnTo>
                <a:lnTo>
                  <a:pt x="601801" y="16081"/>
                </a:lnTo>
                <a:lnTo>
                  <a:pt x="607893" y="14496"/>
                </a:lnTo>
                <a:lnTo>
                  <a:pt x="613860" y="12486"/>
                </a:lnTo>
                <a:lnTo>
                  <a:pt x="618790" y="11147"/>
                </a:lnTo>
                <a:lnTo>
                  <a:pt x="623029" y="10254"/>
                </a:lnTo>
                <a:lnTo>
                  <a:pt x="633701" y="8572"/>
                </a:lnTo>
                <a:lnTo>
                  <a:pt x="638719" y="8499"/>
                </a:lnTo>
                <a:lnTo>
                  <a:pt x="639173" y="9441"/>
                </a:lnTo>
                <a:lnTo>
                  <a:pt x="638522" y="11021"/>
                </a:lnTo>
                <a:lnTo>
                  <a:pt x="634365" y="1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7"/>
          <p:cNvSpPr/>
          <p:nvPr/>
        </p:nvSpPr>
        <p:spPr>
          <a:xfrm>
            <a:off x="3028950" y="2528887"/>
            <a:ext cx="282391" cy="394291"/>
          </a:xfrm>
          <a:custGeom>
            <a:avLst/>
            <a:gdLst/>
            <a:ahLst/>
            <a:cxnLst/>
            <a:rect l="0" t="0" r="0" b="0"/>
            <a:pathLst>
              <a:path w="282391" h="394291">
                <a:moveTo>
                  <a:pt x="0" y="0"/>
                </a:moveTo>
                <a:lnTo>
                  <a:pt x="0" y="138432"/>
                </a:lnTo>
                <a:lnTo>
                  <a:pt x="2539" y="147568"/>
                </a:lnTo>
                <a:lnTo>
                  <a:pt x="6843" y="157026"/>
                </a:lnTo>
                <a:lnTo>
                  <a:pt x="14621" y="167705"/>
                </a:lnTo>
                <a:lnTo>
                  <a:pt x="20150" y="173913"/>
                </a:lnTo>
                <a:lnTo>
                  <a:pt x="28323" y="179847"/>
                </a:lnTo>
                <a:lnTo>
                  <a:pt x="39990" y="186867"/>
                </a:lnTo>
                <a:lnTo>
                  <a:pt x="46666" y="190367"/>
                </a:lnTo>
                <a:lnTo>
                  <a:pt x="55030" y="194145"/>
                </a:lnTo>
                <a:lnTo>
                  <a:pt x="61922" y="195824"/>
                </a:lnTo>
                <a:lnTo>
                  <a:pt x="70701" y="196571"/>
                </a:lnTo>
                <a:lnTo>
                  <a:pt x="80000" y="196902"/>
                </a:lnTo>
                <a:lnTo>
                  <a:pt x="91542" y="197089"/>
                </a:lnTo>
                <a:lnTo>
                  <a:pt x="101328" y="197133"/>
                </a:lnTo>
                <a:lnTo>
                  <a:pt x="106604" y="196192"/>
                </a:lnTo>
                <a:lnTo>
                  <a:pt x="112027" y="194612"/>
                </a:lnTo>
                <a:lnTo>
                  <a:pt x="117547" y="192606"/>
                </a:lnTo>
                <a:lnTo>
                  <a:pt x="123132" y="191269"/>
                </a:lnTo>
                <a:lnTo>
                  <a:pt x="128760" y="190378"/>
                </a:lnTo>
                <a:lnTo>
                  <a:pt x="134418" y="189784"/>
                </a:lnTo>
                <a:lnTo>
                  <a:pt x="140094" y="188435"/>
                </a:lnTo>
                <a:lnTo>
                  <a:pt x="145783" y="186583"/>
                </a:lnTo>
                <a:lnTo>
                  <a:pt x="151481" y="184396"/>
                </a:lnTo>
                <a:lnTo>
                  <a:pt x="156233" y="181033"/>
                </a:lnTo>
                <a:lnTo>
                  <a:pt x="164052" y="172217"/>
                </a:lnTo>
                <a:lnTo>
                  <a:pt x="170701" y="164488"/>
                </a:lnTo>
                <a:lnTo>
                  <a:pt x="176832" y="156926"/>
                </a:lnTo>
                <a:lnTo>
                  <a:pt x="182732" y="147215"/>
                </a:lnTo>
                <a:lnTo>
                  <a:pt x="191069" y="139089"/>
                </a:lnTo>
                <a:lnTo>
                  <a:pt x="195959" y="135589"/>
                </a:lnTo>
                <a:lnTo>
                  <a:pt x="203933" y="126619"/>
                </a:lnTo>
                <a:lnTo>
                  <a:pt x="209699" y="117235"/>
                </a:lnTo>
                <a:lnTo>
                  <a:pt x="213898" y="105645"/>
                </a:lnTo>
                <a:lnTo>
                  <a:pt x="218255" y="95848"/>
                </a:lnTo>
                <a:lnTo>
                  <a:pt x="220827" y="87684"/>
                </a:lnTo>
                <a:lnTo>
                  <a:pt x="221970" y="79928"/>
                </a:lnTo>
                <a:lnTo>
                  <a:pt x="222478" y="70131"/>
                </a:lnTo>
                <a:lnTo>
                  <a:pt x="222764" y="58457"/>
                </a:lnTo>
                <a:lnTo>
                  <a:pt x="222849" y="48965"/>
                </a:lnTo>
                <a:lnTo>
                  <a:pt x="221908" y="45978"/>
                </a:lnTo>
                <a:lnTo>
                  <a:pt x="216986" y="37224"/>
                </a:lnTo>
                <a:lnTo>
                  <a:pt x="215500" y="31466"/>
                </a:lnTo>
                <a:lnTo>
                  <a:pt x="214469" y="19689"/>
                </a:lnTo>
                <a:lnTo>
                  <a:pt x="214417" y="18841"/>
                </a:lnTo>
                <a:lnTo>
                  <a:pt x="211819" y="15359"/>
                </a:lnTo>
                <a:lnTo>
                  <a:pt x="206095" y="8970"/>
                </a:lnTo>
                <a:lnTo>
                  <a:pt x="205753" y="19171"/>
                </a:lnTo>
                <a:lnTo>
                  <a:pt x="205749" y="21353"/>
                </a:lnTo>
                <a:lnTo>
                  <a:pt x="206698" y="23760"/>
                </a:lnTo>
                <a:lnTo>
                  <a:pt x="211633" y="31699"/>
                </a:lnTo>
                <a:lnTo>
                  <a:pt x="213121" y="37266"/>
                </a:lnTo>
                <a:lnTo>
                  <a:pt x="213783" y="45455"/>
                </a:lnTo>
                <a:lnTo>
                  <a:pt x="213959" y="50306"/>
                </a:lnTo>
                <a:lnTo>
                  <a:pt x="216695" y="60776"/>
                </a:lnTo>
                <a:lnTo>
                  <a:pt x="221086" y="71779"/>
                </a:lnTo>
                <a:lnTo>
                  <a:pt x="226213" y="83020"/>
                </a:lnTo>
                <a:lnTo>
                  <a:pt x="237265" y="105757"/>
                </a:lnTo>
                <a:lnTo>
                  <a:pt x="242928" y="117171"/>
                </a:lnTo>
                <a:lnTo>
                  <a:pt x="245772" y="123834"/>
                </a:lnTo>
                <a:lnTo>
                  <a:pt x="248620" y="131133"/>
                </a:lnTo>
                <a:lnTo>
                  <a:pt x="251472" y="138857"/>
                </a:lnTo>
                <a:lnTo>
                  <a:pt x="254325" y="145911"/>
                </a:lnTo>
                <a:lnTo>
                  <a:pt x="257180" y="152520"/>
                </a:lnTo>
                <a:lnTo>
                  <a:pt x="260036" y="158830"/>
                </a:lnTo>
                <a:lnTo>
                  <a:pt x="262892" y="165894"/>
                </a:lnTo>
                <a:lnTo>
                  <a:pt x="268606" y="181363"/>
                </a:lnTo>
                <a:lnTo>
                  <a:pt x="277177" y="206137"/>
                </a:lnTo>
                <a:lnTo>
                  <a:pt x="279082" y="214577"/>
                </a:lnTo>
                <a:lnTo>
                  <a:pt x="280352" y="223062"/>
                </a:lnTo>
                <a:lnTo>
                  <a:pt x="281199" y="231575"/>
                </a:lnTo>
                <a:lnTo>
                  <a:pt x="281763" y="239156"/>
                </a:lnTo>
                <a:lnTo>
                  <a:pt x="282140" y="246115"/>
                </a:lnTo>
                <a:lnTo>
                  <a:pt x="282390" y="252659"/>
                </a:lnTo>
                <a:lnTo>
                  <a:pt x="281605" y="259879"/>
                </a:lnTo>
                <a:lnTo>
                  <a:pt x="280129" y="267551"/>
                </a:lnTo>
                <a:lnTo>
                  <a:pt x="278192" y="275522"/>
                </a:lnTo>
                <a:lnTo>
                  <a:pt x="276902" y="283694"/>
                </a:lnTo>
                <a:lnTo>
                  <a:pt x="276041" y="291999"/>
                </a:lnTo>
                <a:lnTo>
                  <a:pt x="275467" y="300394"/>
                </a:lnTo>
                <a:lnTo>
                  <a:pt x="274132" y="307895"/>
                </a:lnTo>
                <a:lnTo>
                  <a:pt x="272289" y="314801"/>
                </a:lnTo>
                <a:lnTo>
                  <a:pt x="270109" y="321310"/>
                </a:lnTo>
                <a:lnTo>
                  <a:pt x="265145" y="333622"/>
                </a:lnTo>
                <a:lnTo>
                  <a:pt x="259765" y="345444"/>
                </a:lnTo>
                <a:lnTo>
                  <a:pt x="254198" y="357048"/>
                </a:lnTo>
                <a:lnTo>
                  <a:pt x="250428" y="361857"/>
                </a:lnTo>
                <a:lnTo>
                  <a:pt x="246009" y="366016"/>
                </a:lnTo>
                <a:lnTo>
                  <a:pt x="241158" y="369740"/>
                </a:lnTo>
                <a:lnTo>
                  <a:pt x="236020" y="373176"/>
                </a:lnTo>
                <a:lnTo>
                  <a:pt x="230689" y="376419"/>
                </a:lnTo>
                <a:lnTo>
                  <a:pt x="225230" y="379534"/>
                </a:lnTo>
                <a:lnTo>
                  <a:pt x="218733" y="382563"/>
                </a:lnTo>
                <a:lnTo>
                  <a:pt x="211544" y="385534"/>
                </a:lnTo>
                <a:lnTo>
                  <a:pt x="203894" y="388468"/>
                </a:lnTo>
                <a:lnTo>
                  <a:pt x="196889" y="390424"/>
                </a:lnTo>
                <a:lnTo>
                  <a:pt x="190315" y="391727"/>
                </a:lnTo>
                <a:lnTo>
                  <a:pt x="184026" y="392597"/>
                </a:lnTo>
                <a:lnTo>
                  <a:pt x="176976" y="393176"/>
                </a:lnTo>
                <a:lnTo>
                  <a:pt x="169419" y="393563"/>
                </a:lnTo>
                <a:lnTo>
                  <a:pt x="154354" y="393992"/>
                </a:lnTo>
                <a:lnTo>
                  <a:pt x="126621" y="394267"/>
                </a:lnTo>
                <a:lnTo>
                  <a:pt x="118704" y="394290"/>
                </a:lnTo>
                <a:lnTo>
                  <a:pt x="111521" y="393352"/>
                </a:lnTo>
                <a:lnTo>
                  <a:pt x="104827" y="391775"/>
                </a:lnTo>
                <a:lnTo>
                  <a:pt x="98459" y="389771"/>
                </a:lnTo>
                <a:lnTo>
                  <a:pt x="93262" y="388435"/>
                </a:lnTo>
                <a:lnTo>
                  <a:pt x="84947" y="386950"/>
                </a:lnTo>
                <a:lnTo>
                  <a:pt x="78077" y="383750"/>
                </a:lnTo>
                <a:lnTo>
                  <a:pt x="71848" y="379153"/>
                </a:lnTo>
                <a:lnTo>
                  <a:pt x="65905" y="373935"/>
                </a:lnTo>
                <a:lnTo>
                  <a:pt x="62986" y="372163"/>
                </a:lnTo>
                <a:lnTo>
                  <a:pt x="55281" y="369668"/>
                </a:lnTo>
                <a:lnTo>
                  <a:pt x="51435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28"/>
          <p:cNvSpPr/>
          <p:nvPr/>
        </p:nvSpPr>
        <p:spPr>
          <a:xfrm>
            <a:off x="2120372" y="3969070"/>
            <a:ext cx="350028" cy="300032"/>
          </a:xfrm>
          <a:custGeom>
            <a:avLst/>
            <a:gdLst/>
            <a:ahLst/>
            <a:cxnLst/>
            <a:rect l="0" t="0" r="0" b="0"/>
            <a:pathLst>
              <a:path w="350028" h="300032">
                <a:moveTo>
                  <a:pt x="137053" y="34287"/>
                </a:moveTo>
                <a:lnTo>
                  <a:pt x="129672" y="34287"/>
                </a:lnTo>
                <a:lnTo>
                  <a:pt x="129274" y="33334"/>
                </a:lnTo>
                <a:lnTo>
                  <a:pt x="128833" y="29736"/>
                </a:lnTo>
                <a:lnTo>
                  <a:pt x="127763" y="28396"/>
                </a:lnTo>
                <a:lnTo>
                  <a:pt x="126097" y="27502"/>
                </a:lnTo>
                <a:lnTo>
                  <a:pt x="121130" y="26068"/>
                </a:lnTo>
                <a:lnTo>
                  <a:pt x="110743" y="25761"/>
                </a:lnTo>
                <a:lnTo>
                  <a:pt x="95849" y="25717"/>
                </a:lnTo>
                <a:lnTo>
                  <a:pt x="92387" y="28256"/>
                </a:lnTo>
                <a:lnTo>
                  <a:pt x="90131" y="30266"/>
                </a:lnTo>
                <a:lnTo>
                  <a:pt x="87674" y="31607"/>
                </a:lnTo>
                <a:lnTo>
                  <a:pt x="78712" y="34445"/>
                </a:lnTo>
                <a:lnTo>
                  <a:pt x="69531" y="38485"/>
                </a:lnTo>
                <a:lnTo>
                  <a:pt x="61640" y="43455"/>
                </a:lnTo>
                <a:lnTo>
                  <a:pt x="51843" y="51609"/>
                </a:lnTo>
                <a:lnTo>
                  <a:pt x="44889" y="57226"/>
                </a:lnTo>
                <a:lnTo>
                  <a:pt x="35449" y="62897"/>
                </a:lnTo>
                <a:lnTo>
                  <a:pt x="27443" y="68593"/>
                </a:lnTo>
                <a:lnTo>
                  <a:pt x="23974" y="71445"/>
                </a:lnTo>
                <a:lnTo>
                  <a:pt x="21662" y="74299"/>
                </a:lnTo>
                <a:lnTo>
                  <a:pt x="20120" y="77154"/>
                </a:lnTo>
                <a:lnTo>
                  <a:pt x="19093" y="80010"/>
                </a:lnTo>
                <a:lnTo>
                  <a:pt x="15411" y="85723"/>
                </a:lnTo>
                <a:lnTo>
                  <a:pt x="13096" y="88580"/>
                </a:lnTo>
                <a:lnTo>
                  <a:pt x="11552" y="92390"/>
                </a:lnTo>
                <a:lnTo>
                  <a:pt x="9837" y="101703"/>
                </a:lnTo>
                <a:lnTo>
                  <a:pt x="9075" y="109652"/>
                </a:lnTo>
                <a:lnTo>
                  <a:pt x="8872" y="113106"/>
                </a:lnTo>
                <a:lnTo>
                  <a:pt x="6106" y="122022"/>
                </a:lnTo>
                <a:lnTo>
                  <a:pt x="4034" y="127067"/>
                </a:lnTo>
                <a:lnTo>
                  <a:pt x="2654" y="132336"/>
                </a:lnTo>
                <a:lnTo>
                  <a:pt x="1733" y="137753"/>
                </a:lnTo>
                <a:lnTo>
                  <a:pt x="1120" y="143269"/>
                </a:lnTo>
                <a:lnTo>
                  <a:pt x="438" y="151939"/>
                </a:lnTo>
                <a:lnTo>
                  <a:pt x="135" y="159919"/>
                </a:lnTo>
                <a:lnTo>
                  <a:pt x="0" y="169816"/>
                </a:lnTo>
                <a:lnTo>
                  <a:pt x="917" y="174170"/>
                </a:lnTo>
                <a:lnTo>
                  <a:pt x="4475" y="181547"/>
                </a:lnTo>
                <a:lnTo>
                  <a:pt x="6692" y="190541"/>
                </a:lnTo>
                <a:lnTo>
                  <a:pt x="7283" y="195607"/>
                </a:lnTo>
                <a:lnTo>
                  <a:pt x="7940" y="203775"/>
                </a:lnTo>
                <a:lnTo>
                  <a:pt x="8115" y="207286"/>
                </a:lnTo>
                <a:lnTo>
                  <a:pt x="10849" y="216268"/>
                </a:lnTo>
                <a:lnTo>
                  <a:pt x="12912" y="221330"/>
                </a:lnTo>
                <a:lnTo>
                  <a:pt x="15204" y="229495"/>
                </a:lnTo>
                <a:lnTo>
                  <a:pt x="15815" y="233006"/>
                </a:lnTo>
                <a:lnTo>
                  <a:pt x="19034" y="239447"/>
                </a:lnTo>
                <a:lnTo>
                  <a:pt x="26202" y="248427"/>
                </a:lnTo>
                <a:lnTo>
                  <a:pt x="31588" y="255191"/>
                </a:lnTo>
                <a:lnTo>
                  <a:pt x="37157" y="264547"/>
                </a:lnTo>
                <a:lnTo>
                  <a:pt x="42807" y="272514"/>
                </a:lnTo>
                <a:lnTo>
                  <a:pt x="48493" y="279231"/>
                </a:lnTo>
                <a:lnTo>
                  <a:pt x="54195" y="285391"/>
                </a:lnTo>
                <a:lnTo>
                  <a:pt x="57049" y="287415"/>
                </a:lnTo>
                <a:lnTo>
                  <a:pt x="66569" y="291216"/>
                </a:lnTo>
                <a:lnTo>
                  <a:pt x="75882" y="295480"/>
                </a:lnTo>
                <a:lnTo>
                  <a:pt x="83831" y="298011"/>
                </a:lnTo>
                <a:lnTo>
                  <a:pt x="93660" y="299435"/>
                </a:lnTo>
                <a:lnTo>
                  <a:pt x="100622" y="299768"/>
                </a:lnTo>
                <a:lnTo>
                  <a:pt x="115252" y="299956"/>
                </a:lnTo>
                <a:lnTo>
                  <a:pt x="152573" y="300031"/>
                </a:lnTo>
                <a:lnTo>
                  <a:pt x="163318" y="297493"/>
                </a:lnTo>
                <a:lnTo>
                  <a:pt x="168850" y="295483"/>
                </a:lnTo>
                <a:lnTo>
                  <a:pt x="174444" y="294143"/>
                </a:lnTo>
                <a:lnTo>
                  <a:pt x="180077" y="293249"/>
                </a:lnTo>
                <a:lnTo>
                  <a:pt x="185738" y="292653"/>
                </a:lnTo>
                <a:lnTo>
                  <a:pt x="194568" y="289452"/>
                </a:lnTo>
                <a:lnTo>
                  <a:pt x="198256" y="287264"/>
                </a:lnTo>
                <a:lnTo>
                  <a:pt x="207434" y="284834"/>
                </a:lnTo>
                <a:lnTo>
                  <a:pt x="217863" y="282801"/>
                </a:lnTo>
                <a:lnTo>
                  <a:pt x="223311" y="280926"/>
                </a:lnTo>
                <a:lnTo>
                  <a:pt x="228848" y="278723"/>
                </a:lnTo>
                <a:lnTo>
                  <a:pt x="234445" y="276302"/>
                </a:lnTo>
                <a:lnTo>
                  <a:pt x="245743" y="271072"/>
                </a:lnTo>
                <a:lnTo>
                  <a:pt x="254574" y="265572"/>
                </a:lnTo>
                <a:lnTo>
                  <a:pt x="262627" y="259953"/>
                </a:lnTo>
                <a:lnTo>
                  <a:pt x="272556" y="254281"/>
                </a:lnTo>
                <a:lnTo>
                  <a:pt x="280779" y="248584"/>
                </a:lnTo>
                <a:lnTo>
                  <a:pt x="284305" y="245732"/>
                </a:lnTo>
                <a:lnTo>
                  <a:pt x="288561" y="243830"/>
                </a:lnTo>
                <a:lnTo>
                  <a:pt x="298370" y="241717"/>
                </a:lnTo>
                <a:lnTo>
                  <a:pt x="306539" y="238239"/>
                </a:lnTo>
                <a:lnTo>
                  <a:pt x="310051" y="235977"/>
                </a:lnTo>
                <a:lnTo>
                  <a:pt x="312392" y="233517"/>
                </a:lnTo>
                <a:lnTo>
                  <a:pt x="313953" y="230925"/>
                </a:lnTo>
                <a:lnTo>
                  <a:pt x="314994" y="228244"/>
                </a:lnTo>
                <a:lnTo>
                  <a:pt x="318690" y="222725"/>
                </a:lnTo>
                <a:lnTo>
                  <a:pt x="323508" y="216145"/>
                </a:lnTo>
                <a:lnTo>
                  <a:pt x="328824" y="206870"/>
                </a:lnTo>
                <a:lnTo>
                  <a:pt x="334362" y="198938"/>
                </a:lnTo>
                <a:lnTo>
                  <a:pt x="337172" y="195490"/>
                </a:lnTo>
                <a:lnTo>
                  <a:pt x="339046" y="191285"/>
                </a:lnTo>
                <a:lnTo>
                  <a:pt x="340295" y="186578"/>
                </a:lnTo>
                <a:lnTo>
                  <a:pt x="341127" y="181534"/>
                </a:lnTo>
                <a:lnTo>
                  <a:pt x="344592" y="173390"/>
                </a:lnTo>
                <a:lnTo>
                  <a:pt x="346850" y="169885"/>
                </a:lnTo>
                <a:lnTo>
                  <a:pt x="349358" y="160910"/>
                </a:lnTo>
                <a:lnTo>
                  <a:pt x="350027" y="155850"/>
                </a:lnTo>
                <a:lnTo>
                  <a:pt x="349521" y="151524"/>
                </a:lnTo>
                <a:lnTo>
                  <a:pt x="348230" y="147688"/>
                </a:lnTo>
                <a:lnTo>
                  <a:pt x="346418" y="144177"/>
                </a:lnTo>
                <a:lnTo>
                  <a:pt x="344404" y="135197"/>
                </a:lnTo>
                <a:lnTo>
                  <a:pt x="343867" y="130135"/>
                </a:lnTo>
                <a:lnTo>
                  <a:pt x="343270" y="121972"/>
                </a:lnTo>
                <a:lnTo>
                  <a:pt x="343111" y="118461"/>
                </a:lnTo>
                <a:lnTo>
                  <a:pt x="340394" y="109480"/>
                </a:lnTo>
                <a:lnTo>
                  <a:pt x="338336" y="104418"/>
                </a:lnTo>
                <a:lnTo>
                  <a:pt x="333509" y="96254"/>
                </a:lnTo>
                <a:lnTo>
                  <a:pt x="328189" y="89450"/>
                </a:lnTo>
                <a:lnTo>
                  <a:pt x="322650" y="83252"/>
                </a:lnTo>
                <a:lnTo>
                  <a:pt x="317013" y="74782"/>
                </a:lnTo>
                <a:lnTo>
                  <a:pt x="311332" y="65620"/>
                </a:lnTo>
                <a:lnTo>
                  <a:pt x="305633" y="58373"/>
                </a:lnTo>
                <a:lnTo>
                  <a:pt x="299925" y="51977"/>
                </a:lnTo>
                <a:lnTo>
                  <a:pt x="291356" y="43021"/>
                </a:lnTo>
                <a:lnTo>
                  <a:pt x="284689" y="37216"/>
                </a:lnTo>
                <a:lnTo>
                  <a:pt x="275376" y="31462"/>
                </a:lnTo>
                <a:lnTo>
                  <a:pt x="267427" y="25729"/>
                </a:lnTo>
                <a:lnTo>
                  <a:pt x="263974" y="22867"/>
                </a:lnTo>
                <a:lnTo>
                  <a:pt x="257597" y="19686"/>
                </a:lnTo>
                <a:lnTo>
                  <a:pt x="250635" y="17321"/>
                </a:lnTo>
                <a:lnTo>
                  <a:pt x="241191" y="13094"/>
                </a:lnTo>
                <a:lnTo>
                  <a:pt x="233184" y="10581"/>
                </a:lnTo>
                <a:lnTo>
                  <a:pt x="225497" y="8511"/>
                </a:lnTo>
                <a:lnTo>
                  <a:pt x="215731" y="4416"/>
                </a:lnTo>
                <a:lnTo>
                  <a:pt x="207581" y="1961"/>
                </a:lnTo>
                <a:lnTo>
                  <a:pt x="199831" y="870"/>
                </a:lnTo>
                <a:lnTo>
                  <a:pt x="190036" y="385"/>
                </a:lnTo>
                <a:lnTo>
                  <a:pt x="178363" y="112"/>
                </a:lnTo>
                <a:lnTo>
                  <a:pt x="146823" y="0"/>
                </a:lnTo>
                <a:lnTo>
                  <a:pt x="143566" y="952"/>
                </a:lnTo>
                <a:lnTo>
                  <a:pt x="141395" y="2539"/>
                </a:lnTo>
                <a:lnTo>
                  <a:pt x="139947" y="4549"/>
                </a:lnTo>
                <a:lnTo>
                  <a:pt x="138030" y="5889"/>
                </a:lnTo>
                <a:lnTo>
                  <a:pt x="133359" y="7379"/>
                </a:lnTo>
                <a:lnTo>
                  <a:pt x="123553" y="8334"/>
                </a:lnTo>
                <a:lnTo>
                  <a:pt x="118087" y="8523"/>
                </a:lnTo>
                <a:lnTo>
                  <a:pt x="111335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9"/>
          <p:cNvSpPr/>
          <p:nvPr/>
        </p:nvSpPr>
        <p:spPr>
          <a:xfrm>
            <a:off x="1923097" y="368617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8"/>
                </a:lnTo>
                <a:lnTo>
                  <a:pt x="39422" y="8568"/>
                </a:lnTo>
                <a:lnTo>
                  <a:pt x="99953" y="8572"/>
                </a:lnTo>
                <a:lnTo>
                  <a:pt x="106640" y="7620"/>
                </a:lnTo>
                <a:lnTo>
                  <a:pt x="113956" y="6032"/>
                </a:lnTo>
                <a:lnTo>
                  <a:pt x="121690" y="4021"/>
                </a:lnTo>
                <a:lnTo>
                  <a:pt x="128752" y="2681"/>
                </a:lnTo>
                <a:lnTo>
                  <a:pt x="135365" y="1787"/>
                </a:lnTo>
                <a:lnTo>
                  <a:pt x="141678" y="1191"/>
                </a:lnTo>
                <a:lnTo>
                  <a:pt x="148745" y="794"/>
                </a:lnTo>
                <a:lnTo>
                  <a:pt x="164216" y="353"/>
                </a:lnTo>
                <a:lnTo>
                  <a:pt x="202498" y="31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0"/>
          <p:cNvSpPr/>
          <p:nvPr/>
        </p:nvSpPr>
        <p:spPr>
          <a:xfrm>
            <a:off x="2308859" y="3557587"/>
            <a:ext cx="111444" cy="222886"/>
          </a:xfrm>
          <a:custGeom>
            <a:avLst/>
            <a:gdLst/>
            <a:ahLst/>
            <a:cxnLst/>
            <a:rect l="0" t="0" r="0" b="0"/>
            <a:pathLst>
              <a:path w="111444" h="222886">
                <a:moveTo>
                  <a:pt x="0" y="0"/>
                </a:moveTo>
                <a:lnTo>
                  <a:pt x="20400" y="20400"/>
                </a:lnTo>
                <a:lnTo>
                  <a:pt x="23125" y="24077"/>
                </a:lnTo>
                <a:lnTo>
                  <a:pt x="25895" y="28434"/>
                </a:lnTo>
                <a:lnTo>
                  <a:pt x="28693" y="33244"/>
                </a:lnTo>
                <a:lnTo>
                  <a:pt x="31511" y="37402"/>
                </a:lnTo>
                <a:lnTo>
                  <a:pt x="34343" y="41128"/>
                </a:lnTo>
                <a:lnTo>
                  <a:pt x="37183" y="44563"/>
                </a:lnTo>
                <a:lnTo>
                  <a:pt x="40029" y="48759"/>
                </a:lnTo>
                <a:lnTo>
                  <a:pt x="42878" y="53461"/>
                </a:lnTo>
                <a:lnTo>
                  <a:pt x="45731" y="58501"/>
                </a:lnTo>
                <a:lnTo>
                  <a:pt x="47632" y="63765"/>
                </a:lnTo>
                <a:lnTo>
                  <a:pt x="48900" y="69180"/>
                </a:lnTo>
                <a:lnTo>
                  <a:pt x="49745" y="74695"/>
                </a:lnTo>
                <a:lnTo>
                  <a:pt x="51261" y="80277"/>
                </a:lnTo>
                <a:lnTo>
                  <a:pt x="53224" y="85903"/>
                </a:lnTo>
                <a:lnTo>
                  <a:pt x="55486" y="91559"/>
                </a:lnTo>
                <a:lnTo>
                  <a:pt x="57945" y="97234"/>
                </a:lnTo>
                <a:lnTo>
                  <a:pt x="63219" y="108620"/>
                </a:lnTo>
                <a:lnTo>
                  <a:pt x="71543" y="125740"/>
                </a:lnTo>
                <a:lnTo>
                  <a:pt x="73413" y="131452"/>
                </a:lnTo>
                <a:lnTo>
                  <a:pt x="74660" y="137165"/>
                </a:lnTo>
                <a:lnTo>
                  <a:pt x="75491" y="142878"/>
                </a:lnTo>
                <a:lnTo>
                  <a:pt x="76997" y="148592"/>
                </a:lnTo>
                <a:lnTo>
                  <a:pt x="78954" y="154306"/>
                </a:lnTo>
                <a:lnTo>
                  <a:pt x="81211" y="160021"/>
                </a:lnTo>
                <a:lnTo>
                  <a:pt x="82716" y="165736"/>
                </a:lnTo>
                <a:lnTo>
                  <a:pt x="83719" y="171451"/>
                </a:lnTo>
                <a:lnTo>
                  <a:pt x="84388" y="177166"/>
                </a:lnTo>
                <a:lnTo>
                  <a:pt x="85786" y="181928"/>
                </a:lnTo>
                <a:lnTo>
                  <a:pt x="87671" y="186055"/>
                </a:lnTo>
                <a:lnTo>
                  <a:pt x="89880" y="189759"/>
                </a:lnTo>
                <a:lnTo>
                  <a:pt x="92335" y="196415"/>
                </a:lnTo>
                <a:lnTo>
                  <a:pt x="92989" y="199523"/>
                </a:lnTo>
                <a:lnTo>
                  <a:pt x="96256" y="205517"/>
                </a:lnTo>
                <a:lnTo>
                  <a:pt x="98461" y="208449"/>
                </a:lnTo>
                <a:lnTo>
                  <a:pt x="100911" y="214247"/>
                </a:lnTo>
                <a:lnTo>
                  <a:pt x="101564" y="217126"/>
                </a:lnTo>
                <a:lnTo>
                  <a:pt x="102952" y="219046"/>
                </a:lnTo>
                <a:lnTo>
                  <a:pt x="104830" y="220325"/>
                </a:lnTo>
                <a:lnTo>
                  <a:pt x="111443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1"/>
          <p:cNvSpPr/>
          <p:nvPr/>
        </p:nvSpPr>
        <p:spPr>
          <a:xfrm>
            <a:off x="1957387" y="3248977"/>
            <a:ext cx="265748" cy="8565"/>
          </a:xfrm>
          <a:custGeom>
            <a:avLst/>
            <a:gdLst/>
            <a:ahLst/>
            <a:cxnLst/>
            <a:rect l="0" t="0" r="0" b="0"/>
            <a:pathLst>
              <a:path w="265748" h="8565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3912" y="5892"/>
                </a:lnTo>
                <a:lnTo>
                  <a:pt x="28324" y="6785"/>
                </a:lnTo>
                <a:lnTo>
                  <a:pt x="33170" y="7381"/>
                </a:lnTo>
                <a:lnTo>
                  <a:pt x="37353" y="7778"/>
                </a:lnTo>
                <a:lnTo>
                  <a:pt x="41095" y="8043"/>
                </a:lnTo>
                <a:lnTo>
                  <a:pt x="44541" y="8220"/>
                </a:lnTo>
                <a:lnTo>
                  <a:pt x="55991" y="8416"/>
                </a:lnTo>
                <a:lnTo>
                  <a:pt x="99777" y="8564"/>
                </a:lnTo>
                <a:lnTo>
                  <a:pt x="105571" y="7614"/>
                </a:lnTo>
                <a:lnTo>
                  <a:pt x="111338" y="6028"/>
                </a:lnTo>
                <a:lnTo>
                  <a:pt x="117088" y="4019"/>
                </a:lnTo>
                <a:lnTo>
                  <a:pt x="122826" y="2679"/>
                </a:lnTo>
                <a:lnTo>
                  <a:pt x="128556" y="1786"/>
                </a:lnTo>
                <a:lnTo>
                  <a:pt x="134282" y="1191"/>
                </a:lnTo>
                <a:lnTo>
                  <a:pt x="140956" y="794"/>
                </a:lnTo>
                <a:lnTo>
                  <a:pt x="155992" y="353"/>
                </a:lnTo>
                <a:lnTo>
                  <a:pt x="189406" y="31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2"/>
          <p:cNvSpPr/>
          <p:nvPr/>
        </p:nvSpPr>
        <p:spPr>
          <a:xfrm>
            <a:off x="2231707" y="3060770"/>
            <a:ext cx="342901" cy="179279"/>
          </a:xfrm>
          <a:custGeom>
            <a:avLst/>
            <a:gdLst/>
            <a:ahLst/>
            <a:cxnLst/>
            <a:rect l="0" t="0" r="0" b="0"/>
            <a:pathLst>
              <a:path w="342901" h="179279">
                <a:moveTo>
                  <a:pt x="0" y="51047"/>
                </a:moveTo>
                <a:lnTo>
                  <a:pt x="4551" y="51047"/>
                </a:lnTo>
                <a:lnTo>
                  <a:pt x="6844" y="50094"/>
                </a:lnTo>
                <a:lnTo>
                  <a:pt x="13669" y="45156"/>
                </a:lnTo>
                <a:lnTo>
                  <a:pt x="18999" y="40464"/>
                </a:lnTo>
                <a:lnTo>
                  <a:pt x="21238" y="38277"/>
                </a:lnTo>
                <a:lnTo>
                  <a:pt x="28807" y="33306"/>
                </a:lnTo>
                <a:lnTo>
                  <a:pt x="37568" y="27922"/>
                </a:lnTo>
                <a:lnTo>
                  <a:pt x="44637" y="22354"/>
                </a:lnTo>
                <a:lnTo>
                  <a:pt x="48808" y="20489"/>
                </a:lnTo>
                <a:lnTo>
                  <a:pt x="58522" y="18416"/>
                </a:lnTo>
                <a:lnTo>
                  <a:pt x="64732" y="16910"/>
                </a:lnTo>
                <a:lnTo>
                  <a:pt x="71730" y="14954"/>
                </a:lnTo>
                <a:lnTo>
                  <a:pt x="79252" y="12698"/>
                </a:lnTo>
                <a:lnTo>
                  <a:pt x="86173" y="11193"/>
                </a:lnTo>
                <a:lnTo>
                  <a:pt x="92691" y="10190"/>
                </a:lnTo>
                <a:lnTo>
                  <a:pt x="98941" y="9522"/>
                </a:lnTo>
                <a:lnTo>
                  <a:pt x="105966" y="8124"/>
                </a:lnTo>
                <a:lnTo>
                  <a:pt x="113507" y="6239"/>
                </a:lnTo>
                <a:lnTo>
                  <a:pt x="121391" y="4030"/>
                </a:lnTo>
                <a:lnTo>
                  <a:pt x="127600" y="2557"/>
                </a:lnTo>
                <a:lnTo>
                  <a:pt x="137039" y="921"/>
                </a:lnTo>
                <a:lnTo>
                  <a:pt x="146948" y="194"/>
                </a:lnTo>
                <a:lnTo>
                  <a:pt x="152258" y="0"/>
                </a:lnTo>
                <a:lnTo>
                  <a:pt x="157703" y="823"/>
                </a:lnTo>
                <a:lnTo>
                  <a:pt x="163238" y="2325"/>
                </a:lnTo>
                <a:lnTo>
                  <a:pt x="173515" y="6532"/>
                </a:lnTo>
                <a:lnTo>
                  <a:pt x="181258" y="11578"/>
                </a:lnTo>
                <a:lnTo>
                  <a:pt x="190414" y="14455"/>
                </a:lnTo>
                <a:lnTo>
                  <a:pt x="195523" y="15222"/>
                </a:lnTo>
                <a:lnTo>
                  <a:pt x="199881" y="17639"/>
                </a:lnTo>
                <a:lnTo>
                  <a:pt x="203739" y="21155"/>
                </a:lnTo>
                <a:lnTo>
                  <a:pt x="207264" y="25404"/>
                </a:lnTo>
                <a:lnTo>
                  <a:pt x="209613" y="29189"/>
                </a:lnTo>
                <a:lnTo>
                  <a:pt x="211180" y="32665"/>
                </a:lnTo>
                <a:lnTo>
                  <a:pt x="212224" y="35935"/>
                </a:lnTo>
                <a:lnTo>
                  <a:pt x="212920" y="40020"/>
                </a:lnTo>
                <a:lnTo>
                  <a:pt x="213384" y="44648"/>
                </a:lnTo>
                <a:lnTo>
                  <a:pt x="213693" y="49638"/>
                </a:lnTo>
                <a:lnTo>
                  <a:pt x="212947" y="53918"/>
                </a:lnTo>
                <a:lnTo>
                  <a:pt x="211497" y="57724"/>
                </a:lnTo>
                <a:lnTo>
                  <a:pt x="209578" y="61213"/>
                </a:lnTo>
                <a:lnTo>
                  <a:pt x="202326" y="75226"/>
                </a:lnTo>
                <a:lnTo>
                  <a:pt x="185689" y="108313"/>
                </a:lnTo>
                <a:lnTo>
                  <a:pt x="181895" y="113989"/>
                </a:lnTo>
                <a:lnTo>
                  <a:pt x="177461" y="119679"/>
                </a:lnTo>
                <a:lnTo>
                  <a:pt x="172600" y="125376"/>
                </a:lnTo>
                <a:lnTo>
                  <a:pt x="168406" y="130127"/>
                </a:lnTo>
                <a:lnTo>
                  <a:pt x="161207" y="137946"/>
                </a:lnTo>
                <a:lnTo>
                  <a:pt x="151799" y="147703"/>
                </a:lnTo>
                <a:lnTo>
                  <a:pt x="142979" y="156627"/>
                </a:lnTo>
                <a:lnTo>
                  <a:pt x="141039" y="159534"/>
                </a:lnTo>
                <a:lnTo>
                  <a:pt x="139746" y="162424"/>
                </a:lnTo>
                <a:lnTo>
                  <a:pt x="137205" y="170912"/>
                </a:lnTo>
                <a:lnTo>
                  <a:pt x="141724" y="175569"/>
                </a:lnTo>
                <a:lnTo>
                  <a:pt x="144545" y="178430"/>
                </a:lnTo>
                <a:lnTo>
                  <a:pt x="147745" y="179099"/>
                </a:lnTo>
                <a:lnTo>
                  <a:pt x="149931" y="179278"/>
                </a:lnTo>
                <a:lnTo>
                  <a:pt x="157441" y="176936"/>
                </a:lnTo>
                <a:lnTo>
                  <a:pt x="166176" y="173673"/>
                </a:lnTo>
                <a:lnTo>
                  <a:pt x="173234" y="172222"/>
                </a:lnTo>
                <a:lnTo>
                  <a:pt x="178354" y="171836"/>
                </a:lnTo>
                <a:lnTo>
                  <a:pt x="184625" y="171578"/>
                </a:lnTo>
                <a:lnTo>
                  <a:pt x="191663" y="171406"/>
                </a:lnTo>
                <a:lnTo>
                  <a:pt x="198261" y="170339"/>
                </a:lnTo>
                <a:lnTo>
                  <a:pt x="204564" y="168675"/>
                </a:lnTo>
                <a:lnTo>
                  <a:pt x="210671" y="166613"/>
                </a:lnTo>
                <a:lnTo>
                  <a:pt x="217600" y="165239"/>
                </a:lnTo>
                <a:lnTo>
                  <a:pt x="225076" y="164322"/>
                </a:lnTo>
                <a:lnTo>
                  <a:pt x="232919" y="163711"/>
                </a:lnTo>
                <a:lnTo>
                  <a:pt x="240051" y="163304"/>
                </a:lnTo>
                <a:lnTo>
                  <a:pt x="253057" y="162852"/>
                </a:lnTo>
                <a:lnTo>
                  <a:pt x="276929" y="162561"/>
                </a:lnTo>
                <a:lnTo>
                  <a:pt x="342900" y="1624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3"/>
          <p:cNvSpPr/>
          <p:nvPr/>
        </p:nvSpPr>
        <p:spPr>
          <a:xfrm>
            <a:off x="2326004" y="4414837"/>
            <a:ext cx="42864" cy="308611"/>
          </a:xfrm>
          <a:custGeom>
            <a:avLst/>
            <a:gdLst/>
            <a:ahLst/>
            <a:cxnLst/>
            <a:rect l="0" t="0" r="0" b="0"/>
            <a:pathLst>
              <a:path w="42864" h="308611">
                <a:moveTo>
                  <a:pt x="0" y="0"/>
                </a:moveTo>
                <a:lnTo>
                  <a:pt x="0" y="20473"/>
                </a:lnTo>
                <a:lnTo>
                  <a:pt x="953" y="24126"/>
                </a:lnTo>
                <a:lnTo>
                  <a:pt x="2540" y="28466"/>
                </a:lnTo>
                <a:lnTo>
                  <a:pt x="4552" y="33266"/>
                </a:lnTo>
                <a:lnTo>
                  <a:pt x="5892" y="38370"/>
                </a:lnTo>
                <a:lnTo>
                  <a:pt x="6786" y="43677"/>
                </a:lnTo>
                <a:lnTo>
                  <a:pt x="7381" y="49120"/>
                </a:lnTo>
                <a:lnTo>
                  <a:pt x="7779" y="55607"/>
                </a:lnTo>
                <a:lnTo>
                  <a:pt x="8220" y="70434"/>
                </a:lnTo>
                <a:lnTo>
                  <a:pt x="8503" y="98297"/>
                </a:lnTo>
                <a:lnTo>
                  <a:pt x="8573" y="222865"/>
                </a:lnTo>
                <a:lnTo>
                  <a:pt x="9525" y="230492"/>
                </a:lnTo>
                <a:lnTo>
                  <a:pt x="11113" y="237481"/>
                </a:lnTo>
                <a:lnTo>
                  <a:pt x="13124" y="244046"/>
                </a:lnTo>
                <a:lnTo>
                  <a:pt x="14464" y="250327"/>
                </a:lnTo>
                <a:lnTo>
                  <a:pt x="15358" y="256420"/>
                </a:lnTo>
                <a:lnTo>
                  <a:pt x="15954" y="262386"/>
                </a:lnTo>
                <a:lnTo>
                  <a:pt x="16351" y="268270"/>
                </a:lnTo>
                <a:lnTo>
                  <a:pt x="16616" y="274096"/>
                </a:lnTo>
                <a:lnTo>
                  <a:pt x="16989" y="288859"/>
                </a:lnTo>
                <a:lnTo>
                  <a:pt x="17114" y="297829"/>
                </a:lnTo>
                <a:lnTo>
                  <a:pt x="18077" y="299518"/>
                </a:lnTo>
                <a:lnTo>
                  <a:pt x="19672" y="301596"/>
                </a:lnTo>
                <a:lnTo>
                  <a:pt x="21687" y="303934"/>
                </a:lnTo>
                <a:lnTo>
                  <a:pt x="23983" y="305493"/>
                </a:lnTo>
                <a:lnTo>
                  <a:pt x="26466" y="306532"/>
                </a:lnTo>
                <a:lnTo>
                  <a:pt x="34155" y="308574"/>
                </a:lnTo>
                <a:lnTo>
                  <a:pt x="42863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4"/>
          <p:cNvSpPr/>
          <p:nvPr/>
        </p:nvSpPr>
        <p:spPr>
          <a:xfrm>
            <a:off x="2180281" y="4852152"/>
            <a:ext cx="308602" cy="359573"/>
          </a:xfrm>
          <a:custGeom>
            <a:avLst/>
            <a:gdLst/>
            <a:ahLst/>
            <a:cxnLst/>
            <a:rect l="0" t="0" r="0" b="0"/>
            <a:pathLst>
              <a:path w="308602" h="359573">
                <a:moveTo>
                  <a:pt x="8563" y="111325"/>
                </a:moveTo>
                <a:lnTo>
                  <a:pt x="4013" y="111325"/>
                </a:lnTo>
                <a:lnTo>
                  <a:pt x="2672" y="110373"/>
                </a:lnTo>
                <a:lnTo>
                  <a:pt x="1778" y="108785"/>
                </a:lnTo>
                <a:lnTo>
                  <a:pt x="344" y="103944"/>
                </a:lnTo>
                <a:lnTo>
                  <a:pt x="12" y="94092"/>
                </a:lnTo>
                <a:lnTo>
                  <a:pt x="0" y="90014"/>
                </a:lnTo>
                <a:lnTo>
                  <a:pt x="950" y="87592"/>
                </a:lnTo>
                <a:lnTo>
                  <a:pt x="6837" y="79634"/>
                </a:lnTo>
                <a:lnTo>
                  <a:pt x="11924" y="74063"/>
                </a:lnTo>
                <a:lnTo>
                  <a:pt x="13661" y="71243"/>
                </a:lnTo>
                <a:lnTo>
                  <a:pt x="15592" y="65571"/>
                </a:lnTo>
                <a:lnTo>
                  <a:pt x="18011" y="62725"/>
                </a:lnTo>
                <a:lnTo>
                  <a:pt x="25780" y="57022"/>
                </a:lnTo>
                <a:lnTo>
                  <a:pt x="33043" y="48773"/>
                </a:lnTo>
                <a:lnTo>
                  <a:pt x="39446" y="39709"/>
                </a:lnTo>
                <a:lnTo>
                  <a:pt x="45466" y="32506"/>
                </a:lnTo>
                <a:lnTo>
                  <a:pt x="53857" y="26129"/>
                </a:lnTo>
                <a:lnTo>
                  <a:pt x="62984" y="20120"/>
                </a:lnTo>
                <a:lnTo>
                  <a:pt x="70215" y="14274"/>
                </a:lnTo>
                <a:lnTo>
                  <a:pt x="76605" y="11041"/>
                </a:lnTo>
                <a:lnTo>
                  <a:pt x="79642" y="10179"/>
                </a:lnTo>
                <a:lnTo>
                  <a:pt x="85556" y="6682"/>
                </a:lnTo>
                <a:lnTo>
                  <a:pt x="88467" y="4415"/>
                </a:lnTo>
                <a:lnTo>
                  <a:pt x="92313" y="2904"/>
                </a:lnTo>
                <a:lnTo>
                  <a:pt x="101665" y="1226"/>
                </a:lnTo>
                <a:lnTo>
                  <a:pt x="109632" y="480"/>
                </a:lnTo>
                <a:lnTo>
                  <a:pt x="116348" y="148"/>
                </a:lnTo>
                <a:lnTo>
                  <a:pt x="122508" y="0"/>
                </a:lnTo>
                <a:lnTo>
                  <a:pt x="125484" y="914"/>
                </a:lnTo>
                <a:lnTo>
                  <a:pt x="131331" y="4468"/>
                </a:lnTo>
                <a:lnTo>
                  <a:pt x="139977" y="11825"/>
                </a:lnTo>
                <a:lnTo>
                  <a:pt x="148572" y="20037"/>
                </a:lnTo>
                <a:lnTo>
                  <a:pt x="150480" y="23796"/>
                </a:lnTo>
                <a:lnTo>
                  <a:pt x="152600" y="33054"/>
                </a:lnTo>
                <a:lnTo>
                  <a:pt x="153542" y="43518"/>
                </a:lnTo>
                <a:lnTo>
                  <a:pt x="153793" y="48975"/>
                </a:lnTo>
                <a:lnTo>
                  <a:pt x="154073" y="62659"/>
                </a:lnTo>
                <a:lnTo>
                  <a:pt x="154252" y="90176"/>
                </a:lnTo>
                <a:lnTo>
                  <a:pt x="153314" y="97226"/>
                </a:lnTo>
                <a:lnTo>
                  <a:pt x="151736" y="104783"/>
                </a:lnTo>
                <a:lnTo>
                  <a:pt x="149732" y="112679"/>
                </a:lnTo>
                <a:lnTo>
                  <a:pt x="148396" y="120800"/>
                </a:lnTo>
                <a:lnTo>
                  <a:pt x="147505" y="129072"/>
                </a:lnTo>
                <a:lnTo>
                  <a:pt x="146911" y="137444"/>
                </a:lnTo>
                <a:lnTo>
                  <a:pt x="145563" y="145882"/>
                </a:lnTo>
                <a:lnTo>
                  <a:pt x="143711" y="154366"/>
                </a:lnTo>
                <a:lnTo>
                  <a:pt x="141525" y="162879"/>
                </a:lnTo>
                <a:lnTo>
                  <a:pt x="139114" y="171411"/>
                </a:lnTo>
                <a:lnTo>
                  <a:pt x="133896" y="188513"/>
                </a:lnTo>
                <a:lnTo>
                  <a:pt x="132123" y="196122"/>
                </a:lnTo>
                <a:lnTo>
                  <a:pt x="130942" y="203099"/>
                </a:lnTo>
                <a:lnTo>
                  <a:pt x="130154" y="209655"/>
                </a:lnTo>
                <a:lnTo>
                  <a:pt x="128676" y="215931"/>
                </a:lnTo>
                <a:lnTo>
                  <a:pt x="126739" y="222020"/>
                </a:lnTo>
                <a:lnTo>
                  <a:pt x="124494" y="227984"/>
                </a:lnTo>
                <a:lnTo>
                  <a:pt x="122046" y="233865"/>
                </a:lnTo>
                <a:lnTo>
                  <a:pt x="119461" y="239691"/>
                </a:lnTo>
                <a:lnTo>
                  <a:pt x="114049" y="251244"/>
                </a:lnTo>
                <a:lnTo>
                  <a:pt x="108468" y="262729"/>
                </a:lnTo>
                <a:lnTo>
                  <a:pt x="104694" y="268459"/>
                </a:lnTo>
                <a:lnTo>
                  <a:pt x="100273" y="274183"/>
                </a:lnTo>
                <a:lnTo>
                  <a:pt x="91233" y="284671"/>
                </a:lnTo>
                <a:lnTo>
                  <a:pt x="84041" y="292508"/>
                </a:lnTo>
                <a:lnTo>
                  <a:pt x="81741" y="296884"/>
                </a:lnTo>
                <a:lnTo>
                  <a:pt x="79187" y="306826"/>
                </a:lnTo>
                <a:lnTo>
                  <a:pt x="76601" y="311191"/>
                </a:lnTo>
                <a:lnTo>
                  <a:pt x="68647" y="318582"/>
                </a:lnTo>
                <a:lnTo>
                  <a:pt x="65764" y="321886"/>
                </a:lnTo>
                <a:lnTo>
                  <a:pt x="63843" y="325042"/>
                </a:lnTo>
                <a:lnTo>
                  <a:pt x="62561" y="328098"/>
                </a:lnTo>
                <a:lnTo>
                  <a:pt x="60755" y="330135"/>
                </a:lnTo>
                <a:lnTo>
                  <a:pt x="58598" y="331493"/>
                </a:lnTo>
                <a:lnTo>
                  <a:pt x="52708" y="333955"/>
                </a:lnTo>
                <a:lnTo>
                  <a:pt x="37084" y="341432"/>
                </a:lnTo>
                <a:lnTo>
                  <a:pt x="32987" y="342182"/>
                </a:lnTo>
                <a:lnTo>
                  <a:pt x="26135" y="342747"/>
                </a:lnTo>
                <a:lnTo>
                  <a:pt x="25746" y="350161"/>
                </a:lnTo>
                <a:lnTo>
                  <a:pt x="26686" y="350559"/>
                </a:lnTo>
                <a:lnTo>
                  <a:pt x="33093" y="351250"/>
                </a:lnTo>
                <a:lnTo>
                  <a:pt x="38833" y="353849"/>
                </a:lnTo>
                <a:lnTo>
                  <a:pt x="43030" y="355875"/>
                </a:lnTo>
                <a:lnTo>
                  <a:pt x="47734" y="357226"/>
                </a:lnTo>
                <a:lnTo>
                  <a:pt x="52774" y="358127"/>
                </a:lnTo>
                <a:lnTo>
                  <a:pt x="58040" y="358727"/>
                </a:lnTo>
                <a:lnTo>
                  <a:pt x="66431" y="359394"/>
                </a:lnTo>
                <a:lnTo>
                  <a:pt x="70002" y="359572"/>
                </a:lnTo>
                <a:lnTo>
                  <a:pt x="75240" y="358738"/>
                </a:lnTo>
                <a:lnTo>
                  <a:pt x="81589" y="357230"/>
                </a:lnTo>
                <a:lnTo>
                  <a:pt x="88680" y="355272"/>
                </a:lnTo>
                <a:lnTo>
                  <a:pt x="95312" y="353966"/>
                </a:lnTo>
                <a:lnTo>
                  <a:pt x="101638" y="353096"/>
                </a:lnTo>
                <a:lnTo>
                  <a:pt x="107761" y="352515"/>
                </a:lnTo>
                <a:lnTo>
                  <a:pt x="114700" y="351176"/>
                </a:lnTo>
                <a:lnTo>
                  <a:pt x="122184" y="349331"/>
                </a:lnTo>
                <a:lnTo>
                  <a:pt x="130030" y="347148"/>
                </a:lnTo>
                <a:lnTo>
                  <a:pt x="137166" y="345693"/>
                </a:lnTo>
                <a:lnTo>
                  <a:pt x="143829" y="344723"/>
                </a:lnTo>
                <a:lnTo>
                  <a:pt x="150175" y="344076"/>
                </a:lnTo>
                <a:lnTo>
                  <a:pt x="157264" y="342692"/>
                </a:lnTo>
                <a:lnTo>
                  <a:pt x="164847" y="340817"/>
                </a:lnTo>
                <a:lnTo>
                  <a:pt x="172760" y="338615"/>
                </a:lnTo>
                <a:lnTo>
                  <a:pt x="189172" y="333628"/>
                </a:lnTo>
                <a:lnTo>
                  <a:pt x="197549" y="330964"/>
                </a:lnTo>
                <a:lnTo>
                  <a:pt x="205039" y="329189"/>
                </a:lnTo>
                <a:lnTo>
                  <a:pt x="211937" y="328005"/>
                </a:lnTo>
                <a:lnTo>
                  <a:pt x="218441" y="327215"/>
                </a:lnTo>
                <a:lnTo>
                  <a:pt x="224682" y="325737"/>
                </a:lnTo>
                <a:lnTo>
                  <a:pt x="230747" y="323799"/>
                </a:lnTo>
                <a:lnTo>
                  <a:pt x="236696" y="321554"/>
                </a:lnTo>
                <a:lnTo>
                  <a:pt x="242567" y="320058"/>
                </a:lnTo>
                <a:lnTo>
                  <a:pt x="248386" y="319061"/>
                </a:lnTo>
                <a:lnTo>
                  <a:pt x="254170" y="318395"/>
                </a:lnTo>
                <a:lnTo>
                  <a:pt x="259931" y="317952"/>
                </a:lnTo>
                <a:lnTo>
                  <a:pt x="265677" y="317656"/>
                </a:lnTo>
                <a:lnTo>
                  <a:pt x="280325" y="317240"/>
                </a:lnTo>
                <a:lnTo>
                  <a:pt x="304691" y="317072"/>
                </a:lnTo>
                <a:lnTo>
                  <a:pt x="308601" y="3170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5"/>
          <p:cNvSpPr/>
          <p:nvPr/>
        </p:nvSpPr>
        <p:spPr>
          <a:xfrm>
            <a:off x="3200753" y="3017520"/>
            <a:ext cx="205279" cy="128587"/>
          </a:xfrm>
          <a:custGeom>
            <a:avLst/>
            <a:gdLst/>
            <a:ahLst/>
            <a:cxnLst/>
            <a:rect l="0" t="0" r="0" b="0"/>
            <a:pathLst>
              <a:path w="205279" h="128587">
                <a:moveTo>
                  <a:pt x="8219" y="0"/>
                </a:moveTo>
                <a:lnTo>
                  <a:pt x="0" y="0"/>
                </a:lnTo>
                <a:lnTo>
                  <a:pt x="8189" y="0"/>
                </a:lnTo>
                <a:lnTo>
                  <a:pt x="8219" y="124565"/>
                </a:lnTo>
                <a:lnTo>
                  <a:pt x="9172" y="125905"/>
                </a:lnTo>
                <a:lnTo>
                  <a:pt x="10759" y="126799"/>
                </a:lnTo>
                <a:lnTo>
                  <a:pt x="15600" y="128234"/>
                </a:lnTo>
                <a:lnTo>
                  <a:pt x="20989" y="128482"/>
                </a:lnTo>
                <a:lnTo>
                  <a:pt x="26061" y="128581"/>
                </a:lnTo>
                <a:lnTo>
                  <a:pt x="32711" y="128586"/>
                </a:lnTo>
                <a:lnTo>
                  <a:pt x="35932" y="126047"/>
                </a:lnTo>
                <a:lnTo>
                  <a:pt x="41210" y="121206"/>
                </a:lnTo>
                <a:lnTo>
                  <a:pt x="44471" y="120544"/>
                </a:lnTo>
                <a:lnTo>
                  <a:pt x="49096" y="120250"/>
                </a:lnTo>
                <a:lnTo>
                  <a:pt x="54326" y="120119"/>
                </a:lnTo>
                <a:lnTo>
                  <a:pt x="58007" y="119132"/>
                </a:lnTo>
                <a:lnTo>
                  <a:pt x="62366" y="117521"/>
                </a:lnTo>
                <a:lnTo>
                  <a:pt x="67177" y="115495"/>
                </a:lnTo>
                <a:lnTo>
                  <a:pt x="71337" y="114144"/>
                </a:lnTo>
                <a:lnTo>
                  <a:pt x="75062" y="113243"/>
                </a:lnTo>
                <a:lnTo>
                  <a:pt x="78499" y="112643"/>
                </a:lnTo>
                <a:lnTo>
                  <a:pt x="84857" y="111976"/>
                </a:lnTo>
                <a:lnTo>
                  <a:pt x="87886" y="111798"/>
                </a:lnTo>
                <a:lnTo>
                  <a:pt x="96332" y="111600"/>
                </a:lnTo>
                <a:lnTo>
                  <a:pt x="205278" y="111442"/>
                </a:lnTo>
                <a:lnTo>
                  <a:pt x="196814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6"/>
          <p:cNvSpPr/>
          <p:nvPr/>
        </p:nvSpPr>
        <p:spPr>
          <a:xfrm>
            <a:off x="3346163" y="3004008"/>
            <a:ext cx="77122" cy="322122"/>
          </a:xfrm>
          <a:custGeom>
            <a:avLst/>
            <a:gdLst/>
            <a:ahLst/>
            <a:cxnLst/>
            <a:rect l="0" t="0" r="0" b="0"/>
            <a:pathLst>
              <a:path w="77122" h="322122">
                <a:moveTo>
                  <a:pt x="8541" y="4939"/>
                </a:moveTo>
                <a:lnTo>
                  <a:pt x="3991" y="4939"/>
                </a:lnTo>
                <a:lnTo>
                  <a:pt x="2650" y="3987"/>
                </a:lnTo>
                <a:lnTo>
                  <a:pt x="1757" y="2399"/>
                </a:lnTo>
                <a:lnTo>
                  <a:pt x="1160" y="388"/>
                </a:lnTo>
                <a:lnTo>
                  <a:pt x="764" y="0"/>
                </a:lnTo>
                <a:lnTo>
                  <a:pt x="499" y="694"/>
                </a:lnTo>
                <a:lnTo>
                  <a:pt x="0" y="4691"/>
                </a:lnTo>
                <a:lnTo>
                  <a:pt x="942" y="4774"/>
                </a:lnTo>
                <a:lnTo>
                  <a:pt x="2523" y="4829"/>
                </a:lnTo>
                <a:lnTo>
                  <a:pt x="7353" y="4917"/>
                </a:lnTo>
                <a:lnTo>
                  <a:pt x="7749" y="5877"/>
                </a:lnTo>
                <a:lnTo>
                  <a:pt x="8190" y="9484"/>
                </a:lnTo>
                <a:lnTo>
                  <a:pt x="9259" y="11779"/>
                </a:lnTo>
                <a:lnTo>
                  <a:pt x="10925" y="14261"/>
                </a:lnTo>
                <a:lnTo>
                  <a:pt x="12988" y="16869"/>
                </a:lnTo>
                <a:lnTo>
                  <a:pt x="15316" y="20512"/>
                </a:lnTo>
                <a:lnTo>
                  <a:pt x="17820" y="24846"/>
                </a:lnTo>
                <a:lnTo>
                  <a:pt x="20442" y="29640"/>
                </a:lnTo>
                <a:lnTo>
                  <a:pt x="22191" y="33789"/>
                </a:lnTo>
                <a:lnTo>
                  <a:pt x="24133" y="40939"/>
                </a:lnTo>
                <a:lnTo>
                  <a:pt x="25603" y="45132"/>
                </a:lnTo>
                <a:lnTo>
                  <a:pt x="27536" y="49831"/>
                </a:lnTo>
                <a:lnTo>
                  <a:pt x="29777" y="54870"/>
                </a:lnTo>
                <a:lnTo>
                  <a:pt x="31271" y="60134"/>
                </a:lnTo>
                <a:lnTo>
                  <a:pt x="32267" y="65548"/>
                </a:lnTo>
                <a:lnTo>
                  <a:pt x="32931" y="71063"/>
                </a:lnTo>
                <a:lnTo>
                  <a:pt x="34326" y="76644"/>
                </a:lnTo>
                <a:lnTo>
                  <a:pt x="36209" y="82270"/>
                </a:lnTo>
                <a:lnTo>
                  <a:pt x="38416" y="87925"/>
                </a:lnTo>
                <a:lnTo>
                  <a:pt x="43409" y="101829"/>
                </a:lnTo>
                <a:lnTo>
                  <a:pt x="46074" y="109537"/>
                </a:lnTo>
                <a:lnTo>
                  <a:pt x="47851" y="116581"/>
                </a:lnTo>
                <a:lnTo>
                  <a:pt x="49035" y="123182"/>
                </a:lnTo>
                <a:lnTo>
                  <a:pt x="49825" y="129488"/>
                </a:lnTo>
                <a:lnTo>
                  <a:pt x="50351" y="136549"/>
                </a:lnTo>
                <a:lnTo>
                  <a:pt x="50702" y="144114"/>
                </a:lnTo>
                <a:lnTo>
                  <a:pt x="51196" y="165874"/>
                </a:lnTo>
                <a:lnTo>
                  <a:pt x="51265" y="172236"/>
                </a:lnTo>
                <a:lnTo>
                  <a:pt x="52264" y="179336"/>
                </a:lnTo>
                <a:lnTo>
                  <a:pt x="53882" y="186926"/>
                </a:lnTo>
                <a:lnTo>
                  <a:pt x="55914" y="194844"/>
                </a:lnTo>
                <a:lnTo>
                  <a:pt x="57268" y="202027"/>
                </a:lnTo>
                <a:lnTo>
                  <a:pt x="58171" y="208721"/>
                </a:lnTo>
                <a:lnTo>
                  <a:pt x="58773" y="215089"/>
                </a:lnTo>
                <a:lnTo>
                  <a:pt x="60127" y="221239"/>
                </a:lnTo>
                <a:lnTo>
                  <a:pt x="61982" y="227244"/>
                </a:lnTo>
                <a:lnTo>
                  <a:pt x="64171" y="233152"/>
                </a:lnTo>
                <a:lnTo>
                  <a:pt x="65630" y="238996"/>
                </a:lnTo>
                <a:lnTo>
                  <a:pt x="66603" y="244797"/>
                </a:lnTo>
                <a:lnTo>
                  <a:pt x="67252" y="250570"/>
                </a:lnTo>
                <a:lnTo>
                  <a:pt x="67684" y="256323"/>
                </a:lnTo>
                <a:lnTo>
                  <a:pt x="67972" y="262063"/>
                </a:lnTo>
                <a:lnTo>
                  <a:pt x="68378" y="276704"/>
                </a:lnTo>
                <a:lnTo>
                  <a:pt x="68539" y="306493"/>
                </a:lnTo>
                <a:lnTo>
                  <a:pt x="69495" y="308845"/>
                </a:lnTo>
                <a:lnTo>
                  <a:pt x="71085" y="310413"/>
                </a:lnTo>
                <a:lnTo>
                  <a:pt x="73097" y="311458"/>
                </a:lnTo>
                <a:lnTo>
                  <a:pt x="74438" y="313108"/>
                </a:lnTo>
                <a:lnTo>
                  <a:pt x="75333" y="315160"/>
                </a:lnTo>
                <a:lnTo>
                  <a:pt x="77121" y="3221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37"/>
          <p:cNvSpPr/>
          <p:nvPr/>
        </p:nvSpPr>
        <p:spPr>
          <a:xfrm>
            <a:off x="3166141" y="3497977"/>
            <a:ext cx="325597" cy="299492"/>
          </a:xfrm>
          <a:custGeom>
            <a:avLst/>
            <a:gdLst/>
            <a:ahLst/>
            <a:cxnLst/>
            <a:rect l="0" t="0" r="0" b="0"/>
            <a:pathLst>
              <a:path w="325597" h="299492">
                <a:moveTo>
                  <a:pt x="17113" y="51038"/>
                </a:moveTo>
                <a:lnTo>
                  <a:pt x="8894" y="51038"/>
                </a:lnTo>
                <a:lnTo>
                  <a:pt x="0" y="59579"/>
                </a:lnTo>
                <a:lnTo>
                  <a:pt x="8189" y="51390"/>
                </a:lnTo>
                <a:lnTo>
                  <a:pt x="12988" y="51142"/>
                </a:lnTo>
                <a:lnTo>
                  <a:pt x="15315" y="50155"/>
                </a:lnTo>
                <a:lnTo>
                  <a:pt x="23143" y="44214"/>
                </a:lnTo>
                <a:lnTo>
                  <a:pt x="32447" y="36422"/>
                </a:lnTo>
                <a:lnTo>
                  <a:pt x="41708" y="30889"/>
                </a:lnTo>
                <a:lnTo>
                  <a:pt x="52174" y="25255"/>
                </a:lnTo>
                <a:lnTo>
                  <a:pt x="74416" y="13877"/>
                </a:lnTo>
                <a:lnTo>
                  <a:pt x="80080" y="11976"/>
                </a:lnTo>
                <a:lnTo>
                  <a:pt x="85761" y="10709"/>
                </a:lnTo>
                <a:lnTo>
                  <a:pt x="91453" y="9865"/>
                </a:lnTo>
                <a:lnTo>
                  <a:pt x="98106" y="8349"/>
                </a:lnTo>
                <a:lnTo>
                  <a:pt x="105399" y="6386"/>
                </a:lnTo>
                <a:lnTo>
                  <a:pt x="113118" y="4125"/>
                </a:lnTo>
                <a:lnTo>
                  <a:pt x="120169" y="2617"/>
                </a:lnTo>
                <a:lnTo>
                  <a:pt x="126775" y="1612"/>
                </a:lnTo>
                <a:lnTo>
                  <a:pt x="133083" y="943"/>
                </a:lnTo>
                <a:lnTo>
                  <a:pt x="140147" y="496"/>
                </a:lnTo>
                <a:lnTo>
                  <a:pt x="147713" y="198"/>
                </a:lnTo>
                <a:lnTo>
                  <a:pt x="155615" y="0"/>
                </a:lnTo>
                <a:lnTo>
                  <a:pt x="162788" y="820"/>
                </a:lnTo>
                <a:lnTo>
                  <a:pt x="169475" y="2319"/>
                </a:lnTo>
                <a:lnTo>
                  <a:pt x="175838" y="4271"/>
                </a:lnTo>
                <a:lnTo>
                  <a:pt x="181985" y="5573"/>
                </a:lnTo>
                <a:lnTo>
                  <a:pt x="187987" y="6440"/>
                </a:lnTo>
                <a:lnTo>
                  <a:pt x="193894" y="7019"/>
                </a:lnTo>
                <a:lnTo>
                  <a:pt x="202998" y="10201"/>
                </a:lnTo>
                <a:lnTo>
                  <a:pt x="210219" y="14790"/>
                </a:lnTo>
                <a:lnTo>
                  <a:pt x="219639" y="22729"/>
                </a:lnTo>
                <a:lnTo>
                  <a:pt x="225552" y="28296"/>
                </a:lnTo>
                <a:lnTo>
                  <a:pt x="227510" y="31114"/>
                </a:lnTo>
                <a:lnTo>
                  <a:pt x="229686" y="36785"/>
                </a:lnTo>
                <a:lnTo>
                  <a:pt x="230653" y="45021"/>
                </a:lnTo>
                <a:lnTo>
                  <a:pt x="230910" y="49884"/>
                </a:lnTo>
                <a:lnTo>
                  <a:pt x="230129" y="54079"/>
                </a:lnTo>
                <a:lnTo>
                  <a:pt x="226722" y="61279"/>
                </a:lnTo>
                <a:lnTo>
                  <a:pt x="222033" y="70194"/>
                </a:lnTo>
                <a:lnTo>
                  <a:pt x="219449" y="75239"/>
                </a:lnTo>
                <a:lnTo>
                  <a:pt x="214038" y="83384"/>
                </a:lnTo>
                <a:lnTo>
                  <a:pt x="211261" y="86889"/>
                </a:lnTo>
                <a:lnTo>
                  <a:pt x="203097" y="93324"/>
                </a:lnTo>
                <a:lnTo>
                  <a:pt x="193117" y="100312"/>
                </a:lnTo>
                <a:lnTo>
                  <a:pt x="187789" y="104842"/>
                </a:lnTo>
                <a:lnTo>
                  <a:pt x="182333" y="109767"/>
                </a:lnTo>
                <a:lnTo>
                  <a:pt x="176790" y="114003"/>
                </a:lnTo>
                <a:lnTo>
                  <a:pt x="171189" y="117780"/>
                </a:lnTo>
                <a:lnTo>
                  <a:pt x="165550" y="121250"/>
                </a:lnTo>
                <a:lnTo>
                  <a:pt x="156746" y="125105"/>
                </a:lnTo>
                <a:lnTo>
                  <a:pt x="149657" y="126819"/>
                </a:lnTo>
                <a:lnTo>
                  <a:pt x="143332" y="127581"/>
                </a:lnTo>
                <a:lnTo>
                  <a:pt x="140311" y="128736"/>
                </a:lnTo>
                <a:lnTo>
                  <a:pt x="131510" y="133961"/>
                </a:lnTo>
                <a:lnTo>
                  <a:pt x="121690" y="136394"/>
                </a:lnTo>
                <a:lnTo>
                  <a:pt x="120489" y="136653"/>
                </a:lnTo>
                <a:lnTo>
                  <a:pt x="119989" y="128346"/>
                </a:lnTo>
                <a:lnTo>
                  <a:pt x="119988" y="128294"/>
                </a:lnTo>
                <a:lnTo>
                  <a:pt x="124536" y="123670"/>
                </a:lnTo>
                <a:lnTo>
                  <a:pt x="127781" y="122319"/>
                </a:lnTo>
                <a:lnTo>
                  <a:pt x="136467" y="120818"/>
                </a:lnTo>
                <a:lnTo>
                  <a:pt x="141450" y="119466"/>
                </a:lnTo>
                <a:lnTo>
                  <a:pt x="146677" y="117611"/>
                </a:lnTo>
                <a:lnTo>
                  <a:pt x="152066" y="115422"/>
                </a:lnTo>
                <a:lnTo>
                  <a:pt x="157565" y="113963"/>
                </a:lnTo>
                <a:lnTo>
                  <a:pt x="163135" y="112991"/>
                </a:lnTo>
                <a:lnTo>
                  <a:pt x="168754" y="112342"/>
                </a:lnTo>
                <a:lnTo>
                  <a:pt x="177537" y="111622"/>
                </a:lnTo>
                <a:lnTo>
                  <a:pt x="186520" y="111301"/>
                </a:lnTo>
                <a:lnTo>
                  <a:pt x="219163" y="111079"/>
                </a:lnTo>
                <a:lnTo>
                  <a:pt x="225155" y="112020"/>
                </a:lnTo>
                <a:lnTo>
                  <a:pt x="231055" y="113600"/>
                </a:lnTo>
                <a:lnTo>
                  <a:pt x="236894" y="115606"/>
                </a:lnTo>
                <a:lnTo>
                  <a:pt x="242692" y="116943"/>
                </a:lnTo>
                <a:lnTo>
                  <a:pt x="248461" y="117835"/>
                </a:lnTo>
                <a:lnTo>
                  <a:pt x="254213" y="118429"/>
                </a:lnTo>
                <a:lnTo>
                  <a:pt x="259952" y="119778"/>
                </a:lnTo>
                <a:lnTo>
                  <a:pt x="265684" y="121629"/>
                </a:lnTo>
                <a:lnTo>
                  <a:pt x="271409" y="123816"/>
                </a:lnTo>
                <a:lnTo>
                  <a:pt x="280311" y="128786"/>
                </a:lnTo>
                <a:lnTo>
                  <a:pt x="287443" y="134170"/>
                </a:lnTo>
                <a:lnTo>
                  <a:pt x="293788" y="139738"/>
                </a:lnTo>
                <a:lnTo>
                  <a:pt x="302322" y="145387"/>
                </a:lnTo>
                <a:lnTo>
                  <a:pt x="307265" y="148227"/>
                </a:lnTo>
                <a:lnTo>
                  <a:pt x="310560" y="151073"/>
                </a:lnTo>
                <a:lnTo>
                  <a:pt x="312757" y="153923"/>
                </a:lnTo>
                <a:lnTo>
                  <a:pt x="320834" y="169892"/>
                </a:lnTo>
                <a:lnTo>
                  <a:pt x="323551" y="177839"/>
                </a:lnTo>
                <a:lnTo>
                  <a:pt x="324757" y="185499"/>
                </a:lnTo>
                <a:lnTo>
                  <a:pt x="325080" y="190209"/>
                </a:lnTo>
                <a:lnTo>
                  <a:pt x="325437" y="199569"/>
                </a:lnTo>
                <a:lnTo>
                  <a:pt x="325596" y="206904"/>
                </a:lnTo>
                <a:lnTo>
                  <a:pt x="323127" y="215879"/>
                </a:lnTo>
                <a:lnTo>
                  <a:pt x="321135" y="220939"/>
                </a:lnTo>
                <a:lnTo>
                  <a:pt x="317902" y="225266"/>
                </a:lnTo>
                <a:lnTo>
                  <a:pt x="309230" y="232612"/>
                </a:lnTo>
                <a:lnTo>
                  <a:pt x="301565" y="241593"/>
                </a:lnTo>
                <a:lnTo>
                  <a:pt x="298188" y="246654"/>
                </a:lnTo>
                <a:lnTo>
                  <a:pt x="293079" y="250981"/>
                </a:lnTo>
                <a:lnTo>
                  <a:pt x="286816" y="254818"/>
                </a:lnTo>
                <a:lnTo>
                  <a:pt x="225780" y="285319"/>
                </a:lnTo>
                <a:lnTo>
                  <a:pt x="219089" y="288188"/>
                </a:lnTo>
                <a:lnTo>
                  <a:pt x="211772" y="291052"/>
                </a:lnTo>
                <a:lnTo>
                  <a:pt x="204035" y="293915"/>
                </a:lnTo>
                <a:lnTo>
                  <a:pt x="197926" y="295823"/>
                </a:lnTo>
                <a:lnTo>
                  <a:pt x="188597" y="297944"/>
                </a:lnTo>
                <a:lnTo>
                  <a:pt x="178736" y="298886"/>
                </a:lnTo>
                <a:lnTo>
                  <a:pt x="173439" y="299138"/>
                </a:lnTo>
                <a:lnTo>
                  <a:pt x="162474" y="299417"/>
                </a:lnTo>
                <a:lnTo>
                  <a:pt x="156883" y="299491"/>
                </a:lnTo>
                <a:lnTo>
                  <a:pt x="151251" y="298588"/>
                </a:lnTo>
                <a:lnTo>
                  <a:pt x="145591" y="297034"/>
                </a:lnTo>
                <a:lnTo>
                  <a:pt x="139913" y="295045"/>
                </a:lnTo>
                <a:lnTo>
                  <a:pt x="134222" y="293719"/>
                </a:lnTo>
                <a:lnTo>
                  <a:pt x="128523" y="292836"/>
                </a:lnTo>
                <a:lnTo>
                  <a:pt x="122819" y="292246"/>
                </a:lnTo>
                <a:lnTo>
                  <a:pt x="113941" y="289051"/>
                </a:lnTo>
                <a:lnTo>
                  <a:pt x="110241" y="286866"/>
                </a:lnTo>
                <a:lnTo>
                  <a:pt x="101048" y="284438"/>
                </a:lnTo>
                <a:lnTo>
                  <a:pt x="95930" y="283790"/>
                </a:lnTo>
                <a:lnTo>
                  <a:pt x="87703" y="280531"/>
                </a:lnTo>
                <a:lnTo>
                  <a:pt x="80872" y="276860"/>
                </a:lnTo>
                <a:lnTo>
                  <a:pt x="74660" y="275228"/>
                </a:lnTo>
                <a:lnTo>
                  <a:pt x="72623" y="273840"/>
                </a:lnTo>
                <a:lnTo>
                  <a:pt x="71265" y="271963"/>
                </a:lnTo>
                <a:lnTo>
                  <a:pt x="70360" y="269758"/>
                </a:lnTo>
                <a:lnTo>
                  <a:pt x="64534" y="262105"/>
                </a:lnTo>
                <a:lnTo>
                  <a:pt x="62062" y="260330"/>
                </a:lnTo>
                <a:lnTo>
                  <a:pt x="56776" y="258356"/>
                </a:lnTo>
                <a:lnTo>
                  <a:pt x="54985" y="256877"/>
                </a:lnTo>
                <a:lnTo>
                  <a:pt x="53791" y="254939"/>
                </a:lnTo>
                <a:lnTo>
                  <a:pt x="51403" y="248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38"/>
          <p:cNvSpPr/>
          <p:nvPr/>
        </p:nvSpPr>
        <p:spPr>
          <a:xfrm>
            <a:off x="3166463" y="3960891"/>
            <a:ext cx="342547" cy="265352"/>
          </a:xfrm>
          <a:custGeom>
            <a:avLst/>
            <a:gdLst/>
            <a:ahLst/>
            <a:cxnLst/>
            <a:rect l="0" t="0" r="0" b="0"/>
            <a:pathLst>
              <a:path w="342547" h="265352">
                <a:moveTo>
                  <a:pt x="8219" y="59611"/>
                </a:moveTo>
                <a:lnTo>
                  <a:pt x="0" y="59611"/>
                </a:lnTo>
                <a:lnTo>
                  <a:pt x="7058" y="52230"/>
                </a:lnTo>
                <a:lnTo>
                  <a:pt x="7703" y="49028"/>
                </a:lnTo>
                <a:lnTo>
                  <a:pt x="7875" y="46841"/>
                </a:lnTo>
                <a:lnTo>
                  <a:pt x="8942" y="45383"/>
                </a:lnTo>
                <a:lnTo>
                  <a:pt x="10606" y="44411"/>
                </a:lnTo>
                <a:lnTo>
                  <a:pt x="12668" y="43763"/>
                </a:lnTo>
                <a:lnTo>
                  <a:pt x="17499" y="40502"/>
                </a:lnTo>
                <a:lnTo>
                  <a:pt x="20120" y="38300"/>
                </a:lnTo>
                <a:lnTo>
                  <a:pt x="22821" y="36831"/>
                </a:lnTo>
                <a:lnTo>
                  <a:pt x="32125" y="33812"/>
                </a:lnTo>
                <a:lnTo>
                  <a:pt x="41386" y="29730"/>
                </a:lnTo>
                <a:lnTo>
                  <a:pt x="49312" y="24740"/>
                </a:lnTo>
                <a:lnTo>
                  <a:pt x="56963" y="19348"/>
                </a:lnTo>
                <a:lnTo>
                  <a:pt x="66713" y="13776"/>
                </a:lnTo>
                <a:lnTo>
                  <a:pt x="77396" y="10665"/>
                </a:lnTo>
                <a:lnTo>
                  <a:pt x="82912" y="9836"/>
                </a:lnTo>
                <a:lnTo>
                  <a:pt x="88494" y="8330"/>
                </a:lnTo>
                <a:lnTo>
                  <a:pt x="94121" y="6374"/>
                </a:lnTo>
                <a:lnTo>
                  <a:pt x="104500" y="2613"/>
                </a:lnTo>
                <a:lnTo>
                  <a:pt x="112288" y="941"/>
                </a:lnTo>
                <a:lnTo>
                  <a:pt x="121464" y="198"/>
                </a:lnTo>
                <a:lnTo>
                  <a:pt x="126579" y="0"/>
                </a:lnTo>
                <a:lnTo>
                  <a:pt x="130940" y="820"/>
                </a:lnTo>
                <a:lnTo>
                  <a:pt x="141630" y="5573"/>
                </a:lnTo>
                <a:lnTo>
                  <a:pt x="147840" y="7019"/>
                </a:lnTo>
                <a:lnTo>
                  <a:pt x="153775" y="10202"/>
                </a:lnTo>
                <a:lnTo>
                  <a:pt x="156691" y="12384"/>
                </a:lnTo>
                <a:lnTo>
                  <a:pt x="162472" y="14809"/>
                </a:lnTo>
                <a:lnTo>
                  <a:pt x="165347" y="15455"/>
                </a:lnTo>
                <a:lnTo>
                  <a:pt x="167263" y="16839"/>
                </a:lnTo>
                <a:lnTo>
                  <a:pt x="168541" y="18714"/>
                </a:lnTo>
                <a:lnTo>
                  <a:pt x="169393" y="20916"/>
                </a:lnTo>
                <a:lnTo>
                  <a:pt x="175143" y="28567"/>
                </a:lnTo>
                <a:lnTo>
                  <a:pt x="176651" y="31295"/>
                </a:lnTo>
                <a:lnTo>
                  <a:pt x="178328" y="36866"/>
                </a:lnTo>
                <a:lnTo>
                  <a:pt x="179073" y="45057"/>
                </a:lnTo>
                <a:lnTo>
                  <a:pt x="179272" y="49908"/>
                </a:lnTo>
                <a:lnTo>
                  <a:pt x="178452" y="54095"/>
                </a:lnTo>
                <a:lnTo>
                  <a:pt x="175000" y="61287"/>
                </a:lnTo>
                <a:lnTo>
                  <a:pt x="170292" y="70198"/>
                </a:lnTo>
                <a:lnTo>
                  <a:pt x="167702" y="75242"/>
                </a:lnTo>
                <a:lnTo>
                  <a:pt x="165976" y="80509"/>
                </a:lnTo>
                <a:lnTo>
                  <a:pt x="164825" y="85925"/>
                </a:lnTo>
                <a:lnTo>
                  <a:pt x="164058" y="91442"/>
                </a:lnTo>
                <a:lnTo>
                  <a:pt x="161642" y="96071"/>
                </a:lnTo>
                <a:lnTo>
                  <a:pt x="153877" y="103756"/>
                </a:lnTo>
                <a:lnTo>
                  <a:pt x="150092" y="109043"/>
                </a:lnTo>
                <a:lnTo>
                  <a:pt x="146616" y="115426"/>
                </a:lnTo>
                <a:lnTo>
                  <a:pt x="143346" y="122538"/>
                </a:lnTo>
                <a:lnTo>
                  <a:pt x="139261" y="129185"/>
                </a:lnTo>
                <a:lnTo>
                  <a:pt x="134633" y="135521"/>
                </a:lnTo>
                <a:lnTo>
                  <a:pt x="129642" y="141650"/>
                </a:lnTo>
                <a:lnTo>
                  <a:pt x="125363" y="147641"/>
                </a:lnTo>
                <a:lnTo>
                  <a:pt x="121558" y="153540"/>
                </a:lnTo>
                <a:lnTo>
                  <a:pt x="118068" y="159378"/>
                </a:lnTo>
                <a:lnTo>
                  <a:pt x="113837" y="164223"/>
                </a:lnTo>
                <a:lnTo>
                  <a:pt x="104055" y="172145"/>
                </a:lnTo>
                <a:lnTo>
                  <a:pt x="98780" y="176544"/>
                </a:lnTo>
                <a:lnTo>
                  <a:pt x="93358" y="181381"/>
                </a:lnTo>
                <a:lnTo>
                  <a:pt x="87838" y="186511"/>
                </a:lnTo>
                <a:lnTo>
                  <a:pt x="83206" y="191836"/>
                </a:lnTo>
                <a:lnTo>
                  <a:pt x="79166" y="197291"/>
                </a:lnTo>
                <a:lnTo>
                  <a:pt x="75519" y="202833"/>
                </a:lnTo>
                <a:lnTo>
                  <a:pt x="72136" y="207480"/>
                </a:lnTo>
                <a:lnTo>
                  <a:pt x="65837" y="215183"/>
                </a:lnTo>
                <a:lnTo>
                  <a:pt x="59862" y="221782"/>
                </a:lnTo>
                <a:lnTo>
                  <a:pt x="54031" y="227889"/>
                </a:lnTo>
                <a:lnTo>
                  <a:pt x="25761" y="256381"/>
                </a:lnTo>
                <a:lnTo>
                  <a:pt x="25399" y="264125"/>
                </a:lnTo>
                <a:lnTo>
                  <a:pt x="26340" y="264534"/>
                </a:lnTo>
                <a:lnTo>
                  <a:pt x="34097" y="265279"/>
                </a:lnTo>
                <a:lnTo>
                  <a:pt x="115762" y="265351"/>
                </a:lnTo>
                <a:lnTo>
                  <a:pt x="122777" y="264399"/>
                </a:lnTo>
                <a:lnTo>
                  <a:pt x="130311" y="262811"/>
                </a:lnTo>
                <a:lnTo>
                  <a:pt x="138191" y="260800"/>
                </a:lnTo>
                <a:lnTo>
                  <a:pt x="146302" y="259460"/>
                </a:lnTo>
                <a:lnTo>
                  <a:pt x="154567" y="258566"/>
                </a:lnTo>
                <a:lnTo>
                  <a:pt x="162934" y="257970"/>
                </a:lnTo>
                <a:lnTo>
                  <a:pt x="171370" y="256620"/>
                </a:lnTo>
                <a:lnTo>
                  <a:pt x="179851" y="254768"/>
                </a:lnTo>
                <a:lnTo>
                  <a:pt x="188363" y="252581"/>
                </a:lnTo>
                <a:lnTo>
                  <a:pt x="195943" y="251122"/>
                </a:lnTo>
                <a:lnTo>
                  <a:pt x="202901" y="250150"/>
                </a:lnTo>
                <a:lnTo>
                  <a:pt x="209444" y="249502"/>
                </a:lnTo>
                <a:lnTo>
                  <a:pt x="216664" y="249071"/>
                </a:lnTo>
                <a:lnTo>
                  <a:pt x="232306" y="248590"/>
                </a:lnTo>
                <a:lnTo>
                  <a:pt x="259740" y="248282"/>
                </a:lnTo>
                <a:lnTo>
                  <a:pt x="318231" y="248207"/>
                </a:lnTo>
                <a:lnTo>
                  <a:pt x="321574" y="249159"/>
                </a:lnTo>
                <a:lnTo>
                  <a:pt x="332153" y="255587"/>
                </a:lnTo>
                <a:lnTo>
                  <a:pt x="335705" y="256249"/>
                </a:lnTo>
                <a:lnTo>
                  <a:pt x="342546" y="2567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9"/>
          <p:cNvSpPr/>
          <p:nvPr/>
        </p:nvSpPr>
        <p:spPr>
          <a:xfrm>
            <a:off x="3174682" y="4337688"/>
            <a:ext cx="261773" cy="308604"/>
          </a:xfrm>
          <a:custGeom>
            <a:avLst/>
            <a:gdLst/>
            <a:ahLst/>
            <a:cxnLst/>
            <a:rect l="0" t="0" r="0" b="0"/>
            <a:pathLst>
              <a:path w="261773" h="308604">
                <a:moveTo>
                  <a:pt x="0" y="51432"/>
                </a:moveTo>
                <a:lnTo>
                  <a:pt x="8219" y="43212"/>
                </a:lnTo>
                <a:lnTo>
                  <a:pt x="13019" y="42964"/>
                </a:lnTo>
                <a:lnTo>
                  <a:pt x="14394" y="41976"/>
                </a:lnTo>
                <a:lnTo>
                  <a:pt x="15311" y="40366"/>
                </a:lnTo>
                <a:lnTo>
                  <a:pt x="15922" y="38339"/>
                </a:lnTo>
                <a:lnTo>
                  <a:pt x="17283" y="36989"/>
                </a:lnTo>
                <a:lnTo>
                  <a:pt x="19142" y="36088"/>
                </a:lnTo>
                <a:lnTo>
                  <a:pt x="21334" y="35487"/>
                </a:lnTo>
                <a:lnTo>
                  <a:pt x="26309" y="32280"/>
                </a:lnTo>
                <a:lnTo>
                  <a:pt x="28969" y="30092"/>
                </a:lnTo>
                <a:lnTo>
                  <a:pt x="32648" y="28632"/>
                </a:lnTo>
                <a:lnTo>
                  <a:pt x="37005" y="27660"/>
                </a:lnTo>
                <a:lnTo>
                  <a:pt x="41815" y="27011"/>
                </a:lnTo>
                <a:lnTo>
                  <a:pt x="45022" y="25626"/>
                </a:lnTo>
                <a:lnTo>
                  <a:pt x="47159" y="23751"/>
                </a:lnTo>
                <a:lnTo>
                  <a:pt x="52708" y="16560"/>
                </a:lnTo>
                <a:lnTo>
                  <a:pt x="55141" y="13896"/>
                </a:lnTo>
                <a:lnTo>
                  <a:pt x="58669" y="12120"/>
                </a:lnTo>
                <a:lnTo>
                  <a:pt x="62925" y="10937"/>
                </a:lnTo>
                <a:lnTo>
                  <a:pt x="67667" y="10148"/>
                </a:lnTo>
                <a:lnTo>
                  <a:pt x="75477" y="6731"/>
                </a:lnTo>
                <a:lnTo>
                  <a:pt x="78893" y="4486"/>
                </a:lnTo>
                <a:lnTo>
                  <a:pt x="85229" y="1992"/>
                </a:lnTo>
                <a:lnTo>
                  <a:pt x="91219" y="884"/>
                </a:lnTo>
                <a:lnTo>
                  <a:pt x="97057" y="391"/>
                </a:lnTo>
                <a:lnTo>
                  <a:pt x="102826" y="172"/>
                </a:lnTo>
                <a:lnTo>
                  <a:pt x="109518" y="75"/>
                </a:lnTo>
                <a:lnTo>
                  <a:pt x="139664" y="0"/>
                </a:lnTo>
                <a:lnTo>
                  <a:pt x="142639" y="951"/>
                </a:lnTo>
                <a:lnTo>
                  <a:pt x="148485" y="4548"/>
                </a:lnTo>
                <a:lnTo>
                  <a:pt x="154258" y="9322"/>
                </a:lnTo>
                <a:lnTo>
                  <a:pt x="157132" y="11929"/>
                </a:lnTo>
                <a:lnTo>
                  <a:pt x="159999" y="13666"/>
                </a:lnTo>
                <a:lnTo>
                  <a:pt x="165726" y="15597"/>
                </a:lnTo>
                <a:lnTo>
                  <a:pt x="167634" y="17064"/>
                </a:lnTo>
                <a:lnTo>
                  <a:pt x="168906" y="18995"/>
                </a:lnTo>
                <a:lnTo>
                  <a:pt x="169754" y="21235"/>
                </a:lnTo>
                <a:lnTo>
                  <a:pt x="175498" y="28938"/>
                </a:lnTo>
                <a:lnTo>
                  <a:pt x="177006" y="31673"/>
                </a:lnTo>
                <a:lnTo>
                  <a:pt x="178682" y="37253"/>
                </a:lnTo>
                <a:lnTo>
                  <a:pt x="179625" y="45749"/>
                </a:lnTo>
                <a:lnTo>
                  <a:pt x="179905" y="54299"/>
                </a:lnTo>
                <a:lnTo>
                  <a:pt x="179988" y="62865"/>
                </a:lnTo>
                <a:lnTo>
                  <a:pt x="177467" y="71118"/>
                </a:lnTo>
                <a:lnTo>
                  <a:pt x="172639" y="82837"/>
                </a:lnTo>
                <a:lnTo>
                  <a:pt x="164841" y="91995"/>
                </a:lnTo>
                <a:lnTo>
                  <a:pt x="156898" y="100175"/>
                </a:lnTo>
                <a:lnTo>
                  <a:pt x="142840" y="114318"/>
                </a:lnTo>
                <a:lnTo>
                  <a:pt x="139042" y="117169"/>
                </a:lnTo>
                <a:lnTo>
                  <a:pt x="134605" y="120022"/>
                </a:lnTo>
                <a:lnTo>
                  <a:pt x="129741" y="122876"/>
                </a:lnTo>
                <a:lnTo>
                  <a:pt x="124594" y="125731"/>
                </a:lnTo>
                <a:lnTo>
                  <a:pt x="113795" y="131443"/>
                </a:lnTo>
                <a:lnTo>
                  <a:pt x="109201" y="133348"/>
                </a:lnTo>
                <a:lnTo>
                  <a:pt x="101556" y="135464"/>
                </a:lnTo>
                <a:lnTo>
                  <a:pt x="97232" y="136028"/>
                </a:lnTo>
                <a:lnTo>
                  <a:pt x="92444" y="136404"/>
                </a:lnTo>
                <a:lnTo>
                  <a:pt x="80173" y="137008"/>
                </a:lnTo>
                <a:lnTo>
                  <a:pt x="73497" y="137113"/>
                </a:lnTo>
                <a:lnTo>
                  <a:pt x="60399" y="137156"/>
                </a:lnTo>
                <a:lnTo>
                  <a:pt x="80169" y="137157"/>
                </a:lnTo>
                <a:lnTo>
                  <a:pt x="88335" y="134617"/>
                </a:lnTo>
                <a:lnTo>
                  <a:pt x="93180" y="132606"/>
                </a:lnTo>
                <a:lnTo>
                  <a:pt x="101104" y="130371"/>
                </a:lnTo>
                <a:lnTo>
                  <a:pt x="108752" y="129378"/>
                </a:lnTo>
                <a:lnTo>
                  <a:pt x="113459" y="129114"/>
                </a:lnTo>
                <a:lnTo>
                  <a:pt x="123769" y="128819"/>
                </a:lnTo>
                <a:lnTo>
                  <a:pt x="173178" y="128594"/>
                </a:lnTo>
                <a:lnTo>
                  <a:pt x="180222" y="129543"/>
                </a:lnTo>
                <a:lnTo>
                  <a:pt x="186823" y="131129"/>
                </a:lnTo>
                <a:lnTo>
                  <a:pt x="193129" y="133138"/>
                </a:lnTo>
                <a:lnTo>
                  <a:pt x="198285" y="135430"/>
                </a:lnTo>
                <a:lnTo>
                  <a:pt x="202675" y="137910"/>
                </a:lnTo>
                <a:lnTo>
                  <a:pt x="206554" y="140517"/>
                </a:lnTo>
                <a:lnTo>
                  <a:pt x="211045" y="143207"/>
                </a:lnTo>
                <a:lnTo>
                  <a:pt x="215944" y="145953"/>
                </a:lnTo>
                <a:lnTo>
                  <a:pt x="221115" y="148736"/>
                </a:lnTo>
                <a:lnTo>
                  <a:pt x="225515" y="151543"/>
                </a:lnTo>
                <a:lnTo>
                  <a:pt x="232944" y="157203"/>
                </a:lnTo>
                <a:lnTo>
                  <a:pt x="239421" y="160354"/>
                </a:lnTo>
                <a:lnTo>
                  <a:pt x="242481" y="161194"/>
                </a:lnTo>
                <a:lnTo>
                  <a:pt x="248422" y="164667"/>
                </a:lnTo>
                <a:lnTo>
                  <a:pt x="251340" y="166927"/>
                </a:lnTo>
                <a:lnTo>
                  <a:pt x="253285" y="170339"/>
                </a:lnTo>
                <a:lnTo>
                  <a:pt x="255446" y="179209"/>
                </a:lnTo>
                <a:lnTo>
                  <a:pt x="258947" y="186962"/>
                </a:lnTo>
                <a:lnTo>
                  <a:pt x="261214" y="190362"/>
                </a:lnTo>
                <a:lnTo>
                  <a:pt x="261772" y="193582"/>
                </a:lnTo>
                <a:lnTo>
                  <a:pt x="261193" y="196681"/>
                </a:lnTo>
                <a:lnTo>
                  <a:pt x="259853" y="199700"/>
                </a:lnTo>
                <a:lnTo>
                  <a:pt x="258365" y="208134"/>
                </a:lnTo>
                <a:lnTo>
                  <a:pt x="257968" y="213050"/>
                </a:lnTo>
                <a:lnTo>
                  <a:pt x="256751" y="217280"/>
                </a:lnTo>
                <a:lnTo>
                  <a:pt x="252859" y="224519"/>
                </a:lnTo>
                <a:lnTo>
                  <a:pt x="245313" y="233950"/>
                </a:lnTo>
                <a:lnTo>
                  <a:pt x="239838" y="242406"/>
                </a:lnTo>
                <a:lnTo>
                  <a:pt x="234230" y="251562"/>
                </a:lnTo>
                <a:lnTo>
                  <a:pt x="228562" y="258806"/>
                </a:lnTo>
                <a:lnTo>
                  <a:pt x="224765" y="263024"/>
                </a:lnTo>
                <a:lnTo>
                  <a:pt x="215466" y="272790"/>
                </a:lnTo>
                <a:lnTo>
                  <a:pt x="210319" y="277109"/>
                </a:lnTo>
                <a:lnTo>
                  <a:pt x="204983" y="280940"/>
                </a:lnTo>
                <a:lnTo>
                  <a:pt x="199520" y="284448"/>
                </a:lnTo>
                <a:lnTo>
                  <a:pt x="193973" y="287738"/>
                </a:lnTo>
                <a:lnTo>
                  <a:pt x="188370" y="290884"/>
                </a:lnTo>
                <a:lnTo>
                  <a:pt x="182730" y="293934"/>
                </a:lnTo>
                <a:lnTo>
                  <a:pt x="177065" y="295967"/>
                </a:lnTo>
                <a:lnTo>
                  <a:pt x="171383" y="297323"/>
                </a:lnTo>
                <a:lnTo>
                  <a:pt x="165691" y="298227"/>
                </a:lnTo>
                <a:lnTo>
                  <a:pt x="159990" y="299782"/>
                </a:lnTo>
                <a:lnTo>
                  <a:pt x="154285" y="301771"/>
                </a:lnTo>
                <a:lnTo>
                  <a:pt x="148577" y="304049"/>
                </a:lnTo>
                <a:lnTo>
                  <a:pt x="142866" y="305568"/>
                </a:lnTo>
                <a:lnTo>
                  <a:pt x="137154" y="306581"/>
                </a:lnTo>
                <a:lnTo>
                  <a:pt x="131441" y="307256"/>
                </a:lnTo>
                <a:lnTo>
                  <a:pt x="125728" y="307707"/>
                </a:lnTo>
                <a:lnTo>
                  <a:pt x="120013" y="308007"/>
                </a:lnTo>
                <a:lnTo>
                  <a:pt x="108584" y="308340"/>
                </a:lnTo>
                <a:lnTo>
                  <a:pt x="74295" y="308583"/>
                </a:lnTo>
                <a:lnTo>
                  <a:pt x="50271" y="308603"/>
                </a:lnTo>
                <a:lnTo>
                  <a:pt x="46849" y="307652"/>
                </a:lnTo>
                <a:lnTo>
                  <a:pt x="40507" y="304055"/>
                </a:lnTo>
                <a:lnTo>
                  <a:pt x="34513" y="301821"/>
                </a:lnTo>
                <a:lnTo>
                  <a:pt x="28674" y="300828"/>
                </a:lnTo>
                <a:lnTo>
                  <a:pt x="22904" y="300387"/>
                </a:lnTo>
                <a:lnTo>
                  <a:pt x="17165" y="300191"/>
                </a:lnTo>
                <a:lnTo>
                  <a:pt x="8751" y="300055"/>
                </a:lnTo>
                <a:lnTo>
                  <a:pt x="3969" y="300040"/>
                </a:lnTo>
                <a:lnTo>
                  <a:pt x="8572" y="3000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0"/>
          <p:cNvSpPr/>
          <p:nvPr/>
        </p:nvSpPr>
        <p:spPr>
          <a:xfrm>
            <a:off x="3106103" y="4852035"/>
            <a:ext cx="317182" cy="171451"/>
          </a:xfrm>
          <a:custGeom>
            <a:avLst/>
            <a:gdLst/>
            <a:ahLst/>
            <a:cxnLst/>
            <a:rect l="0" t="0" r="0" b="0"/>
            <a:pathLst>
              <a:path w="317182" h="171451">
                <a:moveTo>
                  <a:pt x="51434" y="0"/>
                </a:moveTo>
                <a:lnTo>
                  <a:pt x="29778" y="0"/>
                </a:lnTo>
                <a:lnTo>
                  <a:pt x="28424" y="952"/>
                </a:lnTo>
                <a:lnTo>
                  <a:pt x="27522" y="2540"/>
                </a:lnTo>
                <a:lnTo>
                  <a:pt x="26073" y="7381"/>
                </a:lnTo>
                <a:lnTo>
                  <a:pt x="25875" y="10583"/>
                </a:lnTo>
                <a:lnTo>
                  <a:pt x="25787" y="15181"/>
                </a:lnTo>
                <a:lnTo>
                  <a:pt x="25719" y="44563"/>
                </a:lnTo>
                <a:lnTo>
                  <a:pt x="24766" y="48758"/>
                </a:lnTo>
                <a:lnTo>
                  <a:pt x="23178" y="53460"/>
                </a:lnTo>
                <a:lnTo>
                  <a:pt x="21166" y="58500"/>
                </a:lnTo>
                <a:lnTo>
                  <a:pt x="19825" y="62813"/>
                </a:lnTo>
                <a:lnTo>
                  <a:pt x="18932" y="66640"/>
                </a:lnTo>
                <a:lnTo>
                  <a:pt x="18336" y="70144"/>
                </a:lnTo>
                <a:lnTo>
                  <a:pt x="17938" y="74385"/>
                </a:lnTo>
                <a:lnTo>
                  <a:pt x="17674" y="79117"/>
                </a:lnTo>
                <a:lnTo>
                  <a:pt x="17379" y="89456"/>
                </a:lnTo>
                <a:lnTo>
                  <a:pt x="17175" y="112722"/>
                </a:lnTo>
                <a:lnTo>
                  <a:pt x="16212" y="117057"/>
                </a:lnTo>
                <a:lnTo>
                  <a:pt x="14618" y="121853"/>
                </a:lnTo>
                <a:lnTo>
                  <a:pt x="12602" y="126955"/>
                </a:lnTo>
                <a:lnTo>
                  <a:pt x="11259" y="131310"/>
                </a:lnTo>
                <a:lnTo>
                  <a:pt x="10363" y="135164"/>
                </a:lnTo>
                <a:lnTo>
                  <a:pt x="9766" y="138687"/>
                </a:lnTo>
                <a:lnTo>
                  <a:pt x="9368" y="142940"/>
                </a:lnTo>
                <a:lnTo>
                  <a:pt x="9102" y="147681"/>
                </a:lnTo>
                <a:lnTo>
                  <a:pt x="8925" y="152747"/>
                </a:lnTo>
                <a:lnTo>
                  <a:pt x="7855" y="157075"/>
                </a:lnTo>
                <a:lnTo>
                  <a:pt x="6189" y="160914"/>
                </a:lnTo>
                <a:lnTo>
                  <a:pt x="13" y="171426"/>
                </a:lnTo>
                <a:lnTo>
                  <a:pt x="3" y="171443"/>
                </a:lnTo>
                <a:lnTo>
                  <a:pt x="1" y="171447"/>
                </a:lnTo>
                <a:lnTo>
                  <a:pt x="0" y="171447"/>
                </a:lnTo>
                <a:lnTo>
                  <a:pt x="0" y="171449"/>
                </a:lnTo>
                <a:lnTo>
                  <a:pt x="11931" y="171450"/>
                </a:lnTo>
                <a:lnTo>
                  <a:pt x="14621" y="170497"/>
                </a:lnTo>
                <a:lnTo>
                  <a:pt x="20150" y="166899"/>
                </a:lnTo>
                <a:lnTo>
                  <a:pt x="25783" y="162125"/>
                </a:lnTo>
                <a:lnTo>
                  <a:pt x="28618" y="159518"/>
                </a:lnTo>
                <a:lnTo>
                  <a:pt x="32413" y="157780"/>
                </a:lnTo>
                <a:lnTo>
                  <a:pt x="41710" y="155849"/>
                </a:lnTo>
                <a:lnTo>
                  <a:pt x="46857" y="154382"/>
                </a:lnTo>
                <a:lnTo>
                  <a:pt x="52192" y="152451"/>
                </a:lnTo>
                <a:lnTo>
                  <a:pt x="57655" y="150211"/>
                </a:lnTo>
                <a:lnTo>
                  <a:pt x="63201" y="147766"/>
                </a:lnTo>
                <a:lnTo>
                  <a:pt x="74444" y="142508"/>
                </a:lnTo>
                <a:lnTo>
                  <a:pt x="80109" y="140725"/>
                </a:lnTo>
                <a:lnTo>
                  <a:pt x="85791" y="139537"/>
                </a:lnTo>
                <a:lnTo>
                  <a:pt x="91483" y="138744"/>
                </a:lnTo>
                <a:lnTo>
                  <a:pt x="98136" y="137264"/>
                </a:lnTo>
                <a:lnTo>
                  <a:pt x="105429" y="135324"/>
                </a:lnTo>
                <a:lnTo>
                  <a:pt x="113148" y="133078"/>
                </a:lnTo>
                <a:lnTo>
                  <a:pt x="120199" y="131582"/>
                </a:lnTo>
                <a:lnTo>
                  <a:pt x="126805" y="130583"/>
                </a:lnTo>
                <a:lnTo>
                  <a:pt x="133114" y="129918"/>
                </a:lnTo>
                <a:lnTo>
                  <a:pt x="140177" y="128522"/>
                </a:lnTo>
                <a:lnTo>
                  <a:pt x="147744" y="126639"/>
                </a:lnTo>
                <a:lnTo>
                  <a:pt x="155645" y="124431"/>
                </a:lnTo>
                <a:lnTo>
                  <a:pt x="162818" y="122959"/>
                </a:lnTo>
                <a:lnTo>
                  <a:pt x="169505" y="121977"/>
                </a:lnTo>
                <a:lnTo>
                  <a:pt x="175868" y="121323"/>
                </a:lnTo>
                <a:lnTo>
                  <a:pt x="182015" y="121840"/>
                </a:lnTo>
                <a:lnTo>
                  <a:pt x="188018" y="123136"/>
                </a:lnTo>
                <a:lnTo>
                  <a:pt x="193925" y="124953"/>
                </a:lnTo>
                <a:lnTo>
                  <a:pt x="199768" y="126165"/>
                </a:lnTo>
                <a:lnTo>
                  <a:pt x="205568" y="126972"/>
                </a:lnTo>
                <a:lnTo>
                  <a:pt x="211340" y="127510"/>
                </a:lnTo>
                <a:lnTo>
                  <a:pt x="217093" y="127869"/>
                </a:lnTo>
                <a:lnTo>
                  <a:pt x="228565" y="128268"/>
                </a:lnTo>
                <a:lnTo>
                  <a:pt x="245734" y="128492"/>
                </a:lnTo>
                <a:lnTo>
                  <a:pt x="251452" y="129477"/>
                </a:lnTo>
                <a:lnTo>
                  <a:pt x="257170" y="131085"/>
                </a:lnTo>
                <a:lnTo>
                  <a:pt x="262886" y="133110"/>
                </a:lnTo>
                <a:lnTo>
                  <a:pt x="271778" y="135360"/>
                </a:lnTo>
                <a:lnTo>
                  <a:pt x="278905" y="136360"/>
                </a:lnTo>
                <a:lnTo>
                  <a:pt x="285247" y="136804"/>
                </a:lnTo>
                <a:lnTo>
                  <a:pt x="293781" y="137001"/>
                </a:lnTo>
                <a:lnTo>
                  <a:pt x="298724" y="137055"/>
                </a:lnTo>
                <a:lnTo>
                  <a:pt x="302019" y="138042"/>
                </a:lnTo>
                <a:lnTo>
                  <a:pt x="304215" y="139653"/>
                </a:lnTo>
                <a:lnTo>
                  <a:pt x="305680" y="141679"/>
                </a:lnTo>
                <a:lnTo>
                  <a:pt x="307609" y="143030"/>
                </a:lnTo>
                <a:lnTo>
                  <a:pt x="317181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1"/>
          <p:cNvSpPr/>
          <p:nvPr/>
        </p:nvSpPr>
        <p:spPr>
          <a:xfrm>
            <a:off x="3354704" y="4800600"/>
            <a:ext cx="25719" cy="411480"/>
          </a:xfrm>
          <a:custGeom>
            <a:avLst/>
            <a:gdLst/>
            <a:ahLst/>
            <a:cxnLst/>
            <a:rect l="0" t="0" r="0" b="0"/>
            <a:pathLst>
              <a:path w="25719" h="411480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399"/>
                </a:lnTo>
                <a:lnTo>
                  <a:pt x="5892" y="24077"/>
                </a:lnTo>
                <a:lnTo>
                  <a:pt x="6786" y="28434"/>
                </a:lnTo>
                <a:lnTo>
                  <a:pt x="7381" y="33243"/>
                </a:lnTo>
                <a:lnTo>
                  <a:pt x="8043" y="43667"/>
                </a:lnTo>
                <a:lnTo>
                  <a:pt x="8338" y="54650"/>
                </a:lnTo>
                <a:lnTo>
                  <a:pt x="8469" y="65881"/>
                </a:lnTo>
                <a:lnTo>
                  <a:pt x="9456" y="71543"/>
                </a:lnTo>
                <a:lnTo>
                  <a:pt x="11067" y="77223"/>
                </a:lnTo>
                <a:lnTo>
                  <a:pt x="13093" y="82914"/>
                </a:lnTo>
                <a:lnTo>
                  <a:pt x="14444" y="88613"/>
                </a:lnTo>
                <a:lnTo>
                  <a:pt x="15344" y="94318"/>
                </a:lnTo>
                <a:lnTo>
                  <a:pt x="15945" y="100026"/>
                </a:lnTo>
                <a:lnTo>
                  <a:pt x="16612" y="111449"/>
                </a:lnTo>
                <a:lnTo>
                  <a:pt x="16790" y="117161"/>
                </a:lnTo>
                <a:lnTo>
                  <a:pt x="15956" y="123827"/>
                </a:lnTo>
                <a:lnTo>
                  <a:pt x="14448" y="131129"/>
                </a:lnTo>
                <a:lnTo>
                  <a:pt x="12489" y="138854"/>
                </a:lnTo>
                <a:lnTo>
                  <a:pt x="11184" y="145910"/>
                </a:lnTo>
                <a:lnTo>
                  <a:pt x="10314" y="152518"/>
                </a:lnTo>
                <a:lnTo>
                  <a:pt x="9734" y="158829"/>
                </a:lnTo>
                <a:lnTo>
                  <a:pt x="9347" y="165893"/>
                </a:lnTo>
                <a:lnTo>
                  <a:pt x="8917" y="181362"/>
                </a:lnTo>
                <a:lnTo>
                  <a:pt x="8675" y="206137"/>
                </a:lnTo>
                <a:lnTo>
                  <a:pt x="9594" y="214577"/>
                </a:lnTo>
                <a:lnTo>
                  <a:pt x="11158" y="223061"/>
                </a:lnTo>
                <a:lnTo>
                  <a:pt x="13154" y="231575"/>
                </a:lnTo>
                <a:lnTo>
                  <a:pt x="14484" y="240108"/>
                </a:lnTo>
                <a:lnTo>
                  <a:pt x="15372" y="248654"/>
                </a:lnTo>
                <a:lnTo>
                  <a:pt x="15963" y="257210"/>
                </a:lnTo>
                <a:lnTo>
                  <a:pt x="16357" y="264818"/>
                </a:lnTo>
                <a:lnTo>
                  <a:pt x="16795" y="278352"/>
                </a:lnTo>
                <a:lnTo>
                  <a:pt x="17115" y="321558"/>
                </a:lnTo>
                <a:lnTo>
                  <a:pt x="18078" y="327719"/>
                </a:lnTo>
                <a:lnTo>
                  <a:pt x="19672" y="333732"/>
                </a:lnTo>
                <a:lnTo>
                  <a:pt x="21687" y="339645"/>
                </a:lnTo>
                <a:lnTo>
                  <a:pt x="23031" y="345493"/>
                </a:lnTo>
                <a:lnTo>
                  <a:pt x="23927" y="351296"/>
                </a:lnTo>
                <a:lnTo>
                  <a:pt x="24524" y="357070"/>
                </a:lnTo>
                <a:lnTo>
                  <a:pt x="25187" y="366025"/>
                </a:lnTo>
                <a:lnTo>
                  <a:pt x="25561" y="376421"/>
                </a:lnTo>
                <a:lnTo>
                  <a:pt x="25697" y="391376"/>
                </a:lnTo>
                <a:lnTo>
                  <a:pt x="25718" y="411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2"/>
          <p:cNvSpPr/>
          <p:nvPr/>
        </p:nvSpPr>
        <p:spPr>
          <a:xfrm>
            <a:off x="5857876" y="3377574"/>
            <a:ext cx="59966" cy="51427"/>
          </a:xfrm>
          <a:custGeom>
            <a:avLst/>
            <a:gdLst/>
            <a:ahLst/>
            <a:cxnLst/>
            <a:rect l="0" t="0" r="0" b="0"/>
            <a:pathLst>
              <a:path w="59966" h="51427">
                <a:moveTo>
                  <a:pt x="25716" y="8563"/>
                </a:moveTo>
                <a:lnTo>
                  <a:pt x="47305" y="8563"/>
                </a:lnTo>
                <a:lnTo>
                  <a:pt x="48681" y="9516"/>
                </a:lnTo>
                <a:lnTo>
                  <a:pt x="49599" y="11103"/>
                </a:lnTo>
                <a:lnTo>
                  <a:pt x="51326" y="16783"/>
                </a:lnTo>
                <a:lnTo>
                  <a:pt x="50409" y="16900"/>
                </a:lnTo>
                <a:lnTo>
                  <a:pt x="48846" y="16979"/>
                </a:lnTo>
                <a:lnTo>
                  <a:pt x="43211" y="17126"/>
                </a:lnTo>
                <a:lnTo>
                  <a:pt x="466" y="17136"/>
                </a:lnTo>
                <a:lnTo>
                  <a:pt x="310" y="16183"/>
                </a:lnTo>
                <a:lnTo>
                  <a:pt x="207" y="14596"/>
                </a:lnTo>
                <a:lnTo>
                  <a:pt x="2" y="8668"/>
                </a:lnTo>
                <a:lnTo>
                  <a:pt x="0" y="4043"/>
                </a:lnTo>
                <a:lnTo>
                  <a:pt x="952" y="2692"/>
                </a:lnTo>
                <a:lnTo>
                  <a:pt x="2539" y="1792"/>
                </a:lnTo>
                <a:lnTo>
                  <a:pt x="4550" y="1191"/>
                </a:lnTo>
                <a:lnTo>
                  <a:pt x="6843" y="791"/>
                </a:lnTo>
                <a:lnTo>
                  <a:pt x="9324" y="524"/>
                </a:lnTo>
                <a:lnTo>
                  <a:pt x="11931" y="346"/>
                </a:lnTo>
                <a:lnTo>
                  <a:pt x="14620" y="228"/>
                </a:lnTo>
                <a:lnTo>
                  <a:pt x="24067" y="22"/>
                </a:lnTo>
                <a:lnTo>
                  <a:pt x="34329" y="0"/>
                </a:lnTo>
                <a:lnTo>
                  <a:pt x="37173" y="950"/>
                </a:lnTo>
                <a:lnTo>
                  <a:pt x="39069" y="2535"/>
                </a:lnTo>
                <a:lnTo>
                  <a:pt x="42112" y="7372"/>
                </a:lnTo>
                <a:lnTo>
                  <a:pt x="43314" y="8722"/>
                </a:lnTo>
                <a:lnTo>
                  <a:pt x="47190" y="12761"/>
                </a:lnTo>
                <a:lnTo>
                  <a:pt x="49557" y="14219"/>
                </a:lnTo>
                <a:lnTo>
                  <a:pt x="52088" y="15192"/>
                </a:lnTo>
                <a:lnTo>
                  <a:pt x="54727" y="15840"/>
                </a:lnTo>
                <a:lnTo>
                  <a:pt x="56487" y="17224"/>
                </a:lnTo>
                <a:lnTo>
                  <a:pt x="57660" y="19100"/>
                </a:lnTo>
                <a:lnTo>
                  <a:pt x="59543" y="24403"/>
                </a:lnTo>
                <a:lnTo>
                  <a:pt x="59697" y="25791"/>
                </a:lnTo>
                <a:lnTo>
                  <a:pt x="59800" y="27668"/>
                </a:lnTo>
                <a:lnTo>
                  <a:pt x="59869" y="29872"/>
                </a:lnTo>
                <a:lnTo>
                  <a:pt x="58962" y="31341"/>
                </a:lnTo>
                <a:lnTo>
                  <a:pt x="57405" y="32321"/>
                </a:lnTo>
                <a:lnTo>
                  <a:pt x="55415" y="32975"/>
                </a:lnTo>
                <a:lnTo>
                  <a:pt x="53135" y="33410"/>
                </a:lnTo>
                <a:lnTo>
                  <a:pt x="50663" y="33700"/>
                </a:lnTo>
                <a:lnTo>
                  <a:pt x="44402" y="34166"/>
                </a:lnTo>
                <a:lnTo>
                  <a:pt x="42936" y="35157"/>
                </a:lnTo>
                <a:lnTo>
                  <a:pt x="41006" y="36770"/>
                </a:lnTo>
                <a:lnTo>
                  <a:pt x="38767" y="38798"/>
                </a:lnTo>
                <a:lnTo>
                  <a:pt x="36322" y="40149"/>
                </a:lnTo>
                <a:lnTo>
                  <a:pt x="33739" y="41051"/>
                </a:lnTo>
                <a:lnTo>
                  <a:pt x="31064" y="41651"/>
                </a:lnTo>
                <a:lnTo>
                  <a:pt x="29282" y="41099"/>
                </a:lnTo>
                <a:lnTo>
                  <a:pt x="28093" y="39779"/>
                </a:lnTo>
                <a:lnTo>
                  <a:pt x="27301" y="37946"/>
                </a:lnTo>
                <a:lnTo>
                  <a:pt x="25820" y="36724"/>
                </a:lnTo>
                <a:lnTo>
                  <a:pt x="23880" y="35910"/>
                </a:lnTo>
                <a:lnTo>
                  <a:pt x="17538" y="34376"/>
                </a:lnTo>
                <a:lnTo>
                  <a:pt x="17407" y="33392"/>
                </a:lnTo>
                <a:lnTo>
                  <a:pt x="17319" y="31783"/>
                </a:lnTo>
                <a:lnTo>
                  <a:pt x="17178" y="26908"/>
                </a:lnTo>
                <a:lnTo>
                  <a:pt x="17147" y="18433"/>
                </a:lnTo>
                <a:lnTo>
                  <a:pt x="18098" y="17048"/>
                </a:lnTo>
                <a:lnTo>
                  <a:pt x="19685" y="15172"/>
                </a:lnTo>
                <a:lnTo>
                  <a:pt x="21695" y="12969"/>
                </a:lnTo>
                <a:lnTo>
                  <a:pt x="23988" y="11500"/>
                </a:lnTo>
                <a:lnTo>
                  <a:pt x="26469" y="10521"/>
                </a:lnTo>
                <a:lnTo>
                  <a:pt x="29076" y="9868"/>
                </a:lnTo>
                <a:lnTo>
                  <a:pt x="31766" y="9433"/>
                </a:lnTo>
                <a:lnTo>
                  <a:pt x="34512" y="9143"/>
                </a:lnTo>
                <a:lnTo>
                  <a:pt x="41212" y="8678"/>
                </a:lnTo>
                <a:lnTo>
                  <a:pt x="42714" y="9592"/>
                </a:lnTo>
                <a:lnTo>
                  <a:pt x="44668" y="11154"/>
                </a:lnTo>
                <a:lnTo>
                  <a:pt x="46923" y="13148"/>
                </a:lnTo>
                <a:lnTo>
                  <a:pt x="49379" y="14477"/>
                </a:lnTo>
                <a:lnTo>
                  <a:pt x="51969" y="15363"/>
                </a:lnTo>
                <a:lnTo>
                  <a:pt x="54648" y="15954"/>
                </a:lnTo>
                <a:lnTo>
                  <a:pt x="56434" y="17300"/>
                </a:lnTo>
                <a:lnTo>
                  <a:pt x="57625" y="19150"/>
                </a:lnTo>
                <a:lnTo>
                  <a:pt x="58419" y="21337"/>
                </a:lnTo>
                <a:lnTo>
                  <a:pt x="58948" y="23746"/>
                </a:lnTo>
                <a:lnTo>
                  <a:pt x="59301" y="26305"/>
                </a:lnTo>
                <a:lnTo>
                  <a:pt x="59867" y="32705"/>
                </a:lnTo>
                <a:lnTo>
                  <a:pt x="59913" y="34183"/>
                </a:lnTo>
                <a:lnTo>
                  <a:pt x="59965" y="38365"/>
                </a:lnTo>
                <a:lnTo>
                  <a:pt x="59026" y="39861"/>
                </a:lnTo>
                <a:lnTo>
                  <a:pt x="57448" y="40858"/>
                </a:lnTo>
                <a:lnTo>
                  <a:pt x="55443" y="41523"/>
                </a:lnTo>
                <a:lnTo>
                  <a:pt x="55059" y="42919"/>
                </a:lnTo>
                <a:lnTo>
                  <a:pt x="55755" y="44802"/>
                </a:lnTo>
                <a:lnTo>
                  <a:pt x="59166" y="50117"/>
                </a:lnTo>
                <a:lnTo>
                  <a:pt x="58494" y="50553"/>
                </a:lnTo>
                <a:lnTo>
                  <a:pt x="57093" y="50844"/>
                </a:lnTo>
                <a:lnTo>
                  <a:pt x="51433" y="514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3"/>
          <p:cNvSpPr/>
          <p:nvPr/>
        </p:nvSpPr>
        <p:spPr>
          <a:xfrm>
            <a:off x="6046470" y="3557702"/>
            <a:ext cx="50108" cy="50933"/>
          </a:xfrm>
          <a:custGeom>
            <a:avLst/>
            <a:gdLst/>
            <a:ahLst/>
            <a:cxnLst/>
            <a:rect l="0" t="0" r="0" b="0"/>
            <a:pathLst>
              <a:path w="50108" h="50933">
                <a:moveTo>
                  <a:pt x="0" y="17030"/>
                </a:moveTo>
                <a:lnTo>
                  <a:pt x="15600" y="17030"/>
                </a:lnTo>
                <a:lnTo>
                  <a:pt x="17067" y="17983"/>
                </a:lnTo>
                <a:lnTo>
                  <a:pt x="18998" y="19570"/>
                </a:lnTo>
                <a:lnTo>
                  <a:pt x="25324" y="25250"/>
                </a:lnTo>
                <a:lnTo>
                  <a:pt x="34182" y="34068"/>
                </a:lnTo>
                <a:lnTo>
                  <a:pt x="33265" y="34103"/>
                </a:lnTo>
                <a:lnTo>
                  <a:pt x="26067" y="34172"/>
                </a:lnTo>
                <a:lnTo>
                  <a:pt x="24998" y="33221"/>
                </a:lnTo>
                <a:lnTo>
                  <a:pt x="18367" y="26794"/>
                </a:lnTo>
                <a:lnTo>
                  <a:pt x="9871" y="18327"/>
                </a:lnTo>
                <a:lnTo>
                  <a:pt x="9438" y="16942"/>
                </a:lnTo>
                <a:lnTo>
                  <a:pt x="9149" y="15066"/>
                </a:lnTo>
                <a:lnTo>
                  <a:pt x="8686" y="9763"/>
                </a:lnTo>
                <a:lnTo>
                  <a:pt x="9601" y="8376"/>
                </a:lnTo>
                <a:lnTo>
                  <a:pt x="11163" y="6498"/>
                </a:lnTo>
                <a:lnTo>
                  <a:pt x="15963" y="1191"/>
                </a:lnTo>
                <a:lnTo>
                  <a:pt x="17309" y="756"/>
                </a:lnTo>
                <a:lnTo>
                  <a:pt x="19159" y="466"/>
                </a:lnTo>
                <a:lnTo>
                  <a:pt x="24421" y="0"/>
                </a:lnTo>
                <a:lnTo>
                  <a:pt x="24853" y="914"/>
                </a:lnTo>
                <a:lnTo>
                  <a:pt x="25141" y="2476"/>
                </a:lnTo>
                <a:lnTo>
                  <a:pt x="25333" y="4470"/>
                </a:lnTo>
                <a:lnTo>
                  <a:pt x="26413" y="5799"/>
                </a:lnTo>
                <a:lnTo>
                  <a:pt x="28087" y="6685"/>
                </a:lnTo>
                <a:lnTo>
                  <a:pt x="30154" y="7276"/>
                </a:lnTo>
                <a:lnTo>
                  <a:pt x="32486" y="7670"/>
                </a:lnTo>
                <a:lnTo>
                  <a:pt x="34992" y="7933"/>
                </a:lnTo>
                <a:lnTo>
                  <a:pt x="37615" y="8107"/>
                </a:lnTo>
                <a:lnTo>
                  <a:pt x="39364" y="9177"/>
                </a:lnTo>
                <a:lnTo>
                  <a:pt x="40530" y="10842"/>
                </a:lnTo>
                <a:lnTo>
                  <a:pt x="41308" y="12905"/>
                </a:lnTo>
                <a:lnTo>
                  <a:pt x="42778" y="15232"/>
                </a:lnTo>
                <a:lnTo>
                  <a:pt x="44711" y="17737"/>
                </a:lnTo>
                <a:lnTo>
                  <a:pt x="46953" y="20359"/>
                </a:lnTo>
                <a:lnTo>
                  <a:pt x="48446" y="23059"/>
                </a:lnTo>
                <a:lnTo>
                  <a:pt x="49443" y="25812"/>
                </a:lnTo>
                <a:lnTo>
                  <a:pt x="50107" y="28600"/>
                </a:lnTo>
                <a:lnTo>
                  <a:pt x="49597" y="30458"/>
                </a:lnTo>
                <a:lnTo>
                  <a:pt x="48304" y="31697"/>
                </a:lnTo>
                <a:lnTo>
                  <a:pt x="46491" y="32523"/>
                </a:lnTo>
                <a:lnTo>
                  <a:pt x="45281" y="34026"/>
                </a:lnTo>
                <a:lnTo>
                  <a:pt x="44474" y="35981"/>
                </a:lnTo>
                <a:lnTo>
                  <a:pt x="43181" y="41411"/>
                </a:lnTo>
                <a:lnTo>
                  <a:pt x="42122" y="42809"/>
                </a:lnTo>
                <a:lnTo>
                  <a:pt x="40463" y="44694"/>
                </a:lnTo>
                <a:lnTo>
                  <a:pt x="38406" y="46903"/>
                </a:lnTo>
                <a:lnTo>
                  <a:pt x="36081" y="48375"/>
                </a:lnTo>
                <a:lnTo>
                  <a:pt x="33579" y="49357"/>
                </a:lnTo>
                <a:lnTo>
                  <a:pt x="27270" y="50932"/>
                </a:lnTo>
                <a:lnTo>
                  <a:pt x="25800" y="50109"/>
                </a:lnTo>
                <a:lnTo>
                  <a:pt x="23868" y="48608"/>
                </a:lnTo>
                <a:lnTo>
                  <a:pt x="21627" y="46654"/>
                </a:lnTo>
                <a:lnTo>
                  <a:pt x="19180" y="45352"/>
                </a:lnTo>
                <a:lnTo>
                  <a:pt x="16597" y="44484"/>
                </a:lnTo>
                <a:lnTo>
                  <a:pt x="13922" y="43905"/>
                </a:lnTo>
                <a:lnTo>
                  <a:pt x="12138" y="42567"/>
                </a:lnTo>
                <a:lnTo>
                  <a:pt x="10950" y="40722"/>
                </a:lnTo>
                <a:lnTo>
                  <a:pt x="10157" y="38540"/>
                </a:lnTo>
                <a:lnTo>
                  <a:pt x="8676" y="37085"/>
                </a:lnTo>
                <a:lnTo>
                  <a:pt x="6736" y="36115"/>
                </a:lnTo>
                <a:lnTo>
                  <a:pt x="4491" y="35468"/>
                </a:lnTo>
                <a:lnTo>
                  <a:pt x="2994" y="34085"/>
                </a:lnTo>
                <a:lnTo>
                  <a:pt x="1996" y="32210"/>
                </a:lnTo>
                <a:lnTo>
                  <a:pt x="1331" y="30007"/>
                </a:lnTo>
                <a:lnTo>
                  <a:pt x="887" y="27587"/>
                </a:lnTo>
                <a:lnTo>
                  <a:pt x="591" y="25020"/>
                </a:lnTo>
                <a:lnTo>
                  <a:pt x="117" y="18608"/>
                </a:lnTo>
                <a:lnTo>
                  <a:pt x="51" y="15192"/>
                </a:lnTo>
                <a:lnTo>
                  <a:pt x="34" y="12947"/>
                </a:lnTo>
                <a:lnTo>
                  <a:pt x="975" y="11451"/>
                </a:lnTo>
                <a:lnTo>
                  <a:pt x="2555" y="10453"/>
                </a:lnTo>
                <a:lnTo>
                  <a:pt x="7384" y="8852"/>
                </a:lnTo>
                <a:lnTo>
                  <a:pt x="8732" y="8720"/>
                </a:lnTo>
                <a:lnTo>
                  <a:pt x="10584" y="8633"/>
                </a:lnTo>
                <a:lnTo>
                  <a:pt x="15181" y="8536"/>
                </a:lnTo>
                <a:lnTo>
                  <a:pt x="25717" y="8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4"/>
          <p:cNvSpPr/>
          <p:nvPr/>
        </p:nvSpPr>
        <p:spPr>
          <a:xfrm>
            <a:off x="6200890" y="3738081"/>
            <a:ext cx="76899" cy="75343"/>
          </a:xfrm>
          <a:custGeom>
            <a:avLst/>
            <a:gdLst/>
            <a:ahLst/>
            <a:cxnLst/>
            <a:rect l="0" t="0" r="0" b="0"/>
            <a:pathLst>
              <a:path w="76899" h="75343">
                <a:moveTo>
                  <a:pt x="34175" y="25246"/>
                </a:moveTo>
                <a:lnTo>
                  <a:pt x="58587" y="25246"/>
                </a:lnTo>
                <a:lnTo>
                  <a:pt x="59974" y="26198"/>
                </a:lnTo>
                <a:lnTo>
                  <a:pt x="61852" y="27786"/>
                </a:lnTo>
                <a:lnTo>
                  <a:pt x="64056" y="29797"/>
                </a:lnTo>
                <a:lnTo>
                  <a:pt x="66478" y="31138"/>
                </a:lnTo>
                <a:lnTo>
                  <a:pt x="69045" y="32031"/>
                </a:lnTo>
                <a:lnTo>
                  <a:pt x="71710" y="32627"/>
                </a:lnTo>
                <a:lnTo>
                  <a:pt x="73485" y="33977"/>
                </a:lnTo>
                <a:lnTo>
                  <a:pt x="74669" y="35829"/>
                </a:lnTo>
                <a:lnTo>
                  <a:pt x="76569" y="41095"/>
                </a:lnTo>
                <a:lnTo>
                  <a:pt x="76725" y="42480"/>
                </a:lnTo>
                <a:lnTo>
                  <a:pt x="76829" y="44355"/>
                </a:lnTo>
                <a:lnTo>
                  <a:pt x="76898" y="46558"/>
                </a:lnTo>
                <a:lnTo>
                  <a:pt x="75992" y="48027"/>
                </a:lnTo>
                <a:lnTo>
                  <a:pt x="74435" y="49006"/>
                </a:lnTo>
                <a:lnTo>
                  <a:pt x="69644" y="50577"/>
                </a:lnTo>
                <a:lnTo>
                  <a:pt x="68298" y="50705"/>
                </a:lnTo>
                <a:lnTo>
                  <a:pt x="66449" y="50791"/>
                </a:lnTo>
                <a:lnTo>
                  <a:pt x="61187" y="50929"/>
                </a:lnTo>
                <a:lnTo>
                  <a:pt x="52625" y="50961"/>
                </a:lnTo>
                <a:lnTo>
                  <a:pt x="51237" y="50009"/>
                </a:lnTo>
                <a:lnTo>
                  <a:pt x="49359" y="48422"/>
                </a:lnTo>
                <a:lnTo>
                  <a:pt x="44054" y="43583"/>
                </a:lnTo>
                <a:lnTo>
                  <a:pt x="43617" y="42233"/>
                </a:lnTo>
                <a:lnTo>
                  <a:pt x="43328" y="40381"/>
                </a:lnTo>
                <a:lnTo>
                  <a:pt x="42862" y="35115"/>
                </a:lnTo>
                <a:lnTo>
                  <a:pt x="42823" y="33730"/>
                </a:lnTo>
                <a:lnTo>
                  <a:pt x="42748" y="25360"/>
                </a:lnTo>
                <a:lnTo>
                  <a:pt x="43700" y="25323"/>
                </a:lnTo>
                <a:lnTo>
                  <a:pt x="51477" y="25253"/>
                </a:lnTo>
                <a:lnTo>
                  <a:pt x="58596" y="25247"/>
                </a:lnTo>
                <a:lnTo>
                  <a:pt x="59028" y="26199"/>
                </a:lnTo>
                <a:lnTo>
                  <a:pt x="59316" y="27787"/>
                </a:lnTo>
                <a:lnTo>
                  <a:pt x="59508" y="29797"/>
                </a:lnTo>
                <a:lnTo>
                  <a:pt x="60589" y="31138"/>
                </a:lnTo>
                <a:lnTo>
                  <a:pt x="62262" y="32031"/>
                </a:lnTo>
                <a:lnTo>
                  <a:pt x="64329" y="32627"/>
                </a:lnTo>
                <a:lnTo>
                  <a:pt x="65708" y="33977"/>
                </a:lnTo>
                <a:lnTo>
                  <a:pt x="66627" y="35829"/>
                </a:lnTo>
                <a:lnTo>
                  <a:pt x="67239" y="38016"/>
                </a:lnTo>
                <a:lnTo>
                  <a:pt x="66695" y="40427"/>
                </a:lnTo>
                <a:lnTo>
                  <a:pt x="65380" y="42987"/>
                </a:lnTo>
                <a:lnTo>
                  <a:pt x="63551" y="45646"/>
                </a:lnTo>
                <a:lnTo>
                  <a:pt x="62331" y="48371"/>
                </a:lnTo>
                <a:lnTo>
                  <a:pt x="61518" y="51140"/>
                </a:lnTo>
                <a:lnTo>
                  <a:pt x="60976" y="53939"/>
                </a:lnTo>
                <a:lnTo>
                  <a:pt x="59662" y="56757"/>
                </a:lnTo>
                <a:lnTo>
                  <a:pt x="57834" y="59588"/>
                </a:lnTo>
                <a:lnTo>
                  <a:pt x="55663" y="62428"/>
                </a:lnTo>
                <a:lnTo>
                  <a:pt x="53262" y="64322"/>
                </a:lnTo>
                <a:lnTo>
                  <a:pt x="50710" y="65584"/>
                </a:lnTo>
                <a:lnTo>
                  <a:pt x="48056" y="66425"/>
                </a:lnTo>
                <a:lnTo>
                  <a:pt x="45334" y="67939"/>
                </a:lnTo>
                <a:lnTo>
                  <a:pt x="42566" y="69901"/>
                </a:lnTo>
                <a:lnTo>
                  <a:pt x="35832" y="75342"/>
                </a:lnTo>
                <a:lnTo>
                  <a:pt x="33374" y="74836"/>
                </a:lnTo>
                <a:lnTo>
                  <a:pt x="29831" y="73546"/>
                </a:lnTo>
                <a:lnTo>
                  <a:pt x="19558" y="69183"/>
                </a:lnTo>
                <a:lnTo>
                  <a:pt x="17763" y="67872"/>
                </a:lnTo>
                <a:lnTo>
                  <a:pt x="15614" y="66046"/>
                </a:lnTo>
                <a:lnTo>
                  <a:pt x="9871" y="60822"/>
                </a:lnTo>
                <a:lnTo>
                  <a:pt x="4325" y="55366"/>
                </a:lnTo>
                <a:lnTo>
                  <a:pt x="2845" y="52946"/>
                </a:lnTo>
                <a:lnTo>
                  <a:pt x="1858" y="50380"/>
                </a:lnTo>
                <a:lnTo>
                  <a:pt x="1200" y="47717"/>
                </a:lnTo>
                <a:lnTo>
                  <a:pt x="762" y="44990"/>
                </a:lnTo>
                <a:lnTo>
                  <a:pt x="469" y="42218"/>
                </a:lnTo>
                <a:lnTo>
                  <a:pt x="275" y="39419"/>
                </a:lnTo>
                <a:lnTo>
                  <a:pt x="145" y="36599"/>
                </a:lnTo>
                <a:lnTo>
                  <a:pt x="0" y="30927"/>
                </a:lnTo>
                <a:lnTo>
                  <a:pt x="914" y="28081"/>
                </a:lnTo>
                <a:lnTo>
                  <a:pt x="2476" y="25231"/>
                </a:lnTo>
                <a:lnTo>
                  <a:pt x="7276" y="18364"/>
                </a:lnTo>
                <a:lnTo>
                  <a:pt x="8622" y="16848"/>
                </a:lnTo>
                <a:lnTo>
                  <a:pt x="12658" y="12624"/>
                </a:lnTo>
                <a:lnTo>
                  <a:pt x="14115" y="10164"/>
                </a:lnTo>
                <a:lnTo>
                  <a:pt x="15087" y="7571"/>
                </a:lnTo>
                <a:lnTo>
                  <a:pt x="15735" y="4890"/>
                </a:lnTo>
                <a:lnTo>
                  <a:pt x="17118" y="3103"/>
                </a:lnTo>
                <a:lnTo>
                  <a:pt x="18994" y="1912"/>
                </a:lnTo>
                <a:lnTo>
                  <a:pt x="21197" y="1117"/>
                </a:lnTo>
                <a:lnTo>
                  <a:pt x="23618" y="588"/>
                </a:lnTo>
                <a:lnTo>
                  <a:pt x="26184" y="235"/>
                </a:lnTo>
                <a:lnTo>
                  <a:pt x="28847" y="0"/>
                </a:lnTo>
                <a:lnTo>
                  <a:pt x="31576" y="795"/>
                </a:lnTo>
                <a:lnTo>
                  <a:pt x="34347" y="2278"/>
                </a:lnTo>
                <a:lnTo>
                  <a:pt x="42747" y="81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5"/>
          <p:cNvSpPr/>
          <p:nvPr/>
        </p:nvSpPr>
        <p:spPr>
          <a:xfrm>
            <a:off x="6423659" y="3583422"/>
            <a:ext cx="51042" cy="58304"/>
          </a:xfrm>
          <a:custGeom>
            <a:avLst/>
            <a:gdLst/>
            <a:ahLst/>
            <a:cxnLst/>
            <a:rect l="0" t="0" r="0" b="0"/>
            <a:pathLst>
              <a:path w="51042" h="58304">
                <a:moveTo>
                  <a:pt x="17145" y="8455"/>
                </a:moveTo>
                <a:lnTo>
                  <a:pt x="24527" y="8455"/>
                </a:lnTo>
                <a:lnTo>
                  <a:pt x="25876" y="9407"/>
                </a:lnTo>
                <a:lnTo>
                  <a:pt x="27729" y="10995"/>
                </a:lnTo>
                <a:lnTo>
                  <a:pt x="32994" y="15836"/>
                </a:lnTo>
                <a:lnTo>
                  <a:pt x="34379" y="16233"/>
                </a:lnTo>
                <a:lnTo>
                  <a:pt x="36255" y="16498"/>
                </a:lnTo>
                <a:lnTo>
                  <a:pt x="38457" y="16675"/>
                </a:lnTo>
                <a:lnTo>
                  <a:pt x="39926" y="17745"/>
                </a:lnTo>
                <a:lnTo>
                  <a:pt x="40905" y="19411"/>
                </a:lnTo>
                <a:lnTo>
                  <a:pt x="41557" y="21474"/>
                </a:lnTo>
                <a:lnTo>
                  <a:pt x="41993" y="23802"/>
                </a:lnTo>
                <a:lnTo>
                  <a:pt x="42283" y="26306"/>
                </a:lnTo>
                <a:lnTo>
                  <a:pt x="42476" y="28928"/>
                </a:lnTo>
                <a:lnTo>
                  <a:pt x="42605" y="31629"/>
                </a:lnTo>
                <a:lnTo>
                  <a:pt x="42830" y="41093"/>
                </a:lnTo>
                <a:lnTo>
                  <a:pt x="41888" y="42596"/>
                </a:lnTo>
                <a:lnTo>
                  <a:pt x="40308" y="44551"/>
                </a:lnTo>
                <a:lnTo>
                  <a:pt x="38302" y="46806"/>
                </a:lnTo>
                <a:lnTo>
                  <a:pt x="36965" y="49263"/>
                </a:lnTo>
                <a:lnTo>
                  <a:pt x="36074" y="51853"/>
                </a:lnTo>
                <a:lnTo>
                  <a:pt x="35479" y="54532"/>
                </a:lnTo>
                <a:lnTo>
                  <a:pt x="34130" y="56318"/>
                </a:lnTo>
                <a:lnTo>
                  <a:pt x="32279" y="57509"/>
                </a:lnTo>
                <a:lnTo>
                  <a:pt x="30092" y="58303"/>
                </a:lnTo>
                <a:lnTo>
                  <a:pt x="27682" y="57879"/>
                </a:lnTo>
                <a:lnTo>
                  <a:pt x="25122" y="56644"/>
                </a:lnTo>
                <a:lnTo>
                  <a:pt x="18721" y="52370"/>
                </a:lnTo>
                <a:lnTo>
                  <a:pt x="17243" y="51067"/>
                </a:lnTo>
                <a:lnTo>
                  <a:pt x="13062" y="47078"/>
                </a:lnTo>
                <a:lnTo>
                  <a:pt x="11565" y="44682"/>
                </a:lnTo>
                <a:lnTo>
                  <a:pt x="10568" y="42131"/>
                </a:lnTo>
                <a:lnTo>
                  <a:pt x="9903" y="39478"/>
                </a:lnTo>
                <a:lnTo>
                  <a:pt x="8507" y="37710"/>
                </a:lnTo>
                <a:lnTo>
                  <a:pt x="6624" y="36531"/>
                </a:lnTo>
                <a:lnTo>
                  <a:pt x="4416" y="35745"/>
                </a:lnTo>
                <a:lnTo>
                  <a:pt x="2945" y="34268"/>
                </a:lnTo>
                <a:lnTo>
                  <a:pt x="1963" y="32331"/>
                </a:lnTo>
                <a:lnTo>
                  <a:pt x="1309" y="30088"/>
                </a:lnTo>
                <a:lnTo>
                  <a:pt x="873" y="27639"/>
                </a:lnTo>
                <a:lnTo>
                  <a:pt x="582" y="25055"/>
                </a:lnTo>
                <a:lnTo>
                  <a:pt x="388" y="22379"/>
                </a:lnTo>
                <a:lnTo>
                  <a:pt x="1211" y="19642"/>
                </a:lnTo>
                <a:lnTo>
                  <a:pt x="2713" y="16866"/>
                </a:lnTo>
                <a:lnTo>
                  <a:pt x="7416" y="10117"/>
                </a:lnTo>
                <a:lnTo>
                  <a:pt x="8754" y="8610"/>
                </a:lnTo>
                <a:lnTo>
                  <a:pt x="12781" y="4396"/>
                </a:lnTo>
                <a:lnTo>
                  <a:pt x="15188" y="2892"/>
                </a:lnTo>
                <a:lnTo>
                  <a:pt x="17746" y="1889"/>
                </a:lnTo>
                <a:lnTo>
                  <a:pt x="24143" y="279"/>
                </a:lnTo>
                <a:lnTo>
                  <a:pt x="25621" y="147"/>
                </a:lnTo>
                <a:lnTo>
                  <a:pt x="27558" y="59"/>
                </a:lnTo>
                <a:lnTo>
                  <a:pt x="29802" y="0"/>
                </a:lnTo>
                <a:lnTo>
                  <a:pt x="32251" y="913"/>
                </a:lnTo>
                <a:lnTo>
                  <a:pt x="34836" y="2475"/>
                </a:lnTo>
                <a:lnTo>
                  <a:pt x="41278" y="7274"/>
                </a:lnTo>
                <a:lnTo>
                  <a:pt x="42758" y="8620"/>
                </a:lnTo>
                <a:lnTo>
                  <a:pt x="46944" y="12656"/>
                </a:lnTo>
                <a:lnTo>
                  <a:pt x="48441" y="15066"/>
                </a:lnTo>
                <a:lnTo>
                  <a:pt x="49440" y="17625"/>
                </a:lnTo>
                <a:lnTo>
                  <a:pt x="50105" y="20284"/>
                </a:lnTo>
                <a:lnTo>
                  <a:pt x="50549" y="23008"/>
                </a:lnTo>
                <a:lnTo>
                  <a:pt x="50844" y="25777"/>
                </a:lnTo>
                <a:lnTo>
                  <a:pt x="51041" y="28576"/>
                </a:lnTo>
                <a:lnTo>
                  <a:pt x="50220" y="30441"/>
                </a:lnTo>
                <a:lnTo>
                  <a:pt x="48721" y="31685"/>
                </a:lnTo>
                <a:lnTo>
                  <a:pt x="46768" y="32514"/>
                </a:lnTo>
                <a:lnTo>
                  <a:pt x="45467" y="34019"/>
                </a:lnTo>
                <a:lnTo>
                  <a:pt x="44598" y="35976"/>
                </a:lnTo>
                <a:lnTo>
                  <a:pt x="44021" y="38232"/>
                </a:lnTo>
                <a:lnTo>
                  <a:pt x="42682" y="39736"/>
                </a:lnTo>
                <a:lnTo>
                  <a:pt x="40838" y="40739"/>
                </a:lnTo>
                <a:lnTo>
                  <a:pt x="38655" y="41408"/>
                </a:lnTo>
                <a:lnTo>
                  <a:pt x="37200" y="42806"/>
                </a:lnTo>
                <a:lnTo>
                  <a:pt x="36231" y="44691"/>
                </a:lnTo>
                <a:lnTo>
                  <a:pt x="35584" y="46900"/>
                </a:lnTo>
                <a:lnTo>
                  <a:pt x="34200" y="48372"/>
                </a:lnTo>
                <a:lnTo>
                  <a:pt x="32325" y="49354"/>
                </a:lnTo>
                <a:lnTo>
                  <a:pt x="30123" y="50009"/>
                </a:lnTo>
                <a:lnTo>
                  <a:pt x="27702" y="50445"/>
                </a:lnTo>
                <a:lnTo>
                  <a:pt x="25136" y="50736"/>
                </a:lnTo>
                <a:lnTo>
                  <a:pt x="22473" y="50930"/>
                </a:lnTo>
                <a:lnTo>
                  <a:pt x="19744" y="50106"/>
                </a:lnTo>
                <a:lnTo>
                  <a:pt x="16973" y="48605"/>
                </a:lnTo>
                <a:lnTo>
                  <a:pt x="10233" y="43903"/>
                </a:lnTo>
                <a:lnTo>
                  <a:pt x="9679" y="42564"/>
                </a:lnTo>
                <a:lnTo>
                  <a:pt x="9311" y="40720"/>
                </a:lnTo>
                <a:lnTo>
                  <a:pt x="9065" y="38537"/>
                </a:lnTo>
                <a:lnTo>
                  <a:pt x="7948" y="37082"/>
                </a:lnTo>
                <a:lnTo>
                  <a:pt x="6252" y="36112"/>
                </a:lnTo>
                <a:lnTo>
                  <a:pt x="4168" y="35466"/>
                </a:lnTo>
                <a:lnTo>
                  <a:pt x="2779" y="34082"/>
                </a:lnTo>
                <a:lnTo>
                  <a:pt x="1853" y="32207"/>
                </a:lnTo>
                <a:lnTo>
                  <a:pt x="0" y="25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46"/>
          <p:cNvSpPr/>
          <p:nvPr/>
        </p:nvSpPr>
        <p:spPr>
          <a:xfrm>
            <a:off x="6603682" y="3377565"/>
            <a:ext cx="59967" cy="50127"/>
          </a:xfrm>
          <a:custGeom>
            <a:avLst/>
            <a:gdLst/>
            <a:ahLst/>
            <a:cxnLst/>
            <a:rect l="0" t="0" r="0" b="0"/>
            <a:pathLst>
              <a:path w="59967" h="50127">
                <a:moveTo>
                  <a:pt x="0" y="17145"/>
                </a:moveTo>
                <a:lnTo>
                  <a:pt x="7381" y="17145"/>
                </a:lnTo>
                <a:lnTo>
                  <a:pt x="8730" y="16192"/>
                </a:lnTo>
                <a:lnTo>
                  <a:pt x="10584" y="14605"/>
                </a:lnTo>
                <a:lnTo>
                  <a:pt x="15849" y="9764"/>
                </a:lnTo>
                <a:lnTo>
                  <a:pt x="17234" y="9367"/>
                </a:lnTo>
                <a:lnTo>
                  <a:pt x="19109" y="9101"/>
                </a:lnTo>
                <a:lnTo>
                  <a:pt x="24412" y="8677"/>
                </a:lnTo>
                <a:lnTo>
                  <a:pt x="25800" y="9594"/>
                </a:lnTo>
                <a:lnTo>
                  <a:pt x="27678" y="11159"/>
                </a:lnTo>
                <a:lnTo>
                  <a:pt x="32984" y="15962"/>
                </a:lnTo>
                <a:lnTo>
                  <a:pt x="34372" y="16356"/>
                </a:lnTo>
                <a:lnTo>
                  <a:pt x="36249" y="16619"/>
                </a:lnTo>
                <a:lnTo>
                  <a:pt x="38454" y="16794"/>
                </a:lnTo>
                <a:lnTo>
                  <a:pt x="39924" y="17863"/>
                </a:lnTo>
                <a:lnTo>
                  <a:pt x="40903" y="19529"/>
                </a:lnTo>
                <a:lnTo>
                  <a:pt x="42476" y="24495"/>
                </a:lnTo>
                <a:lnTo>
                  <a:pt x="42605" y="25855"/>
                </a:lnTo>
                <a:lnTo>
                  <a:pt x="42691" y="27714"/>
                </a:lnTo>
                <a:lnTo>
                  <a:pt x="42853" y="33905"/>
                </a:lnTo>
                <a:lnTo>
                  <a:pt x="41903" y="34033"/>
                </a:lnTo>
                <a:lnTo>
                  <a:pt x="40318" y="34119"/>
                </a:lnTo>
                <a:lnTo>
                  <a:pt x="34643" y="34280"/>
                </a:lnTo>
                <a:lnTo>
                  <a:pt x="33573" y="33331"/>
                </a:lnTo>
                <a:lnTo>
                  <a:pt x="26079" y="26070"/>
                </a:lnTo>
                <a:lnTo>
                  <a:pt x="25959" y="25000"/>
                </a:lnTo>
                <a:lnTo>
                  <a:pt x="25879" y="23334"/>
                </a:lnTo>
                <a:lnTo>
                  <a:pt x="25749" y="18367"/>
                </a:lnTo>
                <a:lnTo>
                  <a:pt x="25720" y="9871"/>
                </a:lnTo>
                <a:lnTo>
                  <a:pt x="26672" y="9438"/>
                </a:lnTo>
                <a:lnTo>
                  <a:pt x="28258" y="9149"/>
                </a:lnTo>
                <a:lnTo>
                  <a:pt x="30269" y="8957"/>
                </a:lnTo>
                <a:lnTo>
                  <a:pt x="32562" y="8829"/>
                </a:lnTo>
                <a:lnTo>
                  <a:pt x="41318" y="8606"/>
                </a:lnTo>
                <a:lnTo>
                  <a:pt x="54658" y="8575"/>
                </a:lnTo>
                <a:lnTo>
                  <a:pt x="56442" y="9527"/>
                </a:lnTo>
                <a:lnTo>
                  <a:pt x="57630" y="11113"/>
                </a:lnTo>
                <a:lnTo>
                  <a:pt x="58422" y="13124"/>
                </a:lnTo>
                <a:lnTo>
                  <a:pt x="58951" y="15417"/>
                </a:lnTo>
                <a:lnTo>
                  <a:pt x="59303" y="17897"/>
                </a:lnTo>
                <a:lnTo>
                  <a:pt x="59538" y="20504"/>
                </a:lnTo>
                <a:lnTo>
                  <a:pt x="59694" y="23194"/>
                </a:lnTo>
                <a:lnTo>
                  <a:pt x="59966" y="32640"/>
                </a:lnTo>
                <a:lnTo>
                  <a:pt x="59028" y="34143"/>
                </a:lnTo>
                <a:lnTo>
                  <a:pt x="57450" y="36097"/>
                </a:lnTo>
                <a:lnTo>
                  <a:pt x="55444" y="38352"/>
                </a:lnTo>
                <a:lnTo>
                  <a:pt x="53155" y="39855"/>
                </a:lnTo>
                <a:lnTo>
                  <a:pt x="50677" y="40858"/>
                </a:lnTo>
                <a:lnTo>
                  <a:pt x="48072" y="41526"/>
                </a:lnTo>
                <a:lnTo>
                  <a:pt x="48241" y="42924"/>
                </a:lnTo>
                <a:lnTo>
                  <a:pt x="50258" y="44808"/>
                </a:lnTo>
                <a:lnTo>
                  <a:pt x="53508" y="47017"/>
                </a:lnTo>
                <a:lnTo>
                  <a:pt x="54722" y="48490"/>
                </a:lnTo>
                <a:lnTo>
                  <a:pt x="54579" y="49471"/>
                </a:lnTo>
                <a:lnTo>
                  <a:pt x="53531" y="50126"/>
                </a:lnTo>
                <a:lnTo>
                  <a:pt x="49975" y="49609"/>
                </a:lnTo>
                <a:lnTo>
                  <a:pt x="44747" y="48313"/>
                </a:lnTo>
                <a:lnTo>
                  <a:pt x="29476" y="43939"/>
                </a:lnTo>
                <a:lnTo>
                  <a:pt x="27271" y="42627"/>
                </a:lnTo>
                <a:lnTo>
                  <a:pt x="24849" y="40801"/>
                </a:lnTo>
                <a:lnTo>
                  <a:pt x="18667" y="35576"/>
                </a:lnTo>
                <a:lnTo>
                  <a:pt x="18160" y="34194"/>
                </a:lnTo>
                <a:lnTo>
                  <a:pt x="17822" y="32321"/>
                </a:lnTo>
                <a:lnTo>
                  <a:pt x="17596" y="30120"/>
                </a:lnTo>
                <a:lnTo>
                  <a:pt x="17446" y="27700"/>
                </a:lnTo>
                <a:lnTo>
                  <a:pt x="17345" y="25134"/>
                </a:lnTo>
                <a:lnTo>
                  <a:pt x="17185" y="18723"/>
                </a:lnTo>
                <a:lnTo>
                  <a:pt x="17149" y="9903"/>
                </a:lnTo>
                <a:lnTo>
                  <a:pt x="18100" y="8507"/>
                </a:lnTo>
                <a:lnTo>
                  <a:pt x="19687" y="6623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47"/>
          <p:cNvSpPr/>
          <p:nvPr/>
        </p:nvSpPr>
        <p:spPr>
          <a:xfrm>
            <a:off x="6243637" y="2314575"/>
            <a:ext cx="1500189" cy="1465898"/>
          </a:xfrm>
          <a:custGeom>
            <a:avLst/>
            <a:gdLst/>
            <a:ahLst/>
            <a:cxnLst/>
            <a:rect l="0" t="0" r="0" b="0"/>
            <a:pathLst>
              <a:path w="1500189" h="1465898">
                <a:moveTo>
                  <a:pt x="0" y="1465897"/>
                </a:moveTo>
                <a:lnTo>
                  <a:pt x="0" y="1458516"/>
                </a:lnTo>
                <a:lnTo>
                  <a:pt x="7381" y="1450048"/>
                </a:lnTo>
                <a:lnTo>
                  <a:pt x="12770" y="1444585"/>
                </a:lnTo>
                <a:lnTo>
                  <a:pt x="14229" y="1442164"/>
                </a:lnTo>
                <a:lnTo>
                  <a:pt x="15849" y="1436934"/>
                </a:lnTo>
                <a:lnTo>
                  <a:pt x="17233" y="1435158"/>
                </a:lnTo>
                <a:lnTo>
                  <a:pt x="19109" y="1433975"/>
                </a:lnTo>
                <a:lnTo>
                  <a:pt x="21312" y="1433185"/>
                </a:lnTo>
                <a:lnTo>
                  <a:pt x="26299" y="1429769"/>
                </a:lnTo>
                <a:lnTo>
                  <a:pt x="28963" y="1427524"/>
                </a:lnTo>
                <a:lnTo>
                  <a:pt x="30739" y="1425075"/>
                </a:lnTo>
                <a:lnTo>
                  <a:pt x="34190" y="1417078"/>
                </a:lnTo>
                <a:lnTo>
                  <a:pt x="49850" y="1399001"/>
                </a:lnTo>
                <a:lnTo>
                  <a:pt x="98378" y="1350374"/>
                </a:lnTo>
                <a:lnTo>
                  <a:pt x="100828" y="1348877"/>
                </a:lnTo>
                <a:lnTo>
                  <a:pt x="108827" y="1345817"/>
                </a:lnTo>
                <a:lnTo>
                  <a:pt x="114407" y="1341726"/>
                </a:lnTo>
                <a:lnTo>
                  <a:pt x="116277" y="1339301"/>
                </a:lnTo>
                <a:lnTo>
                  <a:pt x="117523" y="1336732"/>
                </a:lnTo>
                <a:lnTo>
                  <a:pt x="118353" y="1334067"/>
                </a:lnTo>
                <a:lnTo>
                  <a:pt x="121817" y="1328566"/>
                </a:lnTo>
                <a:lnTo>
                  <a:pt x="133588" y="1314427"/>
                </a:lnTo>
                <a:lnTo>
                  <a:pt x="135572" y="1308725"/>
                </a:lnTo>
                <a:lnTo>
                  <a:pt x="137054" y="1306823"/>
                </a:lnTo>
                <a:lnTo>
                  <a:pt x="138995" y="1305555"/>
                </a:lnTo>
                <a:lnTo>
                  <a:pt x="141241" y="1304710"/>
                </a:lnTo>
                <a:lnTo>
                  <a:pt x="146276" y="1301231"/>
                </a:lnTo>
                <a:lnTo>
                  <a:pt x="165767" y="1282912"/>
                </a:lnTo>
                <a:lnTo>
                  <a:pt x="167661" y="1280090"/>
                </a:lnTo>
                <a:lnTo>
                  <a:pt x="169766" y="1274414"/>
                </a:lnTo>
                <a:lnTo>
                  <a:pt x="171280" y="1272519"/>
                </a:lnTo>
                <a:lnTo>
                  <a:pt x="173241" y="1271256"/>
                </a:lnTo>
                <a:lnTo>
                  <a:pt x="175502" y="1270414"/>
                </a:lnTo>
                <a:lnTo>
                  <a:pt x="180554" y="1266938"/>
                </a:lnTo>
                <a:lnTo>
                  <a:pt x="217524" y="1231226"/>
                </a:lnTo>
                <a:lnTo>
                  <a:pt x="219311" y="1228487"/>
                </a:lnTo>
                <a:lnTo>
                  <a:pt x="221297" y="1222904"/>
                </a:lnTo>
                <a:lnTo>
                  <a:pt x="222779" y="1221034"/>
                </a:lnTo>
                <a:lnTo>
                  <a:pt x="224719" y="1219788"/>
                </a:lnTo>
                <a:lnTo>
                  <a:pt x="226966" y="1218956"/>
                </a:lnTo>
                <a:lnTo>
                  <a:pt x="232001" y="1215494"/>
                </a:lnTo>
                <a:lnTo>
                  <a:pt x="246941" y="1201737"/>
                </a:lnTo>
                <a:lnTo>
                  <a:pt x="248447" y="1201208"/>
                </a:lnTo>
                <a:lnTo>
                  <a:pt x="252661" y="1200620"/>
                </a:lnTo>
                <a:lnTo>
                  <a:pt x="255118" y="1199511"/>
                </a:lnTo>
                <a:lnTo>
                  <a:pt x="260389" y="1195738"/>
                </a:lnTo>
                <a:lnTo>
                  <a:pt x="262175" y="1193399"/>
                </a:lnTo>
                <a:lnTo>
                  <a:pt x="263366" y="1190886"/>
                </a:lnTo>
                <a:lnTo>
                  <a:pt x="264160" y="1188259"/>
                </a:lnTo>
                <a:lnTo>
                  <a:pt x="265641" y="1186508"/>
                </a:lnTo>
                <a:lnTo>
                  <a:pt x="267582" y="1185340"/>
                </a:lnTo>
                <a:lnTo>
                  <a:pt x="272989" y="1183466"/>
                </a:lnTo>
                <a:lnTo>
                  <a:pt x="295548" y="1161770"/>
                </a:lnTo>
                <a:lnTo>
                  <a:pt x="297045" y="1159323"/>
                </a:lnTo>
                <a:lnTo>
                  <a:pt x="298707" y="1154065"/>
                </a:lnTo>
                <a:lnTo>
                  <a:pt x="300103" y="1152281"/>
                </a:lnTo>
                <a:lnTo>
                  <a:pt x="301986" y="1151092"/>
                </a:lnTo>
                <a:lnTo>
                  <a:pt x="304194" y="1150300"/>
                </a:lnTo>
                <a:lnTo>
                  <a:pt x="305667" y="1148819"/>
                </a:lnTo>
                <a:lnTo>
                  <a:pt x="306647" y="1146879"/>
                </a:lnTo>
                <a:lnTo>
                  <a:pt x="307301" y="1144634"/>
                </a:lnTo>
                <a:lnTo>
                  <a:pt x="308690" y="1143136"/>
                </a:lnTo>
                <a:lnTo>
                  <a:pt x="310569" y="1142138"/>
                </a:lnTo>
                <a:lnTo>
                  <a:pt x="312773" y="1141473"/>
                </a:lnTo>
                <a:lnTo>
                  <a:pt x="317763" y="1138194"/>
                </a:lnTo>
                <a:lnTo>
                  <a:pt x="341563" y="1115755"/>
                </a:lnTo>
                <a:lnTo>
                  <a:pt x="341056" y="1114359"/>
                </a:lnTo>
                <a:lnTo>
                  <a:pt x="337953" y="1110268"/>
                </a:lnTo>
                <a:lnTo>
                  <a:pt x="337697" y="1107844"/>
                </a:lnTo>
                <a:lnTo>
                  <a:pt x="338479" y="1105275"/>
                </a:lnTo>
                <a:lnTo>
                  <a:pt x="342026" y="1098859"/>
                </a:lnTo>
                <a:lnTo>
                  <a:pt x="355648" y="1084551"/>
                </a:lnTo>
                <a:lnTo>
                  <a:pt x="357113" y="1082126"/>
                </a:lnTo>
                <a:lnTo>
                  <a:pt x="358742" y="1076892"/>
                </a:lnTo>
                <a:lnTo>
                  <a:pt x="360129" y="1075116"/>
                </a:lnTo>
                <a:lnTo>
                  <a:pt x="362006" y="1073931"/>
                </a:lnTo>
                <a:lnTo>
                  <a:pt x="364210" y="1073141"/>
                </a:lnTo>
                <a:lnTo>
                  <a:pt x="369199" y="1069724"/>
                </a:lnTo>
                <a:lnTo>
                  <a:pt x="401328" y="1038851"/>
                </a:lnTo>
                <a:lnTo>
                  <a:pt x="402807" y="1038324"/>
                </a:lnTo>
                <a:lnTo>
                  <a:pt x="406990" y="1037740"/>
                </a:lnTo>
                <a:lnTo>
                  <a:pt x="408487" y="1036632"/>
                </a:lnTo>
                <a:lnTo>
                  <a:pt x="409485" y="1034940"/>
                </a:lnTo>
                <a:lnTo>
                  <a:pt x="410150" y="1032860"/>
                </a:lnTo>
                <a:lnTo>
                  <a:pt x="411546" y="1031473"/>
                </a:lnTo>
                <a:lnTo>
                  <a:pt x="413429" y="1030549"/>
                </a:lnTo>
                <a:lnTo>
                  <a:pt x="415637" y="1029932"/>
                </a:lnTo>
                <a:lnTo>
                  <a:pt x="420630" y="1026708"/>
                </a:lnTo>
                <a:lnTo>
                  <a:pt x="427046" y="1021427"/>
                </a:lnTo>
                <a:lnTo>
                  <a:pt x="427572" y="1020041"/>
                </a:lnTo>
                <a:lnTo>
                  <a:pt x="428158" y="1015962"/>
                </a:lnTo>
                <a:lnTo>
                  <a:pt x="429265" y="1013540"/>
                </a:lnTo>
                <a:lnTo>
                  <a:pt x="435965" y="1004561"/>
                </a:lnTo>
                <a:lnTo>
                  <a:pt x="437328" y="1004034"/>
                </a:lnTo>
                <a:lnTo>
                  <a:pt x="441383" y="1003450"/>
                </a:lnTo>
                <a:lnTo>
                  <a:pt x="442845" y="1002341"/>
                </a:lnTo>
                <a:lnTo>
                  <a:pt x="443820" y="1000650"/>
                </a:lnTo>
                <a:lnTo>
                  <a:pt x="444471" y="998570"/>
                </a:lnTo>
                <a:lnTo>
                  <a:pt x="445856" y="997183"/>
                </a:lnTo>
                <a:lnTo>
                  <a:pt x="447732" y="996258"/>
                </a:lnTo>
                <a:lnTo>
                  <a:pt x="449936" y="995642"/>
                </a:lnTo>
                <a:lnTo>
                  <a:pt x="451404" y="994279"/>
                </a:lnTo>
                <a:lnTo>
                  <a:pt x="452384" y="992417"/>
                </a:lnTo>
                <a:lnTo>
                  <a:pt x="453037" y="990224"/>
                </a:lnTo>
                <a:lnTo>
                  <a:pt x="454425" y="988762"/>
                </a:lnTo>
                <a:lnTo>
                  <a:pt x="456302" y="987787"/>
                </a:lnTo>
                <a:lnTo>
                  <a:pt x="458507" y="987137"/>
                </a:lnTo>
                <a:lnTo>
                  <a:pt x="463496" y="983875"/>
                </a:lnTo>
                <a:lnTo>
                  <a:pt x="466160" y="981671"/>
                </a:lnTo>
                <a:lnTo>
                  <a:pt x="467936" y="979250"/>
                </a:lnTo>
                <a:lnTo>
                  <a:pt x="471020" y="970271"/>
                </a:lnTo>
                <a:lnTo>
                  <a:pt x="472129" y="969745"/>
                </a:lnTo>
                <a:lnTo>
                  <a:pt x="475900" y="969160"/>
                </a:lnTo>
                <a:lnTo>
                  <a:pt x="477287" y="968051"/>
                </a:lnTo>
                <a:lnTo>
                  <a:pt x="478211" y="966360"/>
                </a:lnTo>
                <a:lnTo>
                  <a:pt x="478828" y="964280"/>
                </a:lnTo>
                <a:lnTo>
                  <a:pt x="480191" y="962893"/>
                </a:lnTo>
                <a:lnTo>
                  <a:pt x="482053" y="961969"/>
                </a:lnTo>
                <a:lnTo>
                  <a:pt x="484246" y="961352"/>
                </a:lnTo>
                <a:lnTo>
                  <a:pt x="489223" y="958127"/>
                </a:lnTo>
                <a:lnTo>
                  <a:pt x="495629" y="952847"/>
                </a:lnTo>
                <a:lnTo>
                  <a:pt x="499044" y="952125"/>
                </a:lnTo>
                <a:lnTo>
                  <a:pt x="501289" y="951932"/>
                </a:lnTo>
                <a:lnTo>
                  <a:pt x="502785" y="950852"/>
                </a:lnTo>
                <a:lnTo>
                  <a:pt x="503782" y="949178"/>
                </a:lnTo>
                <a:lnTo>
                  <a:pt x="504448" y="947110"/>
                </a:lnTo>
                <a:lnTo>
                  <a:pt x="505844" y="945732"/>
                </a:lnTo>
                <a:lnTo>
                  <a:pt x="507726" y="944813"/>
                </a:lnTo>
                <a:lnTo>
                  <a:pt x="509935" y="944200"/>
                </a:lnTo>
                <a:lnTo>
                  <a:pt x="511406" y="942839"/>
                </a:lnTo>
                <a:lnTo>
                  <a:pt x="512388" y="940979"/>
                </a:lnTo>
                <a:lnTo>
                  <a:pt x="513042" y="938787"/>
                </a:lnTo>
                <a:lnTo>
                  <a:pt x="514431" y="937325"/>
                </a:lnTo>
                <a:lnTo>
                  <a:pt x="516309" y="936351"/>
                </a:lnTo>
                <a:lnTo>
                  <a:pt x="518513" y="935701"/>
                </a:lnTo>
                <a:lnTo>
                  <a:pt x="519983" y="934316"/>
                </a:lnTo>
                <a:lnTo>
                  <a:pt x="520963" y="932439"/>
                </a:lnTo>
                <a:lnTo>
                  <a:pt x="521616" y="930236"/>
                </a:lnTo>
                <a:lnTo>
                  <a:pt x="523005" y="928767"/>
                </a:lnTo>
                <a:lnTo>
                  <a:pt x="524882" y="927788"/>
                </a:lnTo>
                <a:lnTo>
                  <a:pt x="527086" y="927135"/>
                </a:lnTo>
                <a:lnTo>
                  <a:pt x="532076" y="923870"/>
                </a:lnTo>
                <a:lnTo>
                  <a:pt x="538489" y="918563"/>
                </a:lnTo>
                <a:lnTo>
                  <a:pt x="539015" y="917175"/>
                </a:lnTo>
                <a:lnTo>
                  <a:pt x="539600" y="913093"/>
                </a:lnTo>
                <a:lnTo>
                  <a:pt x="540708" y="911624"/>
                </a:lnTo>
                <a:lnTo>
                  <a:pt x="542400" y="910644"/>
                </a:lnTo>
                <a:lnTo>
                  <a:pt x="544480" y="909991"/>
                </a:lnTo>
                <a:lnTo>
                  <a:pt x="549331" y="906725"/>
                </a:lnTo>
                <a:lnTo>
                  <a:pt x="561302" y="895948"/>
                </a:lnTo>
                <a:lnTo>
                  <a:pt x="563749" y="894479"/>
                </a:lnTo>
                <a:lnTo>
                  <a:pt x="571743" y="891458"/>
                </a:lnTo>
                <a:lnTo>
                  <a:pt x="577323" y="887376"/>
                </a:lnTo>
                <a:lnTo>
                  <a:pt x="579192" y="884954"/>
                </a:lnTo>
                <a:lnTo>
                  <a:pt x="580438" y="882387"/>
                </a:lnTo>
                <a:lnTo>
                  <a:pt x="582438" y="875973"/>
                </a:lnTo>
                <a:lnTo>
                  <a:pt x="583555" y="875447"/>
                </a:lnTo>
                <a:lnTo>
                  <a:pt x="587335" y="874862"/>
                </a:lnTo>
                <a:lnTo>
                  <a:pt x="589677" y="873754"/>
                </a:lnTo>
                <a:lnTo>
                  <a:pt x="594819" y="869982"/>
                </a:lnTo>
                <a:lnTo>
                  <a:pt x="596571" y="867643"/>
                </a:lnTo>
                <a:lnTo>
                  <a:pt x="598518" y="862504"/>
                </a:lnTo>
                <a:lnTo>
                  <a:pt x="599989" y="860753"/>
                </a:lnTo>
                <a:lnTo>
                  <a:pt x="601923" y="859585"/>
                </a:lnTo>
                <a:lnTo>
                  <a:pt x="604165" y="858806"/>
                </a:lnTo>
                <a:lnTo>
                  <a:pt x="605659" y="857335"/>
                </a:lnTo>
                <a:lnTo>
                  <a:pt x="606655" y="855402"/>
                </a:lnTo>
                <a:lnTo>
                  <a:pt x="607319" y="853160"/>
                </a:lnTo>
                <a:lnTo>
                  <a:pt x="608715" y="851666"/>
                </a:lnTo>
                <a:lnTo>
                  <a:pt x="610597" y="850669"/>
                </a:lnTo>
                <a:lnTo>
                  <a:pt x="612805" y="850005"/>
                </a:lnTo>
                <a:lnTo>
                  <a:pt x="617798" y="846727"/>
                </a:lnTo>
                <a:lnTo>
                  <a:pt x="620462" y="844520"/>
                </a:lnTo>
                <a:lnTo>
                  <a:pt x="623191" y="843048"/>
                </a:lnTo>
                <a:lnTo>
                  <a:pt x="628765" y="841413"/>
                </a:lnTo>
                <a:lnTo>
                  <a:pt x="630631" y="840024"/>
                </a:lnTo>
                <a:lnTo>
                  <a:pt x="631876" y="838146"/>
                </a:lnTo>
                <a:lnTo>
                  <a:pt x="632706" y="835941"/>
                </a:lnTo>
                <a:lnTo>
                  <a:pt x="634211" y="834471"/>
                </a:lnTo>
                <a:lnTo>
                  <a:pt x="636167" y="833492"/>
                </a:lnTo>
                <a:lnTo>
                  <a:pt x="641600" y="831919"/>
                </a:lnTo>
                <a:lnTo>
                  <a:pt x="649518" y="825717"/>
                </a:lnTo>
                <a:lnTo>
                  <a:pt x="654752" y="824185"/>
                </a:lnTo>
                <a:lnTo>
                  <a:pt x="656529" y="822824"/>
                </a:lnTo>
                <a:lnTo>
                  <a:pt x="657713" y="820964"/>
                </a:lnTo>
                <a:lnTo>
                  <a:pt x="658503" y="818772"/>
                </a:lnTo>
                <a:lnTo>
                  <a:pt x="659982" y="817310"/>
                </a:lnTo>
                <a:lnTo>
                  <a:pt x="661921" y="816336"/>
                </a:lnTo>
                <a:lnTo>
                  <a:pt x="666614" y="815253"/>
                </a:lnTo>
                <a:lnTo>
                  <a:pt x="671876" y="814772"/>
                </a:lnTo>
                <a:lnTo>
                  <a:pt x="673660" y="813691"/>
                </a:lnTo>
                <a:lnTo>
                  <a:pt x="674849" y="812018"/>
                </a:lnTo>
                <a:lnTo>
                  <a:pt x="675642" y="809950"/>
                </a:lnTo>
                <a:lnTo>
                  <a:pt x="681309" y="802489"/>
                </a:lnTo>
                <a:lnTo>
                  <a:pt x="683758" y="800740"/>
                </a:lnTo>
                <a:lnTo>
                  <a:pt x="691757" y="797326"/>
                </a:lnTo>
                <a:lnTo>
                  <a:pt x="702790" y="788603"/>
                </a:lnTo>
                <a:lnTo>
                  <a:pt x="707003" y="784512"/>
                </a:lnTo>
                <a:lnTo>
                  <a:pt x="709461" y="783040"/>
                </a:lnTo>
                <a:lnTo>
                  <a:pt x="714731" y="781405"/>
                </a:lnTo>
                <a:lnTo>
                  <a:pt x="716518" y="780017"/>
                </a:lnTo>
                <a:lnTo>
                  <a:pt x="717708" y="778139"/>
                </a:lnTo>
                <a:lnTo>
                  <a:pt x="718502" y="775934"/>
                </a:lnTo>
                <a:lnTo>
                  <a:pt x="721924" y="770944"/>
                </a:lnTo>
                <a:lnTo>
                  <a:pt x="724171" y="768280"/>
                </a:lnTo>
                <a:lnTo>
                  <a:pt x="726620" y="766504"/>
                </a:lnTo>
                <a:lnTo>
                  <a:pt x="731882" y="764531"/>
                </a:lnTo>
                <a:lnTo>
                  <a:pt x="733667" y="763052"/>
                </a:lnTo>
                <a:lnTo>
                  <a:pt x="734856" y="761114"/>
                </a:lnTo>
                <a:lnTo>
                  <a:pt x="735649" y="758869"/>
                </a:lnTo>
                <a:lnTo>
                  <a:pt x="737130" y="757373"/>
                </a:lnTo>
                <a:lnTo>
                  <a:pt x="739070" y="756375"/>
                </a:lnTo>
                <a:lnTo>
                  <a:pt x="741316" y="755710"/>
                </a:lnTo>
                <a:lnTo>
                  <a:pt x="746351" y="752431"/>
                </a:lnTo>
                <a:lnTo>
                  <a:pt x="749028" y="750223"/>
                </a:lnTo>
                <a:lnTo>
                  <a:pt x="751764" y="748751"/>
                </a:lnTo>
                <a:lnTo>
                  <a:pt x="760166" y="745727"/>
                </a:lnTo>
                <a:lnTo>
                  <a:pt x="765842" y="741644"/>
                </a:lnTo>
                <a:lnTo>
                  <a:pt x="767736" y="739222"/>
                </a:lnTo>
                <a:lnTo>
                  <a:pt x="769000" y="736654"/>
                </a:lnTo>
                <a:lnTo>
                  <a:pt x="769841" y="733990"/>
                </a:lnTo>
                <a:lnTo>
                  <a:pt x="771355" y="732214"/>
                </a:lnTo>
                <a:lnTo>
                  <a:pt x="773317" y="731030"/>
                </a:lnTo>
                <a:lnTo>
                  <a:pt x="775577" y="730241"/>
                </a:lnTo>
                <a:lnTo>
                  <a:pt x="780628" y="726824"/>
                </a:lnTo>
                <a:lnTo>
                  <a:pt x="783309" y="724579"/>
                </a:lnTo>
                <a:lnTo>
                  <a:pt x="785095" y="722130"/>
                </a:lnTo>
                <a:lnTo>
                  <a:pt x="787082" y="716869"/>
                </a:lnTo>
                <a:lnTo>
                  <a:pt x="788563" y="715085"/>
                </a:lnTo>
                <a:lnTo>
                  <a:pt x="790504" y="713896"/>
                </a:lnTo>
                <a:lnTo>
                  <a:pt x="792751" y="713103"/>
                </a:lnTo>
                <a:lnTo>
                  <a:pt x="797786" y="709682"/>
                </a:lnTo>
                <a:lnTo>
                  <a:pt x="800463" y="707436"/>
                </a:lnTo>
                <a:lnTo>
                  <a:pt x="803199" y="705939"/>
                </a:lnTo>
                <a:lnTo>
                  <a:pt x="808779" y="704275"/>
                </a:lnTo>
                <a:lnTo>
                  <a:pt x="810649" y="702879"/>
                </a:lnTo>
                <a:lnTo>
                  <a:pt x="811895" y="700996"/>
                </a:lnTo>
                <a:lnTo>
                  <a:pt x="812726" y="698788"/>
                </a:lnTo>
                <a:lnTo>
                  <a:pt x="814232" y="697316"/>
                </a:lnTo>
                <a:lnTo>
                  <a:pt x="816190" y="696335"/>
                </a:lnTo>
                <a:lnTo>
                  <a:pt x="818446" y="695681"/>
                </a:lnTo>
                <a:lnTo>
                  <a:pt x="823494" y="692414"/>
                </a:lnTo>
                <a:lnTo>
                  <a:pt x="826174" y="690209"/>
                </a:lnTo>
                <a:lnTo>
                  <a:pt x="828912" y="688739"/>
                </a:lnTo>
                <a:lnTo>
                  <a:pt x="834496" y="687106"/>
                </a:lnTo>
                <a:lnTo>
                  <a:pt x="836365" y="685718"/>
                </a:lnTo>
                <a:lnTo>
                  <a:pt x="837612" y="683840"/>
                </a:lnTo>
                <a:lnTo>
                  <a:pt x="838443" y="681636"/>
                </a:lnTo>
                <a:lnTo>
                  <a:pt x="839950" y="680166"/>
                </a:lnTo>
                <a:lnTo>
                  <a:pt x="841907" y="679187"/>
                </a:lnTo>
                <a:lnTo>
                  <a:pt x="844164" y="678533"/>
                </a:lnTo>
                <a:lnTo>
                  <a:pt x="849212" y="675268"/>
                </a:lnTo>
                <a:lnTo>
                  <a:pt x="851891" y="673063"/>
                </a:lnTo>
                <a:lnTo>
                  <a:pt x="853677" y="670641"/>
                </a:lnTo>
                <a:lnTo>
                  <a:pt x="856779" y="661661"/>
                </a:lnTo>
                <a:lnTo>
                  <a:pt x="869141" y="648289"/>
                </a:lnTo>
                <a:lnTo>
                  <a:pt x="871844" y="646505"/>
                </a:lnTo>
                <a:lnTo>
                  <a:pt x="880201" y="643042"/>
                </a:lnTo>
                <a:lnTo>
                  <a:pt x="891558" y="633821"/>
                </a:lnTo>
                <a:lnTo>
                  <a:pt x="898423" y="627378"/>
                </a:lnTo>
                <a:lnTo>
                  <a:pt x="898986" y="625897"/>
                </a:lnTo>
                <a:lnTo>
                  <a:pt x="899613" y="621711"/>
                </a:lnTo>
                <a:lnTo>
                  <a:pt x="900732" y="619262"/>
                </a:lnTo>
                <a:lnTo>
                  <a:pt x="904515" y="614000"/>
                </a:lnTo>
                <a:lnTo>
                  <a:pt x="906858" y="612215"/>
                </a:lnTo>
                <a:lnTo>
                  <a:pt x="909372" y="611026"/>
                </a:lnTo>
                <a:lnTo>
                  <a:pt x="912000" y="610233"/>
                </a:lnTo>
                <a:lnTo>
                  <a:pt x="917461" y="606812"/>
                </a:lnTo>
                <a:lnTo>
                  <a:pt x="920251" y="604566"/>
                </a:lnTo>
                <a:lnTo>
                  <a:pt x="922110" y="602116"/>
                </a:lnTo>
                <a:lnTo>
                  <a:pt x="923351" y="599531"/>
                </a:lnTo>
                <a:lnTo>
                  <a:pt x="924177" y="596855"/>
                </a:lnTo>
                <a:lnTo>
                  <a:pt x="927635" y="591341"/>
                </a:lnTo>
                <a:lnTo>
                  <a:pt x="929891" y="588537"/>
                </a:lnTo>
                <a:lnTo>
                  <a:pt x="932347" y="586668"/>
                </a:lnTo>
                <a:lnTo>
                  <a:pt x="934938" y="585422"/>
                </a:lnTo>
                <a:lnTo>
                  <a:pt x="937616" y="584591"/>
                </a:lnTo>
                <a:lnTo>
                  <a:pt x="939403" y="583085"/>
                </a:lnTo>
                <a:lnTo>
                  <a:pt x="940594" y="581128"/>
                </a:lnTo>
                <a:lnTo>
                  <a:pt x="941388" y="578871"/>
                </a:lnTo>
                <a:lnTo>
                  <a:pt x="942870" y="577366"/>
                </a:lnTo>
                <a:lnTo>
                  <a:pt x="944810" y="576363"/>
                </a:lnTo>
                <a:lnTo>
                  <a:pt x="947055" y="575694"/>
                </a:lnTo>
                <a:lnTo>
                  <a:pt x="948553" y="574296"/>
                </a:lnTo>
                <a:lnTo>
                  <a:pt x="949551" y="572411"/>
                </a:lnTo>
                <a:lnTo>
                  <a:pt x="950217" y="570203"/>
                </a:lnTo>
                <a:lnTo>
                  <a:pt x="953496" y="565208"/>
                </a:lnTo>
                <a:lnTo>
                  <a:pt x="955704" y="562543"/>
                </a:lnTo>
                <a:lnTo>
                  <a:pt x="958128" y="560766"/>
                </a:lnTo>
                <a:lnTo>
                  <a:pt x="963362" y="558791"/>
                </a:lnTo>
                <a:lnTo>
                  <a:pt x="965140" y="557313"/>
                </a:lnTo>
                <a:lnTo>
                  <a:pt x="966324" y="555374"/>
                </a:lnTo>
                <a:lnTo>
                  <a:pt x="967113" y="553129"/>
                </a:lnTo>
                <a:lnTo>
                  <a:pt x="970531" y="548095"/>
                </a:lnTo>
                <a:lnTo>
                  <a:pt x="981421" y="535986"/>
                </a:lnTo>
                <a:lnTo>
                  <a:pt x="982893" y="533537"/>
                </a:lnTo>
                <a:lnTo>
                  <a:pt x="984529" y="528275"/>
                </a:lnTo>
                <a:lnTo>
                  <a:pt x="985917" y="526490"/>
                </a:lnTo>
                <a:lnTo>
                  <a:pt x="987796" y="525301"/>
                </a:lnTo>
                <a:lnTo>
                  <a:pt x="990001" y="524508"/>
                </a:lnTo>
                <a:lnTo>
                  <a:pt x="994990" y="521087"/>
                </a:lnTo>
                <a:lnTo>
                  <a:pt x="997655" y="518841"/>
                </a:lnTo>
                <a:lnTo>
                  <a:pt x="999430" y="516391"/>
                </a:lnTo>
                <a:lnTo>
                  <a:pt x="1001404" y="511130"/>
                </a:lnTo>
                <a:lnTo>
                  <a:pt x="1002882" y="509345"/>
                </a:lnTo>
                <a:lnTo>
                  <a:pt x="1004821" y="508156"/>
                </a:lnTo>
                <a:lnTo>
                  <a:pt x="1007065" y="507363"/>
                </a:lnTo>
                <a:lnTo>
                  <a:pt x="1012099" y="503942"/>
                </a:lnTo>
                <a:lnTo>
                  <a:pt x="1014776" y="501696"/>
                </a:lnTo>
                <a:lnTo>
                  <a:pt x="1016560" y="499246"/>
                </a:lnTo>
                <a:lnTo>
                  <a:pt x="1018542" y="493985"/>
                </a:lnTo>
                <a:lnTo>
                  <a:pt x="1020023" y="492200"/>
                </a:lnTo>
                <a:lnTo>
                  <a:pt x="1021963" y="491011"/>
                </a:lnTo>
                <a:lnTo>
                  <a:pt x="1024209" y="490218"/>
                </a:lnTo>
                <a:lnTo>
                  <a:pt x="1029244" y="486797"/>
                </a:lnTo>
                <a:lnTo>
                  <a:pt x="1031921" y="484551"/>
                </a:lnTo>
                <a:lnTo>
                  <a:pt x="1033704" y="482101"/>
                </a:lnTo>
                <a:lnTo>
                  <a:pt x="1035687" y="476840"/>
                </a:lnTo>
                <a:lnTo>
                  <a:pt x="1037168" y="475055"/>
                </a:lnTo>
                <a:lnTo>
                  <a:pt x="1039108" y="473866"/>
                </a:lnTo>
                <a:lnTo>
                  <a:pt x="1041353" y="473073"/>
                </a:lnTo>
                <a:lnTo>
                  <a:pt x="1042850" y="471592"/>
                </a:lnTo>
                <a:lnTo>
                  <a:pt x="1043849" y="469652"/>
                </a:lnTo>
                <a:lnTo>
                  <a:pt x="1044515" y="467406"/>
                </a:lnTo>
                <a:lnTo>
                  <a:pt x="1045911" y="465909"/>
                </a:lnTo>
                <a:lnTo>
                  <a:pt x="1047793" y="464911"/>
                </a:lnTo>
                <a:lnTo>
                  <a:pt x="1050002" y="464245"/>
                </a:lnTo>
                <a:lnTo>
                  <a:pt x="1054995" y="460966"/>
                </a:lnTo>
                <a:lnTo>
                  <a:pt x="1065962" y="451100"/>
                </a:lnTo>
                <a:lnTo>
                  <a:pt x="1067829" y="448371"/>
                </a:lnTo>
                <a:lnTo>
                  <a:pt x="1071071" y="438857"/>
                </a:lnTo>
                <a:lnTo>
                  <a:pt x="1075968" y="433138"/>
                </a:lnTo>
                <a:lnTo>
                  <a:pt x="1078309" y="431634"/>
                </a:lnTo>
                <a:lnTo>
                  <a:pt x="1083451" y="429962"/>
                </a:lnTo>
                <a:lnTo>
                  <a:pt x="1085204" y="428564"/>
                </a:lnTo>
                <a:lnTo>
                  <a:pt x="1086372" y="426679"/>
                </a:lnTo>
                <a:lnTo>
                  <a:pt x="1087151" y="424470"/>
                </a:lnTo>
                <a:lnTo>
                  <a:pt x="1090556" y="419476"/>
                </a:lnTo>
                <a:lnTo>
                  <a:pt x="1101437" y="407397"/>
                </a:lnTo>
                <a:lnTo>
                  <a:pt x="1103861" y="405900"/>
                </a:lnTo>
                <a:lnTo>
                  <a:pt x="1109095" y="404237"/>
                </a:lnTo>
                <a:lnTo>
                  <a:pt x="1110872" y="402841"/>
                </a:lnTo>
                <a:lnTo>
                  <a:pt x="1112056" y="400958"/>
                </a:lnTo>
                <a:lnTo>
                  <a:pt x="1113957" y="395643"/>
                </a:lnTo>
                <a:lnTo>
                  <a:pt x="1144330" y="364429"/>
                </a:lnTo>
                <a:lnTo>
                  <a:pt x="1146745" y="362968"/>
                </a:lnTo>
                <a:lnTo>
                  <a:pt x="1151967" y="361344"/>
                </a:lnTo>
                <a:lnTo>
                  <a:pt x="1153740" y="359958"/>
                </a:lnTo>
                <a:lnTo>
                  <a:pt x="1154923" y="358082"/>
                </a:lnTo>
                <a:lnTo>
                  <a:pt x="1156821" y="352778"/>
                </a:lnTo>
                <a:lnTo>
                  <a:pt x="1171508" y="336314"/>
                </a:lnTo>
                <a:lnTo>
                  <a:pt x="1173133" y="331083"/>
                </a:lnTo>
                <a:lnTo>
                  <a:pt x="1174518" y="329307"/>
                </a:lnTo>
                <a:lnTo>
                  <a:pt x="1176395" y="328123"/>
                </a:lnTo>
                <a:lnTo>
                  <a:pt x="1181700" y="326222"/>
                </a:lnTo>
                <a:lnTo>
                  <a:pt x="1215303" y="294408"/>
                </a:lnTo>
                <a:lnTo>
                  <a:pt x="1220537" y="292773"/>
                </a:lnTo>
                <a:lnTo>
                  <a:pt x="1222315" y="291384"/>
                </a:lnTo>
                <a:lnTo>
                  <a:pt x="1223499" y="289506"/>
                </a:lnTo>
                <a:lnTo>
                  <a:pt x="1225400" y="284199"/>
                </a:lnTo>
                <a:lnTo>
                  <a:pt x="1250279" y="258481"/>
                </a:lnTo>
                <a:lnTo>
                  <a:pt x="1251667" y="258045"/>
                </a:lnTo>
                <a:lnTo>
                  <a:pt x="1263402" y="257289"/>
                </a:lnTo>
                <a:lnTo>
                  <a:pt x="1265178" y="256299"/>
                </a:lnTo>
                <a:lnTo>
                  <a:pt x="1266362" y="254686"/>
                </a:lnTo>
                <a:lnTo>
                  <a:pt x="1268592" y="248958"/>
                </a:lnTo>
                <a:lnTo>
                  <a:pt x="1273240" y="248708"/>
                </a:lnTo>
                <a:lnTo>
                  <a:pt x="1274594" y="247720"/>
                </a:lnTo>
                <a:lnTo>
                  <a:pt x="1275497" y="246109"/>
                </a:lnTo>
                <a:lnTo>
                  <a:pt x="1276946" y="241230"/>
                </a:lnTo>
                <a:lnTo>
                  <a:pt x="1277197" y="235835"/>
                </a:lnTo>
                <a:lnTo>
                  <a:pt x="1278185" y="234375"/>
                </a:lnTo>
                <a:lnTo>
                  <a:pt x="1279796" y="233403"/>
                </a:lnTo>
                <a:lnTo>
                  <a:pt x="1284674" y="231841"/>
                </a:lnTo>
                <a:lnTo>
                  <a:pt x="1285074" y="230761"/>
                </a:lnTo>
                <a:lnTo>
                  <a:pt x="1285519" y="227020"/>
                </a:lnTo>
                <a:lnTo>
                  <a:pt x="1286590" y="225642"/>
                </a:lnTo>
                <a:lnTo>
                  <a:pt x="1288257" y="224723"/>
                </a:lnTo>
                <a:lnTo>
                  <a:pt x="1290321" y="224110"/>
                </a:lnTo>
                <a:lnTo>
                  <a:pt x="1291696" y="222749"/>
                </a:lnTo>
                <a:lnTo>
                  <a:pt x="1292613" y="220889"/>
                </a:lnTo>
                <a:lnTo>
                  <a:pt x="1294340" y="214697"/>
                </a:lnTo>
                <a:lnTo>
                  <a:pt x="1301819" y="206965"/>
                </a:lnTo>
                <a:lnTo>
                  <a:pt x="1302486" y="203744"/>
                </a:lnTo>
                <a:lnTo>
                  <a:pt x="1302915" y="198466"/>
                </a:lnTo>
                <a:lnTo>
                  <a:pt x="1303902" y="198033"/>
                </a:lnTo>
                <a:lnTo>
                  <a:pt x="1307540" y="197552"/>
                </a:lnTo>
                <a:lnTo>
                  <a:pt x="1308891" y="196471"/>
                </a:lnTo>
                <a:lnTo>
                  <a:pt x="1309791" y="194798"/>
                </a:lnTo>
                <a:lnTo>
                  <a:pt x="1310391" y="192730"/>
                </a:lnTo>
                <a:lnTo>
                  <a:pt x="1311744" y="191352"/>
                </a:lnTo>
                <a:lnTo>
                  <a:pt x="1313599" y="190433"/>
                </a:lnTo>
                <a:lnTo>
                  <a:pt x="1315788" y="189820"/>
                </a:lnTo>
                <a:lnTo>
                  <a:pt x="1317247" y="188459"/>
                </a:lnTo>
                <a:lnTo>
                  <a:pt x="1318220" y="186599"/>
                </a:lnTo>
                <a:lnTo>
                  <a:pt x="1318868" y="184407"/>
                </a:lnTo>
                <a:lnTo>
                  <a:pt x="1320253" y="182945"/>
                </a:lnTo>
                <a:lnTo>
                  <a:pt x="1322129" y="181971"/>
                </a:lnTo>
                <a:lnTo>
                  <a:pt x="1324332" y="181321"/>
                </a:lnTo>
                <a:lnTo>
                  <a:pt x="1325800" y="179936"/>
                </a:lnTo>
                <a:lnTo>
                  <a:pt x="1326779" y="178059"/>
                </a:lnTo>
                <a:lnTo>
                  <a:pt x="1328623" y="171836"/>
                </a:lnTo>
                <a:lnTo>
                  <a:pt x="1336108" y="164103"/>
                </a:lnTo>
                <a:lnTo>
                  <a:pt x="1336776" y="160882"/>
                </a:lnTo>
                <a:lnTo>
                  <a:pt x="1336954" y="158689"/>
                </a:lnTo>
                <a:lnTo>
                  <a:pt x="1338025" y="156275"/>
                </a:lnTo>
                <a:lnTo>
                  <a:pt x="1344660" y="147309"/>
                </a:lnTo>
                <a:lnTo>
                  <a:pt x="1350071" y="141649"/>
                </a:lnTo>
                <a:lnTo>
                  <a:pt x="1352485" y="140152"/>
                </a:lnTo>
                <a:lnTo>
                  <a:pt x="1357707" y="138489"/>
                </a:lnTo>
                <a:lnTo>
                  <a:pt x="1359481" y="137094"/>
                </a:lnTo>
                <a:lnTo>
                  <a:pt x="1360663" y="135211"/>
                </a:lnTo>
                <a:lnTo>
                  <a:pt x="1361451" y="133003"/>
                </a:lnTo>
                <a:lnTo>
                  <a:pt x="1364867" y="128010"/>
                </a:lnTo>
                <a:lnTo>
                  <a:pt x="1370270" y="121594"/>
                </a:lnTo>
                <a:lnTo>
                  <a:pt x="1371009" y="118176"/>
                </a:lnTo>
                <a:lnTo>
                  <a:pt x="1371206" y="115932"/>
                </a:lnTo>
                <a:lnTo>
                  <a:pt x="1372290" y="114435"/>
                </a:lnTo>
                <a:lnTo>
                  <a:pt x="1373965" y="113437"/>
                </a:lnTo>
                <a:lnTo>
                  <a:pt x="1376035" y="112772"/>
                </a:lnTo>
                <a:lnTo>
                  <a:pt x="1380874" y="109493"/>
                </a:lnTo>
                <a:lnTo>
                  <a:pt x="1392836" y="98706"/>
                </a:lnTo>
                <a:lnTo>
                  <a:pt x="1394330" y="96284"/>
                </a:lnTo>
                <a:lnTo>
                  <a:pt x="1395989" y="91053"/>
                </a:lnTo>
                <a:lnTo>
                  <a:pt x="1397384" y="89277"/>
                </a:lnTo>
                <a:lnTo>
                  <a:pt x="1399267" y="88093"/>
                </a:lnTo>
                <a:lnTo>
                  <a:pt x="1401475" y="87303"/>
                </a:lnTo>
                <a:lnTo>
                  <a:pt x="1406468" y="83886"/>
                </a:lnTo>
                <a:lnTo>
                  <a:pt x="1409133" y="81642"/>
                </a:lnTo>
                <a:lnTo>
                  <a:pt x="1410909" y="79193"/>
                </a:lnTo>
                <a:lnTo>
                  <a:pt x="1412883" y="73932"/>
                </a:lnTo>
                <a:lnTo>
                  <a:pt x="1414362" y="72147"/>
                </a:lnTo>
                <a:lnTo>
                  <a:pt x="1416300" y="70958"/>
                </a:lnTo>
                <a:lnTo>
                  <a:pt x="1418545" y="70165"/>
                </a:lnTo>
                <a:lnTo>
                  <a:pt x="1420042" y="68684"/>
                </a:lnTo>
                <a:lnTo>
                  <a:pt x="1421040" y="66744"/>
                </a:lnTo>
                <a:lnTo>
                  <a:pt x="1421705" y="64499"/>
                </a:lnTo>
                <a:lnTo>
                  <a:pt x="1424984" y="59464"/>
                </a:lnTo>
                <a:lnTo>
                  <a:pt x="1427191" y="56787"/>
                </a:lnTo>
                <a:lnTo>
                  <a:pt x="1429616" y="55003"/>
                </a:lnTo>
                <a:lnTo>
                  <a:pt x="1434850" y="53020"/>
                </a:lnTo>
                <a:lnTo>
                  <a:pt x="1436627" y="51539"/>
                </a:lnTo>
                <a:lnTo>
                  <a:pt x="1437811" y="49599"/>
                </a:lnTo>
                <a:lnTo>
                  <a:pt x="1438601" y="47354"/>
                </a:lnTo>
                <a:lnTo>
                  <a:pt x="1440080" y="45856"/>
                </a:lnTo>
                <a:lnTo>
                  <a:pt x="1442018" y="44858"/>
                </a:lnTo>
                <a:lnTo>
                  <a:pt x="1444263" y="44193"/>
                </a:lnTo>
                <a:lnTo>
                  <a:pt x="1449298" y="40913"/>
                </a:lnTo>
                <a:lnTo>
                  <a:pt x="1473161" y="18451"/>
                </a:lnTo>
                <a:lnTo>
                  <a:pt x="1473598" y="17063"/>
                </a:lnTo>
                <a:lnTo>
                  <a:pt x="1474082" y="12981"/>
                </a:lnTo>
                <a:lnTo>
                  <a:pt x="1475164" y="11511"/>
                </a:lnTo>
                <a:lnTo>
                  <a:pt x="1476838" y="10532"/>
                </a:lnTo>
                <a:lnTo>
                  <a:pt x="1482935" y="8606"/>
                </a:lnTo>
                <a:lnTo>
                  <a:pt x="1491510" y="105"/>
                </a:lnTo>
                <a:lnTo>
                  <a:pt x="1498986" y="9"/>
                </a:lnTo>
                <a:lnTo>
                  <a:pt x="1495011" y="1"/>
                </a:lnTo>
                <a:lnTo>
                  <a:pt x="15001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48"/>
          <p:cNvSpPr/>
          <p:nvPr/>
        </p:nvSpPr>
        <p:spPr>
          <a:xfrm>
            <a:off x="7683817" y="2254570"/>
            <a:ext cx="145689" cy="137158"/>
          </a:xfrm>
          <a:custGeom>
            <a:avLst/>
            <a:gdLst/>
            <a:ahLst/>
            <a:cxnLst/>
            <a:rect l="0" t="0" r="0" b="0"/>
            <a:pathLst>
              <a:path w="145689" h="137158">
                <a:moveTo>
                  <a:pt x="8573" y="17142"/>
                </a:moveTo>
                <a:lnTo>
                  <a:pt x="354" y="17142"/>
                </a:lnTo>
                <a:lnTo>
                  <a:pt x="157" y="14602"/>
                </a:lnTo>
                <a:lnTo>
                  <a:pt x="1" y="8601"/>
                </a:lnTo>
                <a:lnTo>
                  <a:pt x="0" y="8574"/>
                </a:lnTo>
                <a:lnTo>
                  <a:pt x="0" y="8572"/>
                </a:lnTo>
                <a:lnTo>
                  <a:pt x="58749" y="8569"/>
                </a:lnTo>
                <a:lnTo>
                  <a:pt x="62979" y="7617"/>
                </a:lnTo>
                <a:lnTo>
                  <a:pt x="66750" y="6030"/>
                </a:lnTo>
                <a:lnTo>
                  <a:pt x="70219" y="4019"/>
                </a:lnTo>
                <a:lnTo>
                  <a:pt x="74435" y="2678"/>
                </a:lnTo>
                <a:lnTo>
                  <a:pt x="79151" y="1784"/>
                </a:lnTo>
                <a:lnTo>
                  <a:pt x="84200" y="1189"/>
                </a:lnTo>
                <a:lnTo>
                  <a:pt x="89471" y="792"/>
                </a:lnTo>
                <a:lnTo>
                  <a:pt x="94890" y="527"/>
                </a:lnTo>
                <a:lnTo>
                  <a:pt x="109078" y="154"/>
                </a:lnTo>
                <a:lnTo>
                  <a:pt x="139976" y="0"/>
                </a:lnTo>
                <a:lnTo>
                  <a:pt x="141896" y="951"/>
                </a:lnTo>
                <a:lnTo>
                  <a:pt x="143175" y="2538"/>
                </a:lnTo>
                <a:lnTo>
                  <a:pt x="145227" y="7378"/>
                </a:lnTo>
                <a:lnTo>
                  <a:pt x="145508" y="10580"/>
                </a:lnTo>
                <a:lnTo>
                  <a:pt x="145633" y="15178"/>
                </a:lnTo>
                <a:lnTo>
                  <a:pt x="145688" y="20397"/>
                </a:lnTo>
                <a:lnTo>
                  <a:pt x="144751" y="23122"/>
                </a:lnTo>
                <a:lnTo>
                  <a:pt x="143173" y="25891"/>
                </a:lnTo>
                <a:lnTo>
                  <a:pt x="141168" y="28690"/>
                </a:lnTo>
                <a:lnTo>
                  <a:pt x="139832" y="31508"/>
                </a:lnTo>
                <a:lnTo>
                  <a:pt x="138941" y="34339"/>
                </a:lnTo>
                <a:lnTo>
                  <a:pt x="138348" y="37179"/>
                </a:lnTo>
                <a:lnTo>
                  <a:pt x="137000" y="40025"/>
                </a:lnTo>
                <a:lnTo>
                  <a:pt x="135148" y="42875"/>
                </a:lnTo>
                <a:lnTo>
                  <a:pt x="132961" y="45727"/>
                </a:lnTo>
                <a:lnTo>
                  <a:pt x="129599" y="49534"/>
                </a:lnTo>
                <a:lnTo>
                  <a:pt x="120782" y="58844"/>
                </a:lnTo>
                <a:lnTo>
                  <a:pt x="100807" y="79160"/>
                </a:lnTo>
                <a:lnTo>
                  <a:pt x="84154" y="95856"/>
                </a:lnTo>
                <a:lnTo>
                  <a:pt x="80867" y="100098"/>
                </a:lnTo>
                <a:lnTo>
                  <a:pt x="77724" y="104831"/>
                </a:lnTo>
                <a:lnTo>
                  <a:pt x="74676" y="109891"/>
                </a:lnTo>
                <a:lnTo>
                  <a:pt x="71691" y="114217"/>
                </a:lnTo>
                <a:lnTo>
                  <a:pt x="68750" y="118054"/>
                </a:lnTo>
                <a:lnTo>
                  <a:pt x="65835" y="121564"/>
                </a:lnTo>
                <a:lnTo>
                  <a:pt x="62940" y="124857"/>
                </a:lnTo>
                <a:lnTo>
                  <a:pt x="60058" y="128005"/>
                </a:lnTo>
                <a:lnTo>
                  <a:pt x="51435" y="13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49"/>
          <p:cNvSpPr/>
          <p:nvPr/>
        </p:nvSpPr>
        <p:spPr>
          <a:xfrm>
            <a:off x="4794884" y="2271712"/>
            <a:ext cx="1457326" cy="1508761"/>
          </a:xfrm>
          <a:custGeom>
            <a:avLst/>
            <a:gdLst/>
            <a:ahLst/>
            <a:cxnLst/>
            <a:rect l="0" t="0" r="0" b="0"/>
            <a:pathLst>
              <a:path w="1457326" h="1508761">
                <a:moveTo>
                  <a:pt x="1457325" y="1508760"/>
                </a:moveTo>
                <a:lnTo>
                  <a:pt x="1452775" y="1508760"/>
                </a:lnTo>
                <a:lnTo>
                  <a:pt x="1451434" y="1507808"/>
                </a:lnTo>
                <a:lnTo>
                  <a:pt x="1450540" y="1506220"/>
                </a:lnTo>
                <a:lnTo>
                  <a:pt x="1449106" y="1501379"/>
                </a:lnTo>
                <a:lnTo>
                  <a:pt x="1448858" y="1495990"/>
                </a:lnTo>
                <a:lnTo>
                  <a:pt x="1447870" y="1493579"/>
                </a:lnTo>
                <a:lnTo>
                  <a:pt x="1442882" y="1485635"/>
                </a:lnTo>
                <a:lnTo>
                  <a:pt x="1440029" y="1477249"/>
                </a:lnTo>
                <a:lnTo>
                  <a:pt x="1433574" y="1468732"/>
                </a:lnTo>
                <a:lnTo>
                  <a:pt x="1428354" y="1463030"/>
                </a:lnTo>
                <a:lnTo>
                  <a:pt x="1426581" y="1460176"/>
                </a:lnTo>
                <a:lnTo>
                  <a:pt x="1423503" y="1450445"/>
                </a:lnTo>
                <a:lnTo>
                  <a:pt x="1417237" y="1442243"/>
                </a:lnTo>
                <a:lnTo>
                  <a:pt x="1414332" y="1434230"/>
                </a:lnTo>
                <a:lnTo>
                  <a:pt x="1408816" y="1425823"/>
                </a:lnTo>
                <a:lnTo>
                  <a:pt x="1406276" y="1416147"/>
                </a:lnTo>
                <a:lnTo>
                  <a:pt x="1400075" y="1407951"/>
                </a:lnTo>
                <a:lnTo>
                  <a:pt x="1397183" y="1399939"/>
                </a:lnTo>
                <a:lnTo>
                  <a:pt x="1393131" y="1394355"/>
                </a:lnTo>
                <a:lnTo>
                  <a:pt x="1390717" y="1392485"/>
                </a:lnTo>
                <a:lnTo>
                  <a:pt x="1388154" y="1391238"/>
                </a:lnTo>
                <a:lnTo>
                  <a:pt x="1385494" y="1390407"/>
                </a:lnTo>
                <a:lnTo>
                  <a:pt x="1383721" y="1388901"/>
                </a:lnTo>
                <a:lnTo>
                  <a:pt x="1382538" y="1386944"/>
                </a:lnTo>
                <a:lnTo>
                  <a:pt x="1381749" y="1384687"/>
                </a:lnTo>
                <a:lnTo>
                  <a:pt x="1380272" y="1383182"/>
                </a:lnTo>
                <a:lnTo>
                  <a:pt x="1378334" y="1382179"/>
                </a:lnTo>
                <a:lnTo>
                  <a:pt x="1376089" y="1381510"/>
                </a:lnTo>
                <a:lnTo>
                  <a:pt x="1371056" y="1378227"/>
                </a:lnTo>
                <a:lnTo>
                  <a:pt x="1330725" y="1340249"/>
                </a:lnTo>
                <a:lnTo>
                  <a:pt x="1325493" y="1338616"/>
                </a:lnTo>
                <a:lnTo>
                  <a:pt x="1323718" y="1337228"/>
                </a:lnTo>
                <a:lnTo>
                  <a:pt x="1322534" y="1335351"/>
                </a:lnTo>
                <a:lnTo>
                  <a:pt x="1320633" y="1330044"/>
                </a:lnTo>
                <a:lnTo>
                  <a:pt x="1315754" y="1324574"/>
                </a:lnTo>
                <a:lnTo>
                  <a:pt x="1313414" y="1323104"/>
                </a:lnTo>
                <a:lnTo>
                  <a:pt x="1308275" y="1321471"/>
                </a:lnTo>
                <a:lnTo>
                  <a:pt x="1306523" y="1320083"/>
                </a:lnTo>
                <a:lnTo>
                  <a:pt x="1305356" y="1318206"/>
                </a:lnTo>
                <a:lnTo>
                  <a:pt x="1304578" y="1316001"/>
                </a:lnTo>
                <a:lnTo>
                  <a:pt x="1303106" y="1314532"/>
                </a:lnTo>
                <a:lnTo>
                  <a:pt x="1301172" y="1313552"/>
                </a:lnTo>
                <a:lnTo>
                  <a:pt x="1296484" y="1312463"/>
                </a:lnTo>
                <a:lnTo>
                  <a:pt x="1291225" y="1311980"/>
                </a:lnTo>
                <a:lnTo>
                  <a:pt x="1288490" y="1310898"/>
                </a:lnTo>
                <a:lnTo>
                  <a:pt x="1278964" y="1304246"/>
                </a:lnTo>
                <a:lnTo>
                  <a:pt x="1278411" y="1302885"/>
                </a:lnTo>
                <a:lnTo>
                  <a:pt x="1277795" y="1298832"/>
                </a:lnTo>
                <a:lnTo>
                  <a:pt x="1276679" y="1297371"/>
                </a:lnTo>
                <a:lnTo>
                  <a:pt x="1274982" y="1296396"/>
                </a:lnTo>
                <a:lnTo>
                  <a:pt x="1272898" y="1295747"/>
                </a:lnTo>
                <a:lnTo>
                  <a:pt x="1271509" y="1294361"/>
                </a:lnTo>
                <a:lnTo>
                  <a:pt x="1270583" y="1292485"/>
                </a:lnTo>
                <a:lnTo>
                  <a:pt x="1269965" y="1290282"/>
                </a:lnTo>
                <a:lnTo>
                  <a:pt x="1268601" y="1288813"/>
                </a:lnTo>
                <a:lnTo>
                  <a:pt x="1266740" y="1287834"/>
                </a:lnTo>
                <a:lnTo>
                  <a:pt x="1264546" y="1287181"/>
                </a:lnTo>
                <a:lnTo>
                  <a:pt x="1263083" y="1285793"/>
                </a:lnTo>
                <a:lnTo>
                  <a:pt x="1262108" y="1283915"/>
                </a:lnTo>
                <a:lnTo>
                  <a:pt x="1261458" y="1281711"/>
                </a:lnTo>
                <a:lnTo>
                  <a:pt x="1260072" y="1280242"/>
                </a:lnTo>
                <a:lnTo>
                  <a:pt x="1258196" y="1279262"/>
                </a:lnTo>
                <a:lnTo>
                  <a:pt x="1255993" y="1278609"/>
                </a:lnTo>
                <a:lnTo>
                  <a:pt x="1251004" y="1275343"/>
                </a:lnTo>
                <a:lnTo>
                  <a:pt x="1248340" y="1273139"/>
                </a:lnTo>
                <a:lnTo>
                  <a:pt x="1246565" y="1270717"/>
                </a:lnTo>
                <a:lnTo>
                  <a:pt x="1244591" y="1265486"/>
                </a:lnTo>
                <a:lnTo>
                  <a:pt x="1243113" y="1263710"/>
                </a:lnTo>
                <a:lnTo>
                  <a:pt x="1241175" y="1262526"/>
                </a:lnTo>
                <a:lnTo>
                  <a:pt x="1238930" y="1261736"/>
                </a:lnTo>
                <a:lnTo>
                  <a:pt x="1237433" y="1260258"/>
                </a:lnTo>
                <a:lnTo>
                  <a:pt x="1236436" y="1258319"/>
                </a:lnTo>
                <a:lnTo>
                  <a:pt x="1235771" y="1256074"/>
                </a:lnTo>
                <a:lnTo>
                  <a:pt x="1232492" y="1251040"/>
                </a:lnTo>
                <a:lnTo>
                  <a:pt x="1230284" y="1248364"/>
                </a:lnTo>
                <a:lnTo>
                  <a:pt x="1227860" y="1246580"/>
                </a:lnTo>
                <a:lnTo>
                  <a:pt x="1222626" y="1244598"/>
                </a:lnTo>
                <a:lnTo>
                  <a:pt x="1220849" y="1243117"/>
                </a:lnTo>
                <a:lnTo>
                  <a:pt x="1219665" y="1241177"/>
                </a:lnTo>
                <a:lnTo>
                  <a:pt x="1218349" y="1236482"/>
                </a:lnTo>
                <a:lnTo>
                  <a:pt x="1217763" y="1231220"/>
                </a:lnTo>
                <a:lnTo>
                  <a:pt x="1216655" y="1229436"/>
                </a:lnTo>
                <a:lnTo>
                  <a:pt x="1214963" y="1228246"/>
                </a:lnTo>
                <a:lnTo>
                  <a:pt x="1212884" y="1227453"/>
                </a:lnTo>
                <a:lnTo>
                  <a:pt x="1201708" y="1218626"/>
                </a:lnTo>
                <a:lnTo>
                  <a:pt x="1187421" y="1204559"/>
                </a:lnTo>
                <a:lnTo>
                  <a:pt x="1185949" y="1202137"/>
                </a:lnTo>
                <a:lnTo>
                  <a:pt x="1184314" y="1196906"/>
                </a:lnTo>
                <a:lnTo>
                  <a:pt x="1182925" y="1195130"/>
                </a:lnTo>
                <a:lnTo>
                  <a:pt x="1181047" y="1193946"/>
                </a:lnTo>
                <a:lnTo>
                  <a:pt x="1175739" y="1192045"/>
                </a:lnTo>
                <a:lnTo>
                  <a:pt x="1170269" y="1187166"/>
                </a:lnTo>
                <a:lnTo>
                  <a:pt x="1167847" y="1185779"/>
                </a:lnTo>
                <a:lnTo>
                  <a:pt x="1162616" y="1184238"/>
                </a:lnTo>
                <a:lnTo>
                  <a:pt x="1160840" y="1182875"/>
                </a:lnTo>
                <a:lnTo>
                  <a:pt x="1159656" y="1181013"/>
                </a:lnTo>
                <a:lnTo>
                  <a:pt x="1158867" y="1178820"/>
                </a:lnTo>
                <a:lnTo>
                  <a:pt x="1157388" y="1177357"/>
                </a:lnTo>
                <a:lnTo>
                  <a:pt x="1155450" y="1176382"/>
                </a:lnTo>
                <a:lnTo>
                  <a:pt x="1150046" y="1174818"/>
                </a:lnTo>
                <a:lnTo>
                  <a:pt x="1141452" y="1167086"/>
                </a:lnTo>
                <a:lnTo>
                  <a:pt x="1138185" y="1166405"/>
                </a:lnTo>
                <a:lnTo>
                  <a:pt x="1135980" y="1166223"/>
                </a:lnTo>
                <a:lnTo>
                  <a:pt x="1134510" y="1165149"/>
                </a:lnTo>
                <a:lnTo>
                  <a:pt x="1133530" y="1163481"/>
                </a:lnTo>
                <a:lnTo>
                  <a:pt x="1131958" y="1158511"/>
                </a:lnTo>
                <a:lnTo>
                  <a:pt x="1130876" y="1158103"/>
                </a:lnTo>
                <a:lnTo>
                  <a:pt x="1127135" y="1157650"/>
                </a:lnTo>
                <a:lnTo>
                  <a:pt x="1106732" y="1149531"/>
                </a:lnTo>
                <a:lnTo>
                  <a:pt x="1102116" y="1149078"/>
                </a:lnTo>
                <a:lnTo>
                  <a:pt x="1100504" y="1148004"/>
                </a:lnTo>
                <a:lnTo>
                  <a:pt x="1099430" y="1146336"/>
                </a:lnTo>
                <a:lnTo>
                  <a:pt x="1098713" y="1144272"/>
                </a:lnTo>
                <a:lnTo>
                  <a:pt x="1097283" y="1142895"/>
                </a:lnTo>
                <a:lnTo>
                  <a:pt x="1095378" y="1141978"/>
                </a:lnTo>
                <a:lnTo>
                  <a:pt x="1090025" y="1140505"/>
                </a:lnTo>
                <a:lnTo>
                  <a:pt x="1089587" y="1139432"/>
                </a:lnTo>
                <a:lnTo>
                  <a:pt x="1089098" y="1135699"/>
                </a:lnTo>
                <a:lnTo>
                  <a:pt x="1088016" y="1134323"/>
                </a:lnTo>
                <a:lnTo>
                  <a:pt x="1086341" y="1133405"/>
                </a:lnTo>
                <a:lnTo>
                  <a:pt x="1081361" y="1131933"/>
                </a:lnTo>
                <a:lnTo>
                  <a:pt x="1080953" y="1130859"/>
                </a:lnTo>
                <a:lnTo>
                  <a:pt x="1080499" y="1127127"/>
                </a:lnTo>
                <a:lnTo>
                  <a:pt x="1079426" y="1125750"/>
                </a:lnTo>
                <a:lnTo>
                  <a:pt x="1077757" y="1124833"/>
                </a:lnTo>
                <a:lnTo>
                  <a:pt x="1072786" y="1123360"/>
                </a:lnTo>
                <a:lnTo>
                  <a:pt x="1064290" y="1115649"/>
                </a:lnTo>
                <a:lnTo>
                  <a:pt x="1063856" y="1114288"/>
                </a:lnTo>
                <a:lnTo>
                  <a:pt x="1063104" y="1107151"/>
                </a:lnTo>
                <a:lnTo>
                  <a:pt x="1057122" y="1099265"/>
                </a:lnTo>
                <a:lnTo>
                  <a:pt x="1055620" y="1094035"/>
                </a:lnTo>
                <a:lnTo>
                  <a:pt x="1054267" y="1092259"/>
                </a:lnTo>
                <a:lnTo>
                  <a:pt x="1052412" y="1091075"/>
                </a:lnTo>
                <a:lnTo>
                  <a:pt x="1050223" y="1090286"/>
                </a:lnTo>
                <a:lnTo>
                  <a:pt x="1048764" y="1088808"/>
                </a:lnTo>
                <a:lnTo>
                  <a:pt x="1047791" y="1086869"/>
                </a:lnTo>
                <a:lnTo>
                  <a:pt x="1046230" y="1081465"/>
                </a:lnTo>
                <a:lnTo>
                  <a:pt x="1029999" y="1064297"/>
                </a:lnTo>
                <a:lnTo>
                  <a:pt x="1029567" y="1062908"/>
                </a:lnTo>
                <a:lnTo>
                  <a:pt x="1029086" y="1058826"/>
                </a:lnTo>
                <a:lnTo>
                  <a:pt x="1028005" y="1057357"/>
                </a:lnTo>
                <a:lnTo>
                  <a:pt x="1026332" y="1056377"/>
                </a:lnTo>
                <a:lnTo>
                  <a:pt x="1024264" y="1055724"/>
                </a:lnTo>
                <a:lnTo>
                  <a:pt x="1022885" y="1054336"/>
                </a:lnTo>
                <a:lnTo>
                  <a:pt x="1021966" y="1052458"/>
                </a:lnTo>
                <a:lnTo>
                  <a:pt x="1020491" y="1047151"/>
                </a:lnTo>
                <a:lnTo>
                  <a:pt x="1012779" y="1038579"/>
                </a:lnTo>
                <a:lnTo>
                  <a:pt x="1012099" y="1035313"/>
                </a:lnTo>
                <a:lnTo>
                  <a:pt x="1011918" y="1033109"/>
                </a:lnTo>
                <a:lnTo>
                  <a:pt x="1010844" y="1031639"/>
                </a:lnTo>
                <a:lnTo>
                  <a:pt x="1009177" y="1030660"/>
                </a:lnTo>
                <a:lnTo>
                  <a:pt x="1007112" y="1030006"/>
                </a:lnTo>
                <a:lnTo>
                  <a:pt x="1002278" y="1026740"/>
                </a:lnTo>
                <a:lnTo>
                  <a:pt x="987166" y="1012861"/>
                </a:lnTo>
                <a:lnTo>
                  <a:pt x="985771" y="1012426"/>
                </a:lnTo>
                <a:lnTo>
                  <a:pt x="981681" y="1011942"/>
                </a:lnTo>
                <a:lnTo>
                  <a:pt x="980209" y="1010861"/>
                </a:lnTo>
                <a:lnTo>
                  <a:pt x="979228" y="1009187"/>
                </a:lnTo>
                <a:lnTo>
                  <a:pt x="978574" y="1007119"/>
                </a:lnTo>
                <a:lnTo>
                  <a:pt x="977185" y="1005740"/>
                </a:lnTo>
                <a:lnTo>
                  <a:pt x="975307" y="1004821"/>
                </a:lnTo>
                <a:lnTo>
                  <a:pt x="973102" y="1004208"/>
                </a:lnTo>
                <a:lnTo>
                  <a:pt x="971633" y="1002847"/>
                </a:lnTo>
                <a:lnTo>
                  <a:pt x="970653" y="1000987"/>
                </a:lnTo>
                <a:lnTo>
                  <a:pt x="970000" y="998795"/>
                </a:lnTo>
                <a:lnTo>
                  <a:pt x="968611" y="997333"/>
                </a:lnTo>
                <a:lnTo>
                  <a:pt x="966734" y="996359"/>
                </a:lnTo>
                <a:lnTo>
                  <a:pt x="964529" y="995709"/>
                </a:lnTo>
                <a:lnTo>
                  <a:pt x="963059" y="994324"/>
                </a:lnTo>
                <a:lnTo>
                  <a:pt x="962080" y="992448"/>
                </a:lnTo>
                <a:lnTo>
                  <a:pt x="960508" y="987143"/>
                </a:lnTo>
                <a:lnTo>
                  <a:pt x="959426" y="986708"/>
                </a:lnTo>
                <a:lnTo>
                  <a:pt x="955685" y="986224"/>
                </a:lnTo>
                <a:lnTo>
                  <a:pt x="953353" y="985143"/>
                </a:lnTo>
                <a:lnTo>
                  <a:pt x="944531" y="978491"/>
                </a:lnTo>
                <a:lnTo>
                  <a:pt x="935732" y="969992"/>
                </a:lnTo>
                <a:lnTo>
                  <a:pt x="934336" y="969559"/>
                </a:lnTo>
                <a:lnTo>
                  <a:pt x="930246" y="969077"/>
                </a:lnTo>
                <a:lnTo>
                  <a:pt x="928774" y="967997"/>
                </a:lnTo>
                <a:lnTo>
                  <a:pt x="927793" y="966324"/>
                </a:lnTo>
                <a:lnTo>
                  <a:pt x="926218" y="961345"/>
                </a:lnTo>
                <a:lnTo>
                  <a:pt x="909985" y="944281"/>
                </a:lnTo>
                <a:lnTo>
                  <a:pt x="908599" y="943845"/>
                </a:lnTo>
                <a:lnTo>
                  <a:pt x="901419" y="943090"/>
                </a:lnTo>
                <a:lnTo>
                  <a:pt x="893527" y="936154"/>
                </a:lnTo>
                <a:lnTo>
                  <a:pt x="848592" y="891454"/>
                </a:lnTo>
                <a:lnTo>
                  <a:pt x="835942" y="878804"/>
                </a:lnTo>
                <a:lnTo>
                  <a:pt x="833520" y="877334"/>
                </a:lnTo>
                <a:lnTo>
                  <a:pt x="828289" y="875701"/>
                </a:lnTo>
                <a:lnTo>
                  <a:pt x="826513" y="874313"/>
                </a:lnTo>
                <a:lnTo>
                  <a:pt x="825329" y="872436"/>
                </a:lnTo>
                <a:lnTo>
                  <a:pt x="823428" y="867129"/>
                </a:lnTo>
                <a:lnTo>
                  <a:pt x="822320" y="866693"/>
                </a:lnTo>
                <a:lnTo>
                  <a:pt x="818549" y="866210"/>
                </a:lnTo>
                <a:lnTo>
                  <a:pt x="816209" y="865128"/>
                </a:lnTo>
                <a:lnTo>
                  <a:pt x="807373" y="858476"/>
                </a:lnTo>
                <a:lnTo>
                  <a:pt x="793086" y="844512"/>
                </a:lnTo>
                <a:lnTo>
                  <a:pt x="790661" y="843043"/>
                </a:lnTo>
                <a:lnTo>
                  <a:pt x="781677" y="840492"/>
                </a:lnTo>
                <a:lnTo>
                  <a:pt x="771459" y="831397"/>
                </a:lnTo>
                <a:lnTo>
                  <a:pt x="764261" y="824260"/>
                </a:lnTo>
                <a:lnTo>
                  <a:pt x="763825" y="822874"/>
                </a:lnTo>
                <a:lnTo>
                  <a:pt x="763341" y="818794"/>
                </a:lnTo>
                <a:lnTo>
                  <a:pt x="762259" y="817325"/>
                </a:lnTo>
                <a:lnTo>
                  <a:pt x="760585" y="816346"/>
                </a:lnTo>
                <a:lnTo>
                  <a:pt x="758517" y="815693"/>
                </a:lnTo>
                <a:lnTo>
                  <a:pt x="753679" y="812428"/>
                </a:lnTo>
                <a:lnTo>
                  <a:pt x="738564" y="798549"/>
                </a:lnTo>
                <a:lnTo>
                  <a:pt x="737169" y="798113"/>
                </a:lnTo>
                <a:lnTo>
                  <a:pt x="733078" y="797630"/>
                </a:lnTo>
                <a:lnTo>
                  <a:pt x="730654" y="796548"/>
                </a:lnTo>
                <a:lnTo>
                  <a:pt x="721669" y="789896"/>
                </a:lnTo>
                <a:lnTo>
                  <a:pt x="695952" y="764531"/>
                </a:lnTo>
                <a:lnTo>
                  <a:pt x="694473" y="764005"/>
                </a:lnTo>
                <a:lnTo>
                  <a:pt x="690290" y="763420"/>
                </a:lnTo>
                <a:lnTo>
                  <a:pt x="688794" y="762312"/>
                </a:lnTo>
                <a:lnTo>
                  <a:pt x="687796" y="760621"/>
                </a:lnTo>
                <a:lnTo>
                  <a:pt x="687130" y="758540"/>
                </a:lnTo>
                <a:lnTo>
                  <a:pt x="683852" y="753689"/>
                </a:lnTo>
                <a:lnTo>
                  <a:pt x="673065" y="741718"/>
                </a:lnTo>
                <a:lnTo>
                  <a:pt x="670643" y="740224"/>
                </a:lnTo>
                <a:lnTo>
                  <a:pt x="665411" y="738563"/>
                </a:lnTo>
                <a:lnTo>
                  <a:pt x="663635" y="737168"/>
                </a:lnTo>
                <a:lnTo>
                  <a:pt x="662451" y="735286"/>
                </a:lnTo>
                <a:lnTo>
                  <a:pt x="661662" y="733078"/>
                </a:lnTo>
                <a:lnTo>
                  <a:pt x="660183" y="731606"/>
                </a:lnTo>
                <a:lnTo>
                  <a:pt x="658245" y="730625"/>
                </a:lnTo>
                <a:lnTo>
                  <a:pt x="656000" y="729971"/>
                </a:lnTo>
                <a:lnTo>
                  <a:pt x="650966" y="726704"/>
                </a:lnTo>
                <a:lnTo>
                  <a:pt x="648290" y="724500"/>
                </a:lnTo>
                <a:lnTo>
                  <a:pt x="645554" y="723030"/>
                </a:lnTo>
                <a:lnTo>
                  <a:pt x="639973" y="721396"/>
                </a:lnTo>
                <a:lnTo>
                  <a:pt x="638104" y="720008"/>
                </a:lnTo>
                <a:lnTo>
                  <a:pt x="636858" y="718131"/>
                </a:lnTo>
                <a:lnTo>
                  <a:pt x="636027" y="715926"/>
                </a:lnTo>
                <a:lnTo>
                  <a:pt x="634521" y="714457"/>
                </a:lnTo>
                <a:lnTo>
                  <a:pt x="632564" y="713477"/>
                </a:lnTo>
                <a:lnTo>
                  <a:pt x="630307" y="712824"/>
                </a:lnTo>
                <a:lnTo>
                  <a:pt x="625259" y="709558"/>
                </a:lnTo>
                <a:lnTo>
                  <a:pt x="613140" y="698781"/>
                </a:lnTo>
                <a:lnTo>
                  <a:pt x="610690" y="697312"/>
                </a:lnTo>
                <a:lnTo>
                  <a:pt x="605429" y="695679"/>
                </a:lnTo>
                <a:lnTo>
                  <a:pt x="603644" y="694291"/>
                </a:lnTo>
                <a:lnTo>
                  <a:pt x="602455" y="692413"/>
                </a:lnTo>
                <a:lnTo>
                  <a:pt x="601661" y="690209"/>
                </a:lnTo>
                <a:lnTo>
                  <a:pt x="600180" y="688739"/>
                </a:lnTo>
                <a:lnTo>
                  <a:pt x="598241" y="687760"/>
                </a:lnTo>
                <a:lnTo>
                  <a:pt x="595994" y="687106"/>
                </a:lnTo>
                <a:lnTo>
                  <a:pt x="590959" y="683841"/>
                </a:lnTo>
                <a:lnTo>
                  <a:pt x="588283" y="681636"/>
                </a:lnTo>
                <a:lnTo>
                  <a:pt x="585547" y="680167"/>
                </a:lnTo>
                <a:lnTo>
                  <a:pt x="579966" y="678534"/>
                </a:lnTo>
                <a:lnTo>
                  <a:pt x="578096" y="677146"/>
                </a:lnTo>
                <a:lnTo>
                  <a:pt x="576851" y="675268"/>
                </a:lnTo>
                <a:lnTo>
                  <a:pt x="576020" y="673064"/>
                </a:lnTo>
                <a:lnTo>
                  <a:pt x="570300" y="665411"/>
                </a:lnTo>
                <a:lnTo>
                  <a:pt x="567842" y="663635"/>
                </a:lnTo>
                <a:lnTo>
                  <a:pt x="562572" y="661661"/>
                </a:lnTo>
                <a:lnTo>
                  <a:pt x="560786" y="660183"/>
                </a:lnTo>
                <a:lnTo>
                  <a:pt x="559595" y="658244"/>
                </a:lnTo>
                <a:lnTo>
                  <a:pt x="558801" y="655999"/>
                </a:lnTo>
                <a:lnTo>
                  <a:pt x="557319" y="654503"/>
                </a:lnTo>
                <a:lnTo>
                  <a:pt x="555379" y="653505"/>
                </a:lnTo>
                <a:lnTo>
                  <a:pt x="553133" y="652840"/>
                </a:lnTo>
                <a:lnTo>
                  <a:pt x="548097" y="649561"/>
                </a:lnTo>
                <a:lnTo>
                  <a:pt x="519959" y="622820"/>
                </a:lnTo>
                <a:lnTo>
                  <a:pt x="518089" y="620001"/>
                </a:lnTo>
                <a:lnTo>
                  <a:pt x="516012" y="614329"/>
                </a:lnTo>
                <a:lnTo>
                  <a:pt x="514506" y="612435"/>
                </a:lnTo>
                <a:lnTo>
                  <a:pt x="512549" y="611173"/>
                </a:lnTo>
                <a:lnTo>
                  <a:pt x="510292" y="610331"/>
                </a:lnTo>
                <a:lnTo>
                  <a:pt x="505244" y="606856"/>
                </a:lnTo>
                <a:lnTo>
                  <a:pt x="502565" y="604595"/>
                </a:lnTo>
                <a:lnTo>
                  <a:pt x="500779" y="602136"/>
                </a:lnTo>
                <a:lnTo>
                  <a:pt x="498794" y="596864"/>
                </a:lnTo>
                <a:lnTo>
                  <a:pt x="497312" y="595077"/>
                </a:lnTo>
                <a:lnTo>
                  <a:pt x="495372" y="593885"/>
                </a:lnTo>
                <a:lnTo>
                  <a:pt x="493125" y="593091"/>
                </a:lnTo>
                <a:lnTo>
                  <a:pt x="491628" y="591609"/>
                </a:lnTo>
                <a:lnTo>
                  <a:pt x="490630" y="589669"/>
                </a:lnTo>
                <a:lnTo>
                  <a:pt x="489964" y="587422"/>
                </a:lnTo>
                <a:lnTo>
                  <a:pt x="486685" y="582387"/>
                </a:lnTo>
                <a:lnTo>
                  <a:pt x="484477" y="579710"/>
                </a:lnTo>
                <a:lnTo>
                  <a:pt x="482052" y="577926"/>
                </a:lnTo>
                <a:lnTo>
                  <a:pt x="474089" y="574462"/>
                </a:lnTo>
                <a:lnTo>
                  <a:pt x="468517" y="570277"/>
                </a:lnTo>
                <a:lnTo>
                  <a:pt x="466649" y="567827"/>
                </a:lnTo>
                <a:lnTo>
                  <a:pt x="465405" y="565241"/>
                </a:lnTo>
                <a:lnTo>
                  <a:pt x="464575" y="562565"/>
                </a:lnTo>
                <a:lnTo>
                  <a:pt x="461113" y="557051"/>
                </a:lnTo>
                <a:lnTo>
                  <a:pt x="440752" y="534115"/>
                </a:lnTo>
                <a:lnTo>
                  <a:pt x="438777" y="528532"/>
                </a:lnTo>
                <a:lnTo>
                  <a:pt x="437298" y="526662"/>
                </a:lnTo>
                <a:lnTo>
                  <a:pt x="435360" y="525416"/>
                </a:lnTo>
                <a:lnTo>
                  <a:pt x="433115" y="524585"/>
                </a:lnTo>
                <a:lnTo>
                  <a:pt x="431619" y="523078"/>
                </a:lnTo>
                <a:lnTo>
                  <a:pt x="430621" y="521121"/>
                </a:lnTo>
                <a:lnTo>
                  <a:pt x="429955" y="518864"/>
                </a:lnTo>
                <a:lnTo>
                  <a:pt x="426677" y="513816"/>
                </a:lnTo>
                <a:lnTo>
                  <a:pt x="424469" y="511137"/>
                </a:lnTo>
                <a:lnTo>
                  <a:pt x="422044" y="509350"/>
                </a:lnTo>
                <a:lnTo>
                  <a:pt x="416811" y="507366"/>
                </a:lnTo>
                <a:lnTo>
                  <a:pt x="415034" y="505884"/>
                </a:lnTo>
                <a:lnTo>
                  <a:pt x="413850" y="503943"/>
                </a:lnTo>
                <a:lnTo>
                  <a:pt x="413060" y="501697"/>
                </a:lnTo>
                <a:lnTo>
                  <a:pt x="409642" y="496662"/>
                </a:lnTo>
                <a:lnTo>
                  <a:pt x="390254" y="476002"/>
                </a:lnTo>
                <a:lnTo>
                  <a:pt x="388757" y="473544"/>
                </a:lnTo>
                <a:lnTo>
                  <a:pt x="387093" y="468274"/>
                </a:lnTo>
                <a:lnTo>
                  <a:pt x="385698" y="466488"/>
                </a:lnTo>
                <a:lnTo>
                  <a:pt x="383815" y="465297"/>
                </a:lnTo>
                <a:lnTo>
                  <a:pt x="381607" y="464503"/>
                </a:lnTo>
                <a:lnTo>
                  <a:pt x="380135" y="463021"/>
                </a:lnTo>
                <a:lnTo>
                  <a:pt x="379153" y="461081"/>
                </a:lnTo>
                <a:lnTo>
                  <a:pt x="378499" y="458835"/>
                </a:lnTo>
                <a:lnTo>
                  <a:pt x="375232" y="453799"/>
                </a:lnTo>
                <a:lnTo>
                  <a:pt x="373027" y="451123"/>
                </a:lnTo>
                <a:lnTo>
                  <a:pt x="371558" y="448386"/>
                </a:lnTo>
                <a:lnTo>
                  <a:pt x="369925" y="442805"/>
                </a:lnTo>
                <a:lnTo>
                  <a:pt x="368536" y="440936"/>
                </a:lnTo>
                <a:lnTo>
                  <a:pt x="366659" y="439690"/>
                </a:lnTo>
                <a:lnTo>
                  <a:pt x="364454" y="438859"/>
                </a:lnTo>
                <a:lnTo>
                  <a:pt x="353052" y="429962"/>
                </a:lnTo>
                <a:lnTo>
                  <a:pt x="347390" y="424471"/>
                </a:lnTo>
                <a:lnTo>
                  <a:pt x="345894" y="422046"/>
                </a:lnTo>
                <a:lnTo>
                  <a:pt x="344230" y="416811"/>
                </a:lnTo>
                <a:lnTo>
                  <a:pt x="342834" y="415034"/>
                </a:lnTo>
                <a:lnTo>
                  <a:pt x="340952" y="413849"/>
                </a:lnTo>
                <a:lnTo>
                  <a:pt x="338744" y="413059"/>
                </a:lnTo>
                <a:lnTo>
                  <a:pt x="337272" y="411580"/>
                </a:lnTo>
                <a:lnTo>
                  <a:pt x="336291" y="409642"/>
                </a:lnTo>
                <a:lnTo>
                  <a:pt x="335200" y="404948"/>
                </a:lnTo>
                <a:lnTo>
                  <a:pt x="334716" y="399687"/>
                </a:lnTo>
                <a:lnTo>
                  <a:pt x="333634" y="397903"/>
                </a:lnTo>
                <a:lnTo>
                  <a:pt x="331960" y="396714"/>
                </a:lnTo>
                <a:lnTo>
                  <a:pt x="329892" y="395921"/>
                </a:lnTo>
                <a:lnTo>
                  <a:pt x="322430" y="390254"/>
                </a:lnTo>
                <a:lnTo>
                  <a:pt x="320681" y="387804"/>
                </a:lnTo>
                <a:lnTo>
                  <a:pt x="317267" y="379806"/>
                </a:lnTo>
                <a:lnTo>
                  <a:pt x="309939" y="370279"/>
                </a:lnTo>
                <a:lnTo>
                  <a:pt x="309201" y="366816"/>
                </a:lnTo>
                <a:lnTo>
                  <a:pt x="309004" y="364559"/>
                </a:lnTo>
                <a:lnTo>
                  <a:pt x="307920" y="362102"/>
                </a:lnTo>
                <a:lnTo>
                  <a:pt x="301845" y="354093"/>
                </a:lnTo>
                <a:lnTo>
                  <a:pt x="296713" y="348510"/>
                </a:lnTo>
                <a:lnTo>
                  <a:pt x="294964" y="345687"/>
                </a:lnTo>
                <a:lnTo>
                  <a:pt x="293020" y="340011"/>
                </a:lnTo>
                <a:lnTo>
                  <a:pt x="291550" y="338117"/>
                </a:lnTo>
                <a:lnTo>
                  <a:pt x="289616" y="336854"/>
                </a:lnTo>
                <a:lnTo>
                  <a:pt x="287375" y="336011"/>
                </a:lnTo>
                <a:lnTo>
                  <a:pt x="285881" y="334498"/>
                </a:lnTo>
                <a:lnTo>
                  <a:pt x="284885" y="332536"/>
                </a:lnTo>
                <a:lnTo>
                  <a:pt x="284221" y="330276"/>
                </a:lnTo>
                <a:lnTo>
                  <a:pt x="280943" y="325224"/>
                </a:lnTo>
                <a:lnTo>
                  <a:pt x="269301" y="311398"/>
                </a:lnTo>
                <a:lnTo>
                  <a:pt x="265848" y="302875"/>
                </a:lnTo>
                <a:lnTo>
                  <a:pt x="257109" y="291640"/>
                </a:lnTo>
                <a:lnTo>
                  <a:pt x="227399" y="261689"/>
                </a:lnTo>
                <a:lnTo>
                  <a:pt x="225895" y="259232"/>
                </a:lnTo>
                <a:lnTo>
                  <a:pt x="222825" y="251223"/>
                </a:lnTo>
                <a:lnTo>
                  <a:pt x="217258" y="242817"/>
                </a:lnTo>
                <a:lnTo>
                  <a:pt x="214233" y="234294"/>
                </a:lnTo>
                <a:lnTo>
                  <a:pt x="208681" y="225736"/>
                </a:lnTo>
                <a:lnTo>
                  <a:pt x="205659" y="217168"/>
                </a:lnTo>
                <a:lnTo>
                  <a:pt x="199154" y="208597"/>
                </a:lnTo>
                <a:lnTo>
                  <a:pt x="175238" y="182880"/>
                </a:lnTo>
                <a:lnTo>
                  <a:pt x="171620" y="174308"/>
                </a:lnTo>
                <a:lnTo>
                  <a:pt x="167398" y="168592"/>
                </a:lnTo>
                <a:lnTo>
                  <a:pt x="164939" y="166688"/>
                </a:lnTo>
                <a:lnTo>
                  <a:pt x="162347" y="165418"/>
                </a:lnTo>
                <a:lnTo>
                  <a:pt x="159667" y="164571"/>
                </a:lnTo>
                <a:lnTo>
                  <a:pt x="157879" y="163054"/>
                </a:lnTo>
                <a:lnTo>
                  <a:pt x="156688" y="161090"/>
                </a:lnTo>
                <a:lnTo>
                  <a:pt x="155894" y="158828"/>
                </a:lnTo>
                <a:lnTo>
                  <a:pt x="152472" y="153775"/>
                </a:lnTo>
                <a:lnTo>
                  <a:pt x="132326" y="131425"/>
                </a:lnTo>
                <a:lnTo>
                  <a:pt x="128743" y="122866"/>
                </a:lnTo>
                <a:lnTo>
                  <a:pt x="124530" y="117155"/>
                </a:lnTo>
                <a:lnTo>
                  <a:pt x="122072" y="115251"/>
                </a:lnTo>
                <a:lnTo>
                  <a:pt x="119482" y="113981"/>
                </a:lnTo>
                <a:lnTo>
                  <a:pt x="116803" y="113135"/>
                </a:lnTo>
                <a:lnTo>
                  <a:pt x="111285" y="109655"/>
                </a:lnTo>
                <a:lnTo>
                  <a:pt x="108480" y="107393"/>
                </a:lnTo>
                <a:lnTo>
                  <a:pt x="106611" y="104933"/>
                </a:lnTo>
                <a:lnTo>
                  <a:pt x="105364" y="102340"/>
                </a:lnTo>
                <a:lnTo>
                  <a:pt x="104533" y="99659"/>
                </a:lnTo>
                <a:lnTo>
                  <a:pt x="103026" y="97872"/>
                </a:lnTo>
                <a:lnTo>
                  <a:pt x="101069" y="96681"/>
                </a:lnTo>
                <a:lnTo>
                  <a:pt x="98813" y="95886"/>
                </a:lnTo>
                <a:lnTo>
                  <a:pt x="93764" y="92464"/>
                </a:lnTo>
                <a:lnTo>
                  <a:pt x="82762" y="82505"/>
                </a:lnTo>
                <a:lnTo>
                  <a:pt x="80893" y="79768"/>
                </a:lnTo>
                <a:lnTo>
                  <a:pt x="78815" y="74188"/>
                </a:lnTo>
                <a:lnTo>
                  <a:pt x="77309" y="72318"/>
                </a:lnTo>
                <a:lnTo>
                  <a:pt x="75352" y="71072"/>
                </a:lnTo>
                <a:lnTo>
                  <a:pt x="73095" y="70241"/>
                </a:lnTo>
                <a:lnTo>
                  <a:pt x="68047" y="66779"/>
                </a:lnTo>
                <a:lnTo>
                  <a:pt x="65367" y="64522"/>
                </a:lnTo>
                <a:lnTo>
                  <a:pt x="63581" y="62064"/>
                </a:lnTo>
                <a:lnTo>
                  <a:pt x="61596" y="56794"/>
                </a:lnTo>
                <a:lnTo>
                  <a:pt x="60114" y="55008"/>
                </a:lnTo>
                <a:lnTo>
                  <a:pt x="58174" y="53817"/>
                </a:lnTo>
                <a:lnTo>
                  <a:pt x="55928" y="53023"/>
                </a:lnTo>
                <a:lnTo>
                  <a:pt x="50892" y="49601"/>
                </a:lnTo>
                <a:lnTo>
                  <a:pt x="48216" y="47355"/>
                </a:lnTo>
                <a:lnTo>
                  <a:pt x="46431" y="44905"/>
                </a:lnTo>
                <a:lnTo>
                  <a:pt x="43333" y="35876"/>
                </a:lnTo>
                <a:lnTo>
                  <a:pt x="27018" y="18454"/>
                </a:lnTo>
                <a:lnTo>
                  <a:pt x="25632" y="18017"/>
                </a:lnTo>
                <a:lnTo>
                  <a:pt x="21553" y="17533"/>
                </a:lnTo>
                <a:lnTo>
                  <a:pt x="20083" y="16451"/>
                </a:lnTo>
                <a:lnTo>
                  <a:pt x="19105" y="14777"/>
                </a:lnTo>
                <a:lnTo>
                  <a:pt x="18451" y="12709"/>
                </a:lnTo>
                <a:lnTo>
                  <a:pt x="17063" y="11330"/>
                </a:lnTo>
                <a:lnTo>
                  <a:pt x="15186" y="10411"/>
                </a:lnTo>
                <a:lnTo>
                  <a:pt x="8960" y="8680"/>
                </a:lnTo>
                <a:lnTo>
                  <a:pt x="8687" y="4054"/>
                </a:lnTo>
                <a:lnTo>
                  <a:pt x="7697" y="2703"/>
                </a:lnTo>
                <a:lnTo>
                  <a:pt x="6084" y="180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0"/>
          <p:cNvSpPr/>
          <p:nvPr/>
        </p:nvSpPr>
        <p:spPr>
          <a:xfrm>
            <a:off x="4734879" y="2228851"/>
            <a:ext cx="222884" cy="162833"/>
          </a:xfrm>
          <a:custGeom>
            <a:avLst/>
            <a:gdLst/>
            <a:ahLst/>
            <a:cxnLst/>
            <a:rect l="0" t="0" r="0" b="0"/>
            <a:pathLst>
              <a:path w="222884" h="162833">
                <a:moveTo>
                  <a:pt x="25716" y="17144"/>
                </a:moveTo>
                <a:lnTo>
                  <a:pt x="30" y="17144"/>
                </a:lnTo>
                <a:lnTo>
                  <a:pt x="0" y="29075"/>
                </a:lnTo>
                <a:lnTo>
                  <a:pt x="952" y="30813"/>
                </a:lnTo>
                <a:lnTo>
                  <a:pt x="2539" y="31972"/>
                </a:lnTo>
                <a:lnTo>
                  <a:pt x="4549" y="32744"/>
                </a:lnTo>
                <a:lnTo>
                  <a:pt x="5890" y="35164"/>
                </a:lnTo>
                <a:lnTo>
                  <a:pt x="6784" y="38682"/>
                </a:lnTo>
                <a:lnTo>
                  <a:pt x="7379" y="42933"/>
                </a:lnTo>
                <a:lnTo>
                  <a:pt x="7776" y="46719"/>
                </a:lnTo>
                <a:lnTo>
                  <a:pt x="8041" y="50195"/>
                </a:lnTo>
                <a:lnTo>
                  <a:pt x="8218" y="53465"/>
                </a:lnTo>
                <a:lnTo>
                  <a:pt x="8414" y="62179"/>
                </a:lnTo>
                <a:lnTo>
                  <a:pt x="8539" y="83295"/>
                </a:lnTo>
                <a:lnTo>
                  <a:pt x="7597" y="88867"/>
                </a:lnTo>
                <a:lnTo>
                  <a:pt x="6017" y="94487"/>
                </a:lnTo>
                <a:lnTo>
                  <a:pt x="4011" y="100138"/>
                </a:lnTo>
                <a:lnTo>
                  <a:pt x="3625" y="105811"/>
                </a:lnTo>
                <a:lnTo>
                  <a:pt x="4322" y="111498"/>
                </a:lnTo>
                <a:lnTo>
                  <a:pt x="5738" y="117194"/>
                </a:lnTo>
                <a:lnTo>
                  <a:pt x="6682" y="121944"/>
                </a:lnTo>
                <a:lnTo>
                  <a:pt x="7312" y="126063"/>
                </a:lnTo>
                <a:lnTo>
                  <a:pt x="7731" y="129762"/>
                </a:lnTo>
                <a:lnTo>
                  <a:pt x="8011" y="133180"/>
                </a:lnTo>
                <a:lnTo>
                  <a:pt x="8197" y="136411"/>
                </a:lnTo>
                <a:lnTo>
                  <a:pt x="8405" y="142541"/>
                </a:lnTo>
                <a:lnTo>
                  <a:pt x="8538" y="154238"/>
                </a:lnTo>
                <a:lnTo>
                  <a:pt x="8571" y="162810"/>
                </a:lnTo>
                <a:lnTo>
                  <a:pt x="8570" y="162832"/>
                </a:lnTo>
                <a:lnTo>
                  <a:pt x="8571" y="138173"/>
                </a:lnTo>
                <a:lnTo>
                  <a:pt x="7618" y="134025"/>
                </a:lnTo>
                <a:lnTo>
                  <a:pt x="6031" y="130307"/>
                </a:lnTo>
                <a:lnTo>
                  <a:pt x="4020" y="126876"/>
                </a:lnTo>
                <a:lnTo>
                  <a:pt x="2679" y="122683"/>
                </a:lnTo>
                <a:lnTo>
                  <a:pt x="1785" y="117983"/>
                </a:lnTo>
                <a:lnTo>
                  <a:pt x="1189" y="112945"/>
                </a:lnTo>
                <a:lnTo>
                  <a:pt x="792" y="107681"/>
                </a:lnTo>
                <a:lnTo>
                  <a:pt x="528" y="102267"/>
                </a:lnTo>
                <a:lnTo>
                  <a:pt x="233" y="91171"/>
                </a:lnTo>
                <a:lnTo>
                  <a:pt x="103" y="79890"/>
                </a:lnTo>
                <a:lnTo>
                  <a:pt x="1020" y="74215"/>
                </a:lnTo>
                <a:lnTo>
                  <a:pt x="2585" y="68526"/>
                </a:lnTo>
                <a:lnTo>
                  <a:pt x="4580" y="62828"/>
                </a:lnTo>
                <a:lnTo>
                  <a:pt x="5911" y="57125"/>
                </a:lnTo>
                <a:lnTo>
                  <a:pt x="6797" y="51418"/>
                </a:lnTo>
                <a:lnTo>
                  <a:pt x="7388" y="45708"/>
                </a:lnTo>
                <a:lnTo>
                  <a:pt x="7783" y="40949"/>
                </a:lnTo>
                <a:lnTo>
                  <a:pt x="8045" y="36824"/>
                </a:lnTo>
                <a:lnTo>
                  <a:pt x="8220" y="33121"/>
                </a:lnTo>
                <a:lnTo>
                  <a:pt x="8415" y="23927"/>
                </a:lnTo>
                <a:lnTo>
                  <a:pt x="8539" y="7054"/>
                </a:lnTo>
                <a:lnTo>
                  <a:pt x="7598" y="4702"/>
                </a:lnTo>
                <a:lnTo>
                  <a:pt x="6017" y="3134"/>
                </a:lnTo>
                <a:lnTo>
                  <a:pt x="350" y="182"/>
                </a:lnTo>
                <a:lnTo>
                  <a:pt x="6830" y="23"/>
                </a:lnTo>
                <a:lnTo>
                  <a:pt x="13019" y="0"/>
                </a:lnTo>
                <a:lnTo>
                  <a:pt x="15347" y="952"/>
                </a:lnTo>
                <a:lnTo>
                  <a:pt x="20472" y="4550"/>
                </a:lnTo>
                <a:lnTo>
                  <a:pt x="25925" y="6784"/>
                </a:lnTo>
                <a:lnTo>
                  <a:pt x="32476" y="8729"/>
                </a:lnTo>
                <a:lnTo>
                  <a:pt x="36890" y="10582"/>
                </a:lnTo>
                <a:lnTo>
                  <a:pt x="41737" y="12769"/>
                </a:lnTo>
                <a:lnTo>
                  <a:pt x="45922" y="15180"/>
                </a:lnTo>
                <a:lnTo>
                  <a:pt x="49664" y="17739"/>
                </a:lnTo>
                <a:lnTo>
                  <a:pt x="53112" y="20398"/>
                </a:lnTo>
                <a:lnTo>
                  <a:pt x="57314" y="22171"/>
                </a:lnTo>
                <a:lnTo>
                  <a:pt x="62022" y="23353"/>
                </a:lnTo>
                <a:lnTo>
                  <a:pt x="67065" y="24141"/>
                </a:lnTo>
                <a:lnTo>
                  <a:pt x="72332" y="25618"/>
                </a:lnTo>
                <a:lnTo>
                  <a:pt x="77748" y="27556"/>
                </a:lnTo>
                <a:lnTo>
                  <a:pt x="83264" y="29800"/>
                </a:lnTo>
                <a:lnTo>
                  <a:pt x="88846" y="31296"/>
                </a:lnTo>
                <a:lnTo>
                  <a:pt x="94473" y="32294"/>
                </a:lnTo>
                <a:lnTo>
                  <a:pt x="100129" y="32959"/>
                </a:lnTo>
                <a:lnTo>
                  <a:pt x="105804" y="34355"/>
                </a:lnTo>
                <a:lnTo>
                  <a:pt x="111493" y="36238"/>
                </a:lnTo>
                <a:lnTo>
                  <a:pt x="117191" y="38445"/>
                </a:lnTo>
                <a:lnTo>
                  <a:pt x="122894" y="39917"/>
                </a:lnTo>
                <a:lnTo>
                  <a:pt x="128601" y="40899"/>
                </a:lnTo>
                <a:lnTo>
                  <a:pt x="134311" y="41553"/>
                </a:lnTo>
                <a:lnTo>
                  <a:pt x="140023" y="41989"/>
                </a:lnTo>
                <a:lnTo>
                  <a:pt x="145735" y="42280"/>
                </a:lnTo>
                <a:lnTo>
                  <a:pt x="157162" y="42602"/>
                </a:lnTo>
                <a:lnTo>
                  <a:pt x="190949" y="42851"/>
                </a:lnTo>
                <a:lnTo>
                  <a:pt x="222883" y="428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1"/>
          <p:cNvSpPr/>
          <p:nvPr/>
        </p:nvSpPr>
        <p:spPr>
          <a:xfrm>
            <a:off x="5214973" y="1697355"/>
            <a:ext cx="728628" cy="94149"/>
          </a:xfrm>
          <a:custGeom>
            <a:avLst/>
            <a:gdLst/>
            <a:ahLst/>
            <a:cxnLst/>
            <a:rect l="0" t="0" r="0" b="0"/>
            <a:pathLst>
              <a:path w="728628" h="94149">
                <a:moveTo>
                  <a:pt x="68544" y="0"/>
                </a:moveTo>
                <a:lnTo>
                  <a:pt x="59443" y="0"/>
                </a:lnTo>
                <a:lnTo>
                  <a:pt x="55809" y="952"/>
                </a:lnTo>
                <a:lnTo>
                  <a:pt x="52434" y="2540"/>
                </a:lnTo>
                <a:lnTo>
                  <a:pt x="44724" y="7380"/>
                </a:lnTo>
                <a:lnTo>
                  <a:pt x="41130" y="8042"/>
                </a:lnTo>
                <a:lnTo>
                  <a:pt x="38838" y="8219"/>
                </a:lnTo>
                <a:lnTo>
                  <a:pt x="31211" y="10955"/>
                </a:lnTo>
                <a:lnTo>
                  <a:pt x="26511" y="13018"/>
                </a:lnTo>
                <a:lnTo>
                  <a:pt x="15344" y="15922"/>
                </a:lnTo>
                <a:lnTo>
                  <a:pt x="13075" y="17282"/>
                </a:lnTo>
                <a:lnTo>
                  <a:pt x="11562" y="19141"/>
                </a:lnTo>
                <a:lnTo>
                  <a:pt x="10554" y="21333"/>
                </a:lnTo>
                <a:lnTo>
                  <a:pt x="8929" y="22794"/>
                </a:lnTo>
                <a:lnTo>
                  <a:pt x="6893" y="23769"/>
                </a:lnTo>
                <a:lnTo>
                  <a:pt x="369" y="25603"/>
                </a:lnTo>
                <a:lnTo>
                  <a:pt x="145" y="28206"/>
                </a:lnTo>
                <a:lnTo>
                  <a:pt x="0" y="33088"/>
                </a:lnTo>
                <a:lnTo>
                  <a:pt x="940" y="33488"/>
                </a:lnTo>
                <a:lnTo>
                  <a:pt x="8696" y="34219"/>
                </a:lnTo>
                <a:lnTo>
                  <a:pt x="12735" y="34258"/>
                </a:lnTo>
                <a:lnTo>
                  <a:pt x="15146" y="33316"/>
                </a:lnTo>
                <a:lnTo>
                  <a:pt x="17706" y="31736"/>
                </a:lnTo>
                <a:lnTo>
                  <a:pt x="20364" y="29729"/>
                </a:lnTo>
                <a:lnTo>
                  <a:pt x="28398" y="27500"/>
                </a:lnTo>
                <a:lnTo>
                  <a:pt x="48723" y="25952"/>
                </a:lnTo>
                <a:lnTo>
                  <a:pt x="58465" y="25821"/>
                </a:lnTo>
                <a:lnTo>
                  <a:pt x="69144" y="23223"/>
                </a:lnTo>
                <a:lnTo>
                  <a:pt x="74659" y="21197"/>
                </a:lnTo>
                <a:lnTo>
                  <a:pt x="91523" y="18345"/>
                </a:lnTo>
                <a:lnTo>
                  <a:pt x="113335" y="17382"/>
                </a:lnTo>
                <a:lnTo>
                  <a:pt x="121154" y="17250"/>
                </a:lnTo>
                <a:lnTo>
                  <a:pt x="130344" y="19731"/>
                </a:lnTo>
                <a:lnTo>
                  <a:pt x="135461" y="21727"/>
                </a:lnTo>
                <a:lnTo>
                  <a:pt x="151471" y="25881"/>
                </a:lnTo>
                <a:lnTo>
                  <a:pt x="156214" y="27732"/>
                </a:lnTo>
                <a:lnTo>
                  <a:pt x="161280" y="29918"/>
                </a:lnTo>
                <a:lnTo>
                  <a:pt x="164658" y="32327"/>
                </a:lnTo>
                <a:lnTo>
                  <a:pt x="166910" y="34886"/>
                </a:lnTo>
                <a:lnTo>
                  <a:pt x="168411" y="37545"/>
                </a:lnTo>
                <a:lnTo>
                  <a:pt x="172619" y="45579"/>
                </a:lnTo>
                <a:lnTo>
                  <a:pt x="175075" y="50388"/>
                </a:lnTo>
                <a:lnTo>
                  <a:pt x="176712" y="54547"/>
                </a:lnTo>
                <a:lnTo>
                  <a:pt x="177804" y="58272"/>
                </a:lnTo>
                <a:lnTo>
                  <a:pt x="178531" y="61708"/>
                </a:lnTo>
                <a:lnTo>
                  <a:pt x="179969" y="64951"/>
                </a:lnTo>
                <a:lnTo>
                  <a:pt x="181880" y="68065"/>
                </a:lnTo>
                <a:lnTo>
                  <a:pt x="184106" y="71095"/>
                </a:lnTo>
                <a:lnTo>
                  <a:pt x="185591" y="74066"/>
                </a:lnTo>
                <a:lnTo>
                  <a:pt x="186580" y="77000"/>
                </a:lnTo>
                <a:lnTo>
                  <a:pt x="187240" y="79908"/>
                </a:lnTo>
                <a:lnTo>
                  <a:pt x="188632" y="82799"/>
                </a:lnTo>
                <a:lnTo>
                  <a:pt x="190513" y="85679"/>
                </a:lnTo>
                <a:lnTo>
                  <a:pt x="192719" y="88552"/>
                </a:lnTo>
                <a:lnTo>
                  <a:pt x="195142" y="90467"/>
                </a:lnTo>
                <a:lnTo>
                  <a:pt x="197711" y="91744"/>
                </a:lnTo>
                <a:lnTo>
                  <a:pt x="203104" y="93162"/>
                </a:lnTo>
                <a:lnTo>
                  <a:pt x="212617" y="94148"/>
                </a:lnTo>
                <a:lnTo>
                  <a:pt x="218619" y="91691"/>
                </a:lnTo>
                <a:lnTo>
                  <a:pt x="227637" y="87424"/>
                </a:lnTo>
                <a:lnTo>
                  <a:pt x="237994" y="82352"/>
                </a:lnTo>
                <a:lnTo>
                  <a:pt x="244376" y="79666"/>
                </a:lnTo>
                <a:lnTo>
                  <a:pt x="251488" y="76923"/>
                </a:lnTo>
                <a:lnTo>
                  <a:pt x="267010" y="71335"/>
                </a:lnTo>
                <a:lnTo>
                  <a:pt x="283434" y="65677"/>
                </a:lnTo>
                <a:lnTo>
                  <a:pt x="290861" y="62834"/>
                </a:lnTo>
                <a:lnTo>
                  <a:pt x="297718" y="59987"/>
                </a:lnTo>
                <a:lnTo>
                  <a:pt x="304194" y="57136"/>
                </a:lnTo>
                <a:lnTo>
                  <a:pt x="311369" y="53330"/>
                </a:lnTo>
                <a:lnTo>
                  <a:pt x="319010" y="48889"/>
                </a:lnTo>
                <a:lnTo>
                  <a:pt x="326961" y="44022"/>
                </a:lnTo>
                <a:lnTo>
                  <a:pt x="334168" y="40778"/>
                </a:lnTo>
                <a:lnTo>
                  <a:pt x="340876" y="38615"/>
                </a:lnTo>
                <a:lnTo>
                  <a:pt x="347254" y="37173"/>
                </a:lnTo>
                <a:lnTo>
                  <a:pt x="353411" y="35260"/>
                </a:lnTo>
                <a:lnTo>
                  <a:pt x="359420" y="33031"/>
                </a:lnTo>
                <a:lnTo>
                  <a:pt x="365332" y="30593"/>
                </a:lnTo>
                <a:lnTo>
                  <a:pt x="374440" y="27884"/>
                </a:lnTo>
                <a:lnTo>
                  <a:pt x="378202" y="27162"/>
                </a:lnTo>
                <a:lnTo>
                  <a:pt x="381663" y="27633"/>
                </a:lnTo>
                <a:lnTo>
                  <a:pt x="384922" y="28899"/>
                </a:lnTo>
                <a:lnTo>
                  <a:pt x="388048" y="30696"/>
                </a:lnTo>
                <a:lnTo>
                  <a:pt x="394061" y="32692"/>
                </a:lnTo>
                <a:lnTo>
                  <a:pt x="396998" y="33225"/>
                </a:lnTo>
                <a:lnTo>
                  <a:pt x="399908" y="34532"/>
                </a:lnTo>
                <a:lnTo>
                  <a:pt x="402801" y="36356"/>
                </a:lnTo>
                <a:lnTo>
                  <a:pt x="405682" y="38525"/>
                </a:lnTo>
                <a:lnTo>
                  <a:pt x="408555" y="40923"/>
                </a:lnTo>
                <a:lnTo>
                  <a:pt x="411423" y="43474"/>
                </a:lnTo>
                <a:lnTo>
                  <a:pt x="417150" y="48849"/>
                </a:lnTo>
                <a:lnTo>
                  <a:pt x="422870" y="54413"/>
                </a:lnTo>
                <a:lnTo>
                  <a:pt x="424776" y="57230"/>
                </a:lnTo>
                <a:lnTo>
                  <a:pt x="426047" y="60061"/>
                </a:lnTo>
                <a:lnTo>
                  <a:pt x="426895" y="62900"/>
                </a:lnTo>
                <a:lnTo>
                  <a:pt x="428412" y="64794"/>
                </a:lnTo>
                <a:lnTo>
                  <a:pt x="430376" y="66055"/>
                </a:lnTo>
                <a:lnTo>
                  <a:pt x="436051" y="68410"/>
                </a:lnTo>
                <a:lnTo>
                  <a:pt x="444923" y="72632"/>
                </a:lnTo>
                <a:lnTo>
                  <a:pt x="452676" y="75143"/>
                </a:lnTo>
                <a:lnTo>
                  <a:pt x="456077" y="75813"/>
                </a:lnTo>
                <a:lnTo>
                  <a:pt x="460249" y="75307"/>
                </a:lnTo>
                <a:lnTo>
                  <a:pt x="464936" y="74017"/>
                </a:lnTo>
                <a:lnTo>
                  <a:pt x="469966" y="72205"/>
                </a:lnTo>
                <a:lnTo>
                  <a:pt x="497616" y="68343"/>
                </a:lnTo>
                <a:lnTo>
                  <a:pt x="504135" y="66517"/>
                </a:lnTo>
                <a:lnTo>
                  <a:pt x="532835" y="56742"/>
                </a:lnTo>
                <a:lnTo>
                  <a:pt x="540949" y="54973"/>
                </a:lnTo>
                <a:lnTo>
                  <a:pt x="557584" y="53007"/>
                </a:lnTo>
                <a:lnTo>
                  <a:pt x="565068" y="51530"/>
                </a:lnTo>
                <a:lnTo>
                  <a:pt x="571963" y="49593"/>
                </a:lnTo>
                <a:lnTo>
                  <a:pt x="578464" y="47350"/>
                </a:lnTo>
                <a:lnTo>
                  <a:pt x="590767" y="44857"/>
                </a:lnTo>
                <a:lnTo>
                  <a:pt x="596716" y="44192"/>
                </a:lnTo>
                <a:lnTo>
                  <a:pt x="608404" y="45993"/>
                </a:lnTo>
                <a:lnTo>
                  <a:pt x="614189" y="47807"/>
                </a:lnTo>
                <a:lnTo>
                  <a:pt x="626880" y="50360"/>
                </a:lnTo>
                <a:lnTo>
                  <a:pt x="630315" y="51670"/>
                </a:lnTo>
                <a:lnTo>
                  <a:pt x="633558" y="53497"/>
                </a:lnTo>
                <a:lnTo>
                  <a:pt x="636673" y="55667"/>
                </a:lnTo>
                <a:lnTo>
                  <a:pt x="645213" y="58078"/>
                </a:lnTo>
                <a:lnTo>
                  <a:pt x="665889" y="59753"/>
                </a:lnTo>
                <a:lnTo>
                  <a:pt x="687322" y="59974"/>
                </a:lnTo>
                <a:lnTo>
                  <a:pt x="696299" y="62532"/>
                </a:lnTo>
                <a:lnTo>
                  <a:pt x="701360" y="64548"/>
                </a:lnTo>
                <a:lnTo>
                  <a:pt x="713033" y="67385"/>
                </a:lnTo>
                <a:lnTo>
                  <a:pt x="728627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157912" y="3764636"/>
            <a:ext cx="1002983" cy="401600"/>
            <a:chOff x="6157912" y="3764636"/>
            <a:chExt cx="1002983" cy="401600"/>
          </a:xfrm>
        </p:grpSpPr>
        <p:sp>
          <p:nvSpPr>
            <p:cNvPr id="38" name="SMARTPenAnnotation452"/>
            <p:cNvSpPr/>
            <p:nvPr/>
          </p:nvSpPr>
          <p:spPr>
            <a:xfrm>
              <a:off x="6235065" y="3849052"/>
              <a:ext cx="34290" cy="317184"/>
            </a:xfrm>
            <a:custGeom>
              <a:avLst/>
              <a:gdLst/>
              <a:ahLst/>
              <a:cxnLst/>
              <a:rect l="0" t="0" r="0" b="0"/>
              <a:pathLst>
                <a:path w="34290" h="317184">
                  <a:moveTo>
                    <a:pt x="0" y="317183"/>
                  </a:moveTo>
                  <a:lnTo>
                    <a:pt x="0" y="262855"/>
                  </a:lnTo>
                  <a:lnTo>
                    <a:pt x="952" y="260009"/>
                  </a:lnTo>
                  <a:lnTo>
                    <a:pt x="2540" y="257160"/>
                  </a:lnTo>
                  <a:lnTo>
                    <a:pt x="4551" y="254307"/>
                  </a:lnTo>
                  <a:lnTo>
                    <a:pt x="5891" y="251453"/>
                  </a:lnTo>
                  <a:lnTo>
                    <a:pt x="6785" y="248598"/>
                  </a:lnTo>
                  <a:lnTo>
                    <a:pt x="7778" y="242886"/>
                  </a:lnTo>
                  <a:lnTo>
                    <a:pt x="8337" y="234315"/>
                  </a:lnTo>
                  <a:lnTo>
                    <a:pt x="8541" y="224578"/>
                  </a:lnTo>
                  <a:lnTo>
                    <a:pt x="8572" y="86920"/>
                  </a:lnTo>
                  <a:lnTo>
                    <a:pt x="9525" y="82712"/>
                  </a:lnTo>
                  <a:lnTo>
                    <a:pt x="11112" y="78954"/>
                  </a:lnTo>
                  <a:lnTo>
                    <a:pt x="13123" y="75496"/>
                  </a:lnTo>
                  <a:lnTo>
                    <a:pt x="14464" y="72238"/>
                  </a:lnTo>
                  <a:lnTo>
                    <a:pt x="15357" y="69114"/>
                  </a:lnTo>
                  <a:lnTo>
                    <a:pt x="16350" y="63103"/>
                  </a:lnTo>
                  <a:lnTo>
                    <a:pt x="16909" y="54363"/>
                  </a:lnTo>
                  <a:lnTo>
                    <a:pt x="17075" y="45741"/>
                  </a:lnTo>
                  <a:lnTo>
                    <a:pt x="17144" y="14288"/>
                  </a:lnTo>
                  <a:lnTo>
                    <a:pt x="18096" y="12383"/>
                  </a:lnTo>
                  <a:lnTo>
                    <a:pt x="19684" y="11113"/>
                  </a:lnTo>
                  <a:lnTo>
                    <a:pt x="21696" y="10266"/>
                  </a:lnTo>
                  <a:lnTo>
                    <a:pt x="23036" y="8749"/>
                  </a:lnTo>
                  <a:lnTo>
                    <a:pt x="23930" y="6785"/>
                  </a:lnTo>
                  <a:lnTo>
                    <a:pt x="25704" y="52"/>
                  </a:lnTo>
                  <a:lnTo>
                    <a:pt x="25716" y="5"/>
                  </a:lnTo>
                  <a:lnTo>
                    <a:pt x="25716" y="3"/>
                  </a:lnTo>
                  <a:lnTo>
                    <a:pt x="25717" y="0"/>
                  </a:lnTo>
                  <a:lnTo>
                    <a:pt x="3428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53"/>
            <p:cNvSpPr/>
            <p:nvPr/>
          </p:nvSpPr>
          <p:spPr>
            <a:xfrm>
              <a:off x="6157912" y="3806201"/>
              <a:ext cx="205741" cy="120004"/>
            </a:xfrm>
            <a:custGeom>
              <a:avLst/>
              <a:gdLst/>
              <a:ahLst/>
              <a:cxnLst/>
              <a:rect l="0" t="0" r="0" b="0"/>
              <a:pathLst>
                <a:path w="205741" h="120004">
                  <a:moveTo>
                    <a:pt x="0" y="120003"/>
                  </a:moveTo>
                  <a:lnTo>
                    <a:pt x="0" y="115453"/>
                  </a:lnTo>
                  <a:lnTo>
                    <a:pt x="953" y="114112"/>
                  </a:lnTo>
                  <a:lnTo>
                    <a:pt x="2540" y="113219"/>
                  </a:lnTo>
                  <a:lnTo>
                    <a:pt x="7381" y="111784"/>
                  </a:lnTo>
                  <a:lnTo>
                    <a:pt x="10583" y="109048"/>
                  </a:lnTo>
                  <a:lnTo>
                    <a:pt x="15849" y="104081"/>
                  </a:lnTo>
                  <a:lnTo>
                    <a:pt x="19109" y="103402"/>
                  </a:lnTo>
                  <a:lnTo>
                    <a:pt x="21312" y="103221"/>
                  </a:lnTo>
                  <a:lnTo>
                    <a:pt x="23733" y="102148"/>
                  </a:lnTo>
                  <a:lnTo>
                    <a:pt x="28963" y="98415"/>
                  </a:lnTo>
                  <a:lnTo>
                    <a:pt x="31691" y="96086"/>
                  </a:lnTo>
                  <a:lnTo>
                    <a:pt x="34463" y="93581"/>
                  </a:lnTo>
                  <a:lnTo>
                    <a:pt x="40082" y="88258"/>
                  </a:lnTo>
                  <a:lnTo>
                    <a:pt x="45754" y="82717"/>
                  </a:lnTo>
                  <a:lnTo>
                    <a:pt x="48600" y="78953"/>
                  </a:lnTo>
                  <a:lnTo>
                    <a:pt x="51450" y="74540"/>
                  </a:lnTo>
                  <a:lnTo>
                    <a:pt x="54303" y="69691"/>
                  </a:lnTo>
                  <a:lnTo>
                    <a:pt x="57157" y="65507"/>
                  </a:lnTo>
                  <a:lnTo>
                    <a:pt x="60012" y="61765"/>
                  </a:lnTo>
                  <a:lnTo>
                    <a:pt x="62868" y="58318"/>
                  </a:lnTo>
                  <a:lnTo>
                    <a:pt x="65725" y="55067"/>
                  </a:lnTo>
                  <a:lnTo>
                    <a:pt x="71438" y="48916"/>
                  </a:lnTo>
                  <a:lnTo>
                    <a:pt x="82868" y="37205"/>
                  </a:lnTo>
                  <a:lnTo>
                    <a:pt x="88582" y="31452"/>
                  </a:lnTo>
                  <a:lnTo>
                    <a:pt x="91440" y="27632"/>
                  </a:lnTo>
                  <a:lnTo>
                    <a:pt x="94297" y="23179"/>
                  </a:lnTo>
                  <a:lnTo>
                    <a:pt x="97155" y="18307"/>
                  </a:lnTo>
                  <a:lnTo>
                    <a:pt x="100013" y="15058"/>
                  </a:lnTo>
                  <a:lnTo>
                    <a:pt x="102870" y="12893"/>
                  </a:lnTo>
                  <a:lnTo>
                    <a:pt x="108585" y="9534"/>
                  </a:lnTo>
                  <a:lnTo>
                    <a:pt x="111442" y="7304"/>
                  </a:lnTo>
                  <a:lnTo>
                    <a:pt x="114300" y="4866"/>
                  </a:lnTo>
                  <a:lnTo>
                    <a:pt x="117158" y="3240"/>
                  </a:lnTo>
                  <a:lnTo>
                    <a:pt x="122872" y="1434"/>
                  </a:lnTo>
                  <a:lnTo>
                    <a:pt x="126894" y="417"/>
                  </a:lnTo>
                  <a:lnTo>
                    <a:pt x="132637" y="115"/>
                  </a:lnTo>
                  <a:lnTo>
                    <a:pt x="136763" y="0"/>
                  </a:lnTo>
                  <a:lnTo>
                    <a:pt x="139523" y="2533"/>
                  </a:lnTo>
                  <a:lnTo>
                    <a:pt x="141593" y="4543"/>
                  </a:lnTo>
                  <a:lnTo>
                    <a:pt x="143925" y="5882"/>
                  </a:lnTo>
                  <a:lnTo>
                    <a:pt x="149057" y="7370"/>
                  </a:lnTo>
                  <a:lnTo>
                    <a:pt x="150806" y="8720"/>
                  </a:lnTo>
                  <a:lnTo>
                    <a:pt x="151973" y="10572"/>
                  </a:lnTo>
                  <a:lnTo>
                    <a:pt x="152750" y="12759"/>
                  </a:lnTo>
                  <a:lnTo>
                    <a:pt x="153269" y="15170"/>
                  </a:lnTo>
                  <a:lnTo>
                    <a:pt x="153614" y="17729"/>
                  </a:lnTo>
                  <a:lnTo>
                    <a:pt x="153844" y="20388"/>
                  </a:lnTo>
                  <a:lnTo>
                    <a:pt x="154950" y="23114"/>
                  </a:lnTo>
                  <a:lnTo>
                    <a:pt x="156640" y="25883"/>
                  </a:lnTo>
                  <a:lnTo>
                    <a:pt x="158719" y="28681"/>
                  </a:lnTo>
                  <a:lnTo>
                    <a:pt x="160105" y="31500"/>
                  </a:lnTo>
                  <a:lnTo>
                    <a:pt x="161029" y="34331"/>
                  </a:lnTo>
                  <a:lnTo>
                    <a:pt x="161645" y="37171"/>
                  </a:lnTo>
                  <a:lnTo>
                    <a:pt x="163009" y="40017"/>
                  </a:lnTo>
                  <a:lnTo>
                    <a:pt x="164870" y="42867"/>
                  </a:lnTo>
                  <a:lnTo>
                    <a:pt x="167063" y="45719"/>
                  </a:lnTo>
                  <a:lnTo>
                    <a:pt x="168526" y="48573"/>
                  </a:lnTo>
                  <a:lnTo>
                    <a:pt x="169501" y="51428"/>
                  </a:lnTo>
                  <a:lnTo>
                    <a:pt x="170150" y="54284"/>
                  </a:lnTo>
                  <a:lnTo>
                    <a:pt x="171536" y="57141"/>
                  </a:lnTo>
                  <a:lnTo>
                    <a:pt x="173413" y="59997"/>
                  </a:lnTo>
                  <a:lnTo>
                    <a:pt x="178717" y="66875"/>
                  </a:lnTo>
                  <a:lnTo>
                    <a:pt x="181983" y="70356"/>
                  </a:lnTo>
                  <a:lnTo>
                    <a:pt x="196700" y="85243"/>
                  </a:lnTo>
                  <a:lnTo>
                    <a:pt x="196960" y="88045"/>
                  </a:lnTo>
                  <a:lnTo>
                    <a:pt x="197029" y="90125"/>
                  </a:lnTo>
                  <a:lnTo>
                    <a:pt x="198028" y="91512"/>
                  </a:lnTo>
                  <a:lnTo>
                    <a:pt x="199646" y="92437"/>
                  </a:lnTo>
                  <a:lnTo>
                    <a:pt x="205740" y="942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54"/>
            <p:cNvSpPr/>
            <p:nvPr/>
          </p:nvSpPr>
          <p:spPr>
            <a:xfrm>
              <a:off x="6466522" y="3934777"/>
              <a:ext cx="137161" cy="120003"/>
            </a:xfrm>
            <a:custGeom>
              <a:avLst/>
              <a:gdLst/>
              <a:ahLst/>
              <a:cxnLst/>
              <a:rect l="0" t="0" r="0" b="0"/>
              <a:pathLst>
                <a:path w="137161" h="120003">
                  <a:moveTo>
                    <a:pt x="0" y="51435"/>
                  </a:moveTo>
                  <a:lnTo>
                    <a:pt x="12770" y="64206"/>
                  </a:lnTo>
                  <a:lnTo>
                    <a:pt x="14228" y="66616"/>
                  </a:lnTo>
                  <a:lnTo>
                    <a:pt x="15201" y="69176"/>
                  </a:lnTo>
                  <a:lnTo>
                    <a:pt x="15849" y="71835"/>
                  </a:lnTo>
                  <a:lnTo>
                    <a:pt x="17233" y="74560"/>
                  </a:lnTo>
                  <a:lnTo>
                    <a:pt x="19109" y="77329"/>
                  </a:lnTo>
                  <a:lnTo>
                    <a:pt x="21312" y="80128"/>
                  </a:lnTo>
                  <a:lnTo>
                    <a:pt x="23733" y="82946"/>
                  </a:lnTo>
                  <a:lnTo>
                    <a:pt x="26299" y="85777"/>
                  </a:lnTo>
                  <a:lnTo>
                    <a:pt x="28963" y="88618"/>
                  </a:lnTo>
                  <a:lnTo>
                    <a:pt x="30739" y="91464"/>
                  </a:lnTo>
                  <a:lnTo>
                    <a:pt x="31922" y="94313"/>
                  </a:lnTo>
                  <a:lnTo>
                    <a:pt x="32711" y="97166"/>
                  </a:lnTo>
                  <a:lnTo>
                    <a:pt x="34190" y="100020"/>
                  </a:lnTo>
                  <a:lnTo>
                    <a:pt x="36129" y="102875"/>
                  </a:lnTo>
                  <a:lnTo>
                    <a:pt x="38373" y="105731"/>
                  </a:lnTo>
                  <a:lnTo>
                    <a:pt x="39870" y="108587"/>
                  </a:lnTo>
                  <a:lnTo>
                    <a:pt x="40867" y="111444"/>
                  </a:lnTo>
                  <a:lnTo>
                    <a:pt x="41532" y="114301"/>
                  </a:lnTo>
                  <a:lnTo>
                    <a:pt x="42928" y="116206"/>
                  </a:lnTo>
                  <a:lnTo>
                    <a:pt x="44812" y="117476"/>
                  </a:lnTo>
                  <a:lnTo>
                    <a:pt x="47019" y="118322"/>
                  </a:lnTo>
                  <a:lnTo>
                    <a:pt x="49443" y="118886"/>
                  </a:lnTo>
                  <a:lnTo>
                    <a:pt x="52013" y="119263"/>
                  </a:lnTo>
                  <a:lnTo>
                    <a:pt x="58428" y="119866"/>
                  </a:lnTo>
                  <a:lnTo>
                    <a:pt x="61846" y="119949"/>
                  </a:lnTo>
                  <a:lnTo>
                    <a:pt x="71800" y="120002"/>
                  </a:lnTo>
                  <a:lnTo>
                    <a:pt x="73585" y="119054"/>
                  </a:lnTo>
                  <a:lnTo>
                    <a:pt x="74774" y="117469"/>
                  </a:lnTo>
                  <a:lnTo>
                    <a:pt x="75567" y="115461"/>
                  </a:lnTo>
                  <a:lnTo>
                    <a:pt x="77048" y="113169"/>
                  </a:lnTo>
                  <a:lnTo>
                    <a:pt x="78988" y="110688"/>
                  </a:lnTo>
                  <a:lnTo>
                    <a:pt x="81234" y="108082"/>
                  </a:lnTo>
                  <a:lnTo>
                    <a:pt x="83683" y="105392"/>
                  </a:lnTo>
                  <a:lnTo>
                    <a:pt x="88945" y="99863"/>
                  </a:lnTo>
                  <a:lnTo>
                    <a:pt x="105759" y="82855"/>
                  </a:lnTo>
                  <a:lnTo>
                    <a:pt x="108606" y="79049"/>
                  </a:lnTo>
                  <a:lnTo>
                    <a:pt x="111457" y="74607"/>
                  </a:lnTo>
                  <a:lnTo>
                    <a:pt x="114310" y="69740"/>
                  </a:lnTo>
                  <a:lnTo>
                    <a:pt x="116211" y="65543"/>
                  </a:lnTo>
                  <a:lnTo>
                    <a:pt x="117479" y="61793"/>
                  </a:lnTo>
                  <a:lnTo>
                    <a:pt x="118324" y="58340"/>
                  </a:lnTo>
                  <a:lnTo>
                    <a:pt x="118888" y="54134"/>
                  </a:lnTo>
                  <a:lnTo>
                    <a:pt x="119264" y="49424"/>
                  </a:lnTo>
                  <a:lnTo>
                    <a:pt x="119514" y="44379"/>
                  </a:lnTo>
                  <a:lnTo>
                    <a:pt x="120634" y="40064"/>
                  </a:lnTo>
                  <a:lnTo>
                    <a:pt x="122333" y="36234"/>
                  </a:lnTo>
                  <a:lnTo>
                    <a:pt x="124417" y="32729"/>
                  </a:lnTo>
                  <a:lnTo>
                    <a:pt x="125808" y="29439"/>
                  </a:lnTo>
                  <a:lnTo>
                    <a:pt x="126734" y="26294"/>
                  </a:lnTo>
                  <a:lnTo>
                    <a:pt x="127353" y="23244"/>
                  </a:lnTo>
                  <a:lnTo>
                    <a:pt x="127764" y="20259"/>
                  </a:lnTo>
                  <a:lnTo>
                    <a:pt x="128039" y="17316"/>
                  </a:lnTo>
                  <a:lnTo>
                    <a:pt x="128221" y="14401"/>
                  </a:lnTo>
                  <a:lnTo>
                    <a:pt x="129296" y="11506"/>
                  </a:lnTo>
                  <a:lnTo>
                    <a:pt x="130965" y="8623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55"/>
            <p:cNvSpPr/>
            <p:nvPr/>
          </p:nvSpPr>
          <p:spPr>
            <a:xfrm>
              <a:off x="6638359" y="3891925"/>
              <a:ext cx="126860" cy="222863"/>
            </a:xfrm>
            <a:custGeom>
              <a:avLst/>
              <a:gdLst/>
              <a:ahLst/>
              <a:cxnLst/>
              <a:rect l="0" t="0" r="0" b="0"/>
              <a:pathLst>
                <a:path w="126860" h="222863">
                  <a:moveTo>
                    <a:pt x="8185" y="51425"/>
                  </a:moveTo>
                  <a:lnTo>
                    <a:pt x="8185" y="71824"/>
                  </a:lnTo>
                  <a:lnTo>
                    <a:pt x="9139" y="74549"/>
                  </a:lnTo>
                  <a:lnTo>
                    <a:pt x="12737" y="80117"/>
                  </a:lnTo>
                  <a:lnTo>
                    <a:pt x="14077" y="83888"/>
                  </a:lnTo>
                  <a:lnTo>
                    <a:pt x="14971" y="88307"/>
                  </a:lnTo>
                  <a:lnTo>
                    <a:pt x="15567" y="93158"/>
                  </a:lnTo>
                  <a:lnTo>
                    <a:pt x="16916" y="97344"/>
                  </a:lnTo>
                  <a:lnTo>
                    <a:pt x="18769" y="101088"/>
                  </a:lnTo>
                  <a:lnTo>
                    <a:pt x="20956" y="104536"/>
                  </a:lnTo>
                  <a:lnTo>
                    <a:pt x="23367" y="107787"/>
                  </a:lnTo>
                  <a:lnTo>
                    <a:pt x="25927" y="110907"/>
                  </a:lnTo>
                  <a:lnTo>
                    <a:pt x="28585" y="113940"/>
                  </a:lnTo>
                  <a:lnTo>
                    <a:pt x="30357" y="117866"/>
                  </a:lnTo>
                  <a:lnTo>
                    <a:pt x="31540" y="122389"/>
                  </a:lnTo>
                  <a:lnTo>
                    <a:pt x="32328" y="127309"/>
                  </a:lnTo>
                  <a:lnTo>
                    <a:pt x="34757" y="132494"/>
                  </a:lnTo>
                  <a:lnTo>
                    <a:pt x="38283" y="137856"/>
                  </a:lnTo>
                  <a:lnTo>
                    <a:pt x="42538" y="143336"/>
                  </a:lnTo>
                  <a:lnTo>
                    <a:pt x="45374" y="148894"/>
                  </a:lnTo>
                  <a:lnTo>
                    <a:pt x="47266" y="154504"/>
                  </a:lnTo>
                  <a:lnTo>
                    <a:pt x="48527" y="160149"/>
                  </a:lnTo>
                  <a:lnTo>
                    <a:pt x="50320" y="164865"/>
                  </a:lnTo>
                  <a:lnTo>
                    <a:pt x="52468" y="168962"/>
                  </a:lnTo>
                  <a:lnTo>
                    <a:pt x="54852" y="172645"/>
                  </a:lnTo>
                  <a:lnTo>
                    <a:pt x="57502" y="179278"/>
                  </a:lnTo>
                  <a:lnTo>
                    <a:pt x="58208" y="182380"/>
                  </a:lnTo>
                  <a:lnTo>
                    <a:pt x="58679" y="186353"/>
                  </a:lnTo>
                  <a:lnTo>
                    <a:pt x="58993" y="190907"/>
                  </a:lnTo>
                  <a:lnTo>
                    <a:pt x="59202" y="195848"/>
                  </a:lnTo>
                  <a:lnTo>
                    <a:pt x="60294" y="199142"/>
                  </a:lnTo>
                  <a:lnTo>
                    <a:pt x="61974" y="201338"/>
                  </a:lnTo>
                  <a:lnTo>
                    <a:pt x="64048" y="202802"/>
                  </a:lnTo>
                  <a:lnTo>
                    <a:pt x="65429" y="204730"/>
                  </a:lnTo>
                  <a:lnTo>
                    <a:pt x="66965" y="209413"/>
                  </a:lnTo>
                  <a:lnTo>
                    <a:pt x="67647" y="214669"/>
                  </a:lnTo>
                  <a:lnTo>
                    <a:pt x="68192" y="222856"/>
                  </a:lnTo>
                  <a:lnTo>
                    <a:pt x="68192" y="222862"/>
                  </a:lnTo>
                  <a:lnTo>
                    <a:pt x="39574" y="194256"/>
                  </a:lnTo>
                  <a:lnTo>
                    <a:pt x="37684" y="191413"/>
                  </a:lnTo>
                  <a:lnTo>
                    <a:pt x="35583" y="185714"/>
                  </a:lnTo>
                  <a:lnTo>
                    <a:pt x="34071" y="181908"/>
                  </a:lnTo>
                  <a:lnTo>
                    <a:pt x="32110" y="177466"/>
                  </a:lnTo>
                  <a:lnTo>
                    <a:pt x="27391" y="167450"/>
                  </a:lnTo>
                  <a:lnTo>
                    <a:pt x="22119" y="156649"/>
                  </a:lnTo>
                  <a:lnTo>
                    <a:pt x="20333" y="151102"/>
                  </a:lnTo>
                  <a:lnTo>
                    <a:pt x="19141" y="145499"/>
                  </a:lnTo>
                  <a:lnTo>
                    <a:pt x="18347" y="139858"/>
                  </a:lnTo>
                  <a:lnTo>
                    <a:pt x="16865" y="134193"/>
                  </a:lnTo>
                  <a:lnTo>
                    <a:pt x="14924" y="128511"/>
                  </a:lnTo>
                  <a:lnTo>
                    <a:pt x="12678" y="122818"/>
                  </a:lnTo>
                  <a:lnTo>
                    <a:pt x="11180" y="117118"/>
                  </a:lnTo>
                  <a:lnTo>
                    <a:pt x="10182" y="111412"/>
                  </a:lnTo>
                  <a:lnTo>
                    <a:pt x="9517" y="105704"/>
                  </a:lnTo>
                  <a:lnTo>
                    <a:pt x="8121" y="100946"/>
                  </a:lnTo>
                  <a:lnTo>
                    <a:pt x="6237" y="96821"/>
                  </a:lnTo>
                  <a:lnTo>
                    <a:pt x="4029" y="93119"/>
                  </a:lnTo>
                  <a:lnTo>
                    <a:pt x="2557" y="88746"/>
                  </a:lnTo>
                  <a:lnTo>
                    <a:pt x="1576" y="83925"/>
                  </a:lnTo>
                  <a:lnTo>
                    <a:pt x="921" y="78807"/>
                  </a:lnTo>
                  <a:lnTo>
                    <a:pt x="485" y="74442"/>
                  </a:lnTo>
                  <a:lnTo>
                    <a:pt x="195" y="70580"/>
                  </a:lnTo>
                  <a:lnTo>
                    <a:pt x="0" y="67052"/>
                  </a:lnTo>
                  <a:lnTo>
                    <a:pt x="824" y="62796"/>
                  </a:lnTo>
                  <a:lnTo>
                    <a:pt x="2325" y="58053"/>
                  </a:lnTo>
                  <a:lnTo>
                    <a:pt x="4278" y="52986"/>
                  </a:lnTo>
                  <a:lnTo>
                    <a:pt x="5581" y="48655"/>
                  </a:lnTo>
                  <a:lnTo>
                    <a:pt x="6450" y="44816"/>
                  </a:lnTo>
                  <a:lnTo>
                    <a:pt x="7028" y="41304"/>
                  </a:lnTo>
                  <a:lnTo>
                    <a:pt x="10211" y="34862"/>
                  </a:lnTo>
                  <a:lnTo>
                    <a:pt x="12393" y="31810"/>
                  </a:lnTo>
                  <a:lnTo>
                    <a:pt x="14818" y="25880"/>
                  </a:lnTo>
                  <a:lnTo>
                    <a:pt x="15465" y="22965"/>
                  </a:lnTo>
                  <a:lnTo>
                    <a:pt x="17801" y="20069"/>
                  </a:lnTo>
                  <a:lnTo>
                    <a:pt x="21263" y="17186"/>
                  </a:lnTo>
                  <a:lnTo>
                    <a:pt x="25476" y="14311"/>
                  </a:lnTo>
                  <a:lnTo>
                    <a:pt x="29238" y="12395"/>
                  </a:lnTo>
                  <a:lnTo>
                    <a:pt x="32698" y="11117"/>
                  </a:lnTo>
                  <a:lnTo>
                    <a:pt x="35957" y="10266"/>
                  </a:lnTo>
                  <a:lnTo>
                    <a:pt x="39083" y="8745"/>
                  </a:lnTo>
                  <a:lnTo>
                    <a:pt x="42119" y="6779"/>
                  </a:lnTo>
                  <a:lnTo>
                    <a:pt x="45095" y="4516"/>
                  </a:lnTo>
                  <a:lnTo>
                    <a:pt x="48032" y="3007"/>
                  </a:lnTo>
                  <a:lnTo>
                    <a:pt x="50942" y="2002"/>
                  </a:lnTo>
                  <a:lnTo>
                    <a:pt x="53835" y="1331"/>
                  </a:lnTo>
                  <a:lnTo>
                    <a:pt x="57669" y="884"/>
                  </a:lnTo>
                  <a:lnTo>
                    <a:pt x="62129" y="586"/>
                  </a:lnTo>
                  <a:lnTo>
                    <a:pt x="73875" y="107"/>
                  </a:lnTo>
                  <a:lnTo>
                    <a:pt x="95825" y="0"/>
                  </a:lnTo>
                  <a:lnTo>
                    <a:pt x="98997" y="949"/>
                  </a:lnTo>
                  <a:lnTo>
                    <a:pt x="102064" y="2534"/>
                  </a:lnTo>
                  <a:lnTo>
                    <a:pt x="105061" y="4544"/>
                  </a:lnTo>
                  <a:lnTo>
                    <a:pt x="108012" y="5883"/>
                  </a:lnTo>
                  <a:lnTo>
                    <a:pt x="110932" y="6776"/>
                  </a:lnTo>
                  <a:lnTo>
                    <a:pt x="113830" y="7371"/>
                  </a:lnTo>
                  <a:lnTo>
                    <a:pt x="115763" y="8721"/>
                  </a:lnTo>
                  <a:lnTo>
                    <a:pt x="117051" y="10573"/>
                  </a:lnTo>
                  <a:lnTo>
                    <a:pt x="119436" y="16124"/>
                  </a:lnTo>
                  <a:lnTo>
                    <a:pt x="126859" y="31512"/>
                  </a:lnTo>
                  <a:lnTo>
                    <a:pt x="126353" y="34340"/>
                  </a:lnTo>
                  <a:lnTo>
                    <a:pt x="125064" y="38130"/>
                  </a:lnTo>
                  <a:lnTo>
                    <a:pt x="123252" y="42561"/>
                  </a:lnTo>
                  <a:lnTo>
                    <a:pt x="122044" y="46468"/>
                  </a:lnTo>
                  <a:lnTo>
                    <a:pt x="120702" y="53349"/>
                  </a:lnTo>
                  <a:lnTo>
                    <a:pt x="119392" y="57470"/>
                  </a:lnTo>
                  <a:lnTo>
                    <a:pt x="117565" y="62122"/>
                  </a:lnTo>
                  <a:lnTo>
                    <a:pt x="115396" y="67129"/>
                  </a:lnTo>
                  <a:lnTo>
                    <a:pt x="112996" y="71419"/>
                  </a:lnTo>
                  <a:lnTo>
                    <a:pt x="110444" y="75232"/>
                  </a:lnTo>
                  <a:lnTo>
                    <a:pt x="107791" y="78726"/>
                  </a:lnTo>
                  <a:lnTo>
                    <a:pt x="105068" y="82008"/>
                  </a:lnTo>
                  <a:lnTo>
                    <a:pt x="102302" y="85149"/>
                  </a:lnTo>
                  <a:lnTo>
                    <a:pt x="96688" y="91178"/>
                  </a:lnTo>
                  <a:lnTo>
                    <a:pt x="91017" y="97033"/>
                  </a:lnTo>
                  <a:lnTo>
                    <a:pt x="88172" y="98975"/>
                  </a:lnTo>
                  <a:lnTo>
                    <a:pt x="85322" y="100270"/>
                  </a:lnTo>
                  <a:lnTo>
                    <a:pt x="82471" y="101133"/>
                  </a:lnTo>
                  <a:lnTo>
                    <a:pt x="79616" y="101709"/>
                  </a:lnTo>
                  <a:lnTo>
                    <a:pt x="76761" y="102092"/>
                  </a:lnTo>
                  <a:lnTo>
                    <a:pt x="73905" y="102348"/>
                  </a:lnTo>
                  <a:lnTo>
                    <a:pt x="71048" y="103471"/>
                  </a:lnTo>
                  <a:lnTo>
                    <a:pt x="68192" y="105172"/>
                  </a:lnTo>
                  <a:lnTo>
                    <a:pt x="65334" y="107259"/>
                  </a:lnTo>
                  <a:lnTo>
                    <a:pt x="62477" y="108650"/>
                  </a:lnTo>
                  <a:lnTo>
                    <a:pt x="59620" y="109578"/>
                  </a:lnTo>
                  <a:lnTo>
                    <a:pt x="56763" y="110196"/>
                  </a:lnTo>
                  <a:lnTo>
                    <a:pt x="54858" y="109655"/>
                  </a:lnTo>
                  <a:lnTo>
                    <a:pt x="53588" y="108343"/>
                  </a:lnTo>
                  <a:lnTo>
                    <a:pt x="51197" y="103181"/>
                  </a:lnTo>
                  <a:lnTo>
                    <a:pt x="51077" y="97032"/>
                  </a:lnTo>
                  <a:lnTo>
                    <a:pt x="51048" y="9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56"/>
            <p:cNvSpPr/>
            <p:nvPr/>
          </p:nvSpPr>
          <p:spPr>
            <a:xfrm>
              <a:off x="6843817" y="3764636"/>
              <a:ext cx="317078" cy="170139"/>
            </a:xfrm>
            <a:custGeom>
              <a:avLst/>
              <a:gdLst/>
              <a:ahLst/>
              <a:cxnLst/>
              <a:rect l="0" t="0" r="0" b="0"/>
              <a:pathLst>
                <a:path w="317078" h="170139">
                  <a:moveTo>
                    <a:pt x="8467" y="67271"/>
                  </a:moveTo>
                  <a:lnTo>
                    <a:pt x="248" y="59051"/>
                  </a:lnTo>
                  <a:lnTo>
                    <a:pt x="0" y="54252"/>
                  </a:lnTo>
                  <a:lnTo>
                    <a:pt x="917" y="52877"/>
                  </a:lnTo>
                  <a:lnTo>
                    <a:pt x="2482" y="51960"/>
                  </a:lnTo>
                  <a:lnTo>
                    <a:pt x="4477" y="51348"/>
                  </a:lnTo>
                  <a:lnTo>
                    <a:pt x="5808" y="49989"/>
                  </a:lnTo>
                  <a:lnTo>
                    <a:pt x="6695" y="48130"/>
                  </a:lnTo>
                  <a:lnTo>
                    <a:pt x="7285" y="45937"/>
                  </a:lnTo>
                  <a:lnTo>
                    <a:pt x="10482" y="40962"/>
                  </a:lnTo>
                  <a:lnTo>
                    <a:pt x="12669" y="38302"/>
                  </a:lnTo>
                  <a:lnTo>
                    <a:pt x="14126" y="35576"/>
                  </a:lnTo>
                  <a:lnTo>
                    <a:pt x="15097" y="32806"/>
                  </a:lnTo>
                  <a:lnTo>
                    <a:pt x="15744" y="30007"/>
                  </a:lnTo>
                  <a:lnTo>
                    <a:pt x="17129" y="27188"/>
                  </a:lnTo>
                  <a:lnTo>
                    <a:pt x="19004" y="24357"/>
                  </a:lnTo>
                  <a:lnTo>
                    <a:pt x="21208" y="21517"/>
                  </a:lnTo>
                  <a:lnTo>
                    <a:pt x="24581" y="19623"/>
                  </a:lnTo>
                  <a:lnTo>
                    <a:pt x="33409" y="17519"/>
                  </a:lnTo>
                  <a:lnTo>
                    <a:pt x="36525" y="16006"/>
                  </a:lnTo>
                  <a:lnTo>
                    <a:pt x="38603" y="14044"/>
                  </a:lnTo>
                  <a:lnTo>
                    <a:pt x="39988" y="11784"/>
                  </a:lnTo>
                  <a:lnTo>
                    <a:pt x="42816" y="10277"/>
                  </a:lnTo>
                  <a:lnTo>
                    <a:pt x="51038" y="8603"/>
                  </a:lnTo>
                  <a:lnTo>
                    <a:pt x="58503" y="5319"/>
                  </a:lnTo>
                  <a:lnTo>
                    <a:pt x="61827" y="3110"/>
                  </a:lnTo>
                  <a:lnTo>
                    <a:pt x="70600" y="655"/>
                  </a:lnTo>
                  <a:lnTo>
                    <a:pt x="75607" y="0"/>
                  </a:lnTo>
                  <a:lnTo>
                    <a:pt x="79897" y="516"/>
                  </a:lnTo>
                  <a:lnTo>
                    <a:pt x="83710" y="1813"/>
                  </a:lnTo>
                  <a:lnTo>
                    <a:pt x="90486" y="5793"/>
                  </a:lnTo>
                  <a:lnTo>
                    <a:pt x="96673" y="10738"/>
                  </a:lnTo>
                  <a:lnTo>
                    <a:pt x="99656" y="12437"/>
                  </a:lnTo>
                  <a:lnTo>
                    <a:pt x="105511" y="14325"/>
                  </a:lnTo>
                  <a:lnTo>
                    <a:pt x="108406" y="16734"/>
                  </a:lnTo>
                  <a:lnTo>
                    <a:pt x="111287" y="20245"/>
                  </a:lnTo>
                  <a:lnTo>
                    <a:pt x="114162" y="24490"/>
                  </a:lnTo>
                  <a:lnTo>
                    <a:pt x="116078" y="28273"/>
                  </a:lnTo>
                  <a:lnTo>
                    <a:pt x="117355" y="31747"/>
                  </a:lnTo>
                  <a:lnTo>
                    <a:pt x="118207" y="35016"/>
                  </a:lnTo>
                  <a:lnTo>
                    <a:pt x="118775" y="39100"/>
                  </a:lnTo>
                  <a:lnTo>
                    <a:pt x="119154" y="43728"/>
                  </a:lnTo>
                  <a:lnTo>
                    <a:pt x="119405" y="48718"/>
                  </a:lnTo>
                  <a:lnTo>
                    <a:pt x="119685" y="59343"/>
                  </a:lnTo>
                  <a:lnTo>
                    <a:pt x="119761" y="64843"/>
                  </a:lnTo>
                  <a:lnTo>
                    <a:pt x="118858" y="70415"/>
                  </a:lnTo>
                  <a:lnTo>
                    <a:pt x="117304" y="76034"/>
                  </a:lnTo>
                  <a:lnTo>
                    <a:pt x="115315" y="81686"/>
                  </a:lnTo>
                  <a:lnTo>
                    <a:pt x="113037" y="87359"/>
                  </a:lnTo>
                  <a:lnTo>
                    <a:pt x="110565" y="93045"/>
                  </a:lnTo>
                  <a:lnTo>
                    <a:pt x="107965" y="98741"/>
                  </a:lnTo>
                  <a:lnTo>
                    <a:pt x="106232" y="103491"/>
                  </a:lnTo>
                  <a:lnTo>
                    <a:pt x="105077" y="107610"/>
                  </a:lnTo>
                  <a:lnTo>
                    <a:pt x="104306" y="111309"/>
                  </a:lnTo>
                  <a:lnTo>
                    <a:pt x="102840" y="115680"/>
                  </a:lnTo>
                  <a:lnTo>
                    <a:pt x="100911" y="120498"/>
                  </a:lnTo>
                  <a:lnTo>
                    <a:pt x="98671" y="125616"/>
                  </a:lnTo>
                  <a:lnTo>
                    <a:pt x="96226" y="129980"/>
                  </a:lnTo>
                  <a:lnTo>
                    <a:pt x="93643" y="133842"/>
                  </a:lnTo>
                  <a:lnTo>
                    <a:pt x="90969" y="137369"/>
                  </a:lnTo>
                  <a:lnTo>
                    <a:pt x="89186" y="140673"/>
                  </a:lnTo>
                  <a:lnTo>
                    <a:pt x="87997" y="143828"/>
                  </a:lnTo>
                  <a:lnTo>
                    <a:pt x="87205" y="146884"/>
                  </a:lnTo>
                  <a:lnTo>
                    <a:pt x="86677" y="149874"/>
                  </a:lnTo>
                  <a:lnTo>
                    <a:pt x="86325" y="152820"/>
                  </a:lnTo>
                  <a:lnTo>
                    <a:pt x="86089" y="155736"/>
                  </a:lnTo>
                  <a:lnTo>
                    <a:pt x="84981" y="157680"/>
                  </a:lnTo>
                  <a:lnTo>
                    <a:pt x="83288" y="158976"/>
                  </a:lnTo>
                  <a:lnTo>
                    <a:pt x="81209" y="159840"/>
                  </a:lnTo>
                  <a:lnTo>
                    <a:pt x="79822" y="161369"/>
                  </a:lnTo>
                  <a:lnTo>
                    <a:pt x="78897" y="163340"/>
                  </a:lnTo>
                  <a:lnTo>
                    <a:pt x="77413" y="168798"/>
                  </a:lnTo>
                  <a:lnTo>
                    <a:pt x="78244" y="169245"/>
                  </a:lnTo>
                  <a:lnTo>
                    <a:pt x="84460" y="170023"/>
                  </a:lnTo>
                  <a:lnTo>
                    <a:pt x="94282" y="170134"/>
                  </a:lnTo>
                  <a:lnTo>
                    <a:pt x="98360" y="170138"/>
                  </a:lnTo>
                  <a:lnTo>
                    <a:pt x="105888" y="167600"/>
                  </a:lnTo>
                  <a:lnTo>
                    <a:pt x="114630" y="163297"/>
                  </a:lnTo>
                  <a:lnTo>
                    <a:pt x="121691" y="158209"/>
                  </a:lnTo>
                  <a:lnTo>
                    <a:pt x="126812" y="155519"/>
                  </a:lnTo>
                  <a:lnTo>
                    <a:pt x="133085" y="152773"/>
                  </a:lnTo>
                  <a:lnTo>
                    <a:pt x="140123" y="149990"/>
                  </a:lnTo>
                  <a:lnTo>
                    <a:pt x="146720" y="147182"/>
                  </a:lnTo>
                  <a:lnTo>
                    <a:pt x="159131" y="141522"/>
                  </a:lnTo>
                  <a:lnTo>
                    <a:pt x="166059" y="137727"/>
                  </a:lnTo>
                  <a:lnTo>
                    <a:pt x="173536" y="133291"/>
                  </a:lnTo>
                  <a:lnTo>
                    <a:pt x="181378" y="128430"/>
                  </a:lnTo>
                  <a:lnTo>
                    <a:pt x="189464" y="124236"/>
                  </a:lnTo>
                  <a:lnTo>
                    <a:pt x="197712" y="120488"/>
                  </a:lnTo>
                  <a:lnTo>
                    <a:pt x="206068" y="117036"/>
                  </a:lnTo>
                  <a:lnTo>
                    <a:pt x="213543" y="112830"/>
                  </a:lnTo>
                  <a:lnTo>
                    <a:pt x="220432" y="108122"/>
                  </a:lnTo>
                  <a:lnTo>
                    <a:pt x="226930" y="103077"/>
                  </a:lnTo>
                  <a:lnTo>
                    <a:pt x="233167" y="99714"/>
                  </a:lnTo>
                  <a:lnTo>
                    <a:pt x="239230" y="97472"/>
                  </a:lnTo>
                  <a:lnTo>
                    <a:pt x="245176" y="95978"/>
                  </a:lnTo>
                  <a:lnTo>
                    <a:pt x="251046" y="94029"/>
                  </a:lnTo>
                  <a:lnTo>
                    <a:pt x="256864" y="91777"/>
                  </a:lnTo>
                  <a:lnTo>
                    <a:pt x="262648" y="89324"/>
                  </a:lnTo>
                  <a:lnTo>
                    <a:pt x="274153" y="84057"/>
                  </a:lnTo>
                  <a:lnTo>
                    <a:pt x="279890" y="81319"/>
                  </a:lnTo>
                  <a:lnTo>
                    <a:pt x="288802" y="78277"/>
                  </a:lnTo>
                  <a:lnTo>
                    <a:pt x="295938" y="76926"/>
                  </a:lnTo>
                  <a:lnTo>
                    <a:pt x="305310" y="76164"/>
                  </a:lnTo>
                  <a:lnTo>
                    <a:pt x="317077" y="758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82435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5) </a:t>
            </a:r>
            <a:r>
              <a:rPr lang="en-US" dirty="0"/>
              <a:t>y=|2x|-1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370"/>
          <p:cNvSpPr/>
          <p:nvPr/>
        </p:nvSpPr>
        <p:spPr>
          <a:xfrm>
            <a:off x="1931819" y="1620317"/>
            <a:ext cx="368469" cy="399065"/>
          </a:xfrm>
          <a:custGeom>
            <a:avLst/>
            <a:gdLst/>
            <a:ahLst/>
            <a:cxnLst/>
            <a:rect l="0" t="0" r="0" b="0"/>
            <a:pathLst>
              <a:path w="368469" h="399065">
                <a:moveTo>
                  <a:pt x="59858" y="68465"/>
                </a:moveTo>
                <a:lnTo>
                  <a:pt x="42922" y="59997"/>
                </a:lnTo>
                <a:lnTo>
                  <a:pt x="47326" y="59924"/>
                </a:lnTo>
                <a:lnTo>
                  <a:pt x="48646" y="58961"/>
                </a:lnTo>
                <a:lnTo>
                  <a:pt x="49526" y="57366"/>
                </a:lnTo>
                <a:lnTo>
                  <a:pt x="50938" y="52515"/>
                </a:lnTo>
                <a:lnTo>
                  <a:pt x="51183" y="47123"/>
                </a:lnTo>
                <a:lnTo>
                  <a:pt x="52169" y="45665"/>
                </a:lnTo>
                <a:lnTo>
                  <a:pt x="53780" y="44692"/>
                </a:lnTo>
                <a:lnTo>
                  <a:pt x="55806" y="44044"/>
                </a:lnTo>
                <a:lnTo>
                  <a:pt x="60597" y="40784"/>
                </a:lnTo>
                <a:lnTo>
                  <a:pt x="71434" y="30930"/>
                </a:lnTo>
                <a:lnTo>
                  <a:pt x="74243" y="29154"/>
                </a:lnTo>
                <a:lnTo>
                  <a:pt x="83699" y="25702"/>
                </a:lnTo>
                <a:lnTo>
                  <a:pt x="92997" y="21519"/>
                </a:lnTo>
                <a:lnTo>
                  <a:pt x="100939" y="19025"/>
                </a:lnTo>
                <a:lnTo>
                  <a:pt x="109549" y="16964"/>
                </a:lnTo>
                <a:lnTo>
                  <a:pt x="122900" y="12873"/>
                </a:lnTo>
                <a:lnTo>
                  <a:pt x="133279" y="10420"/>
                </a:lnTo>
                <a:lnTo>
                  <a:pt x="142020" y="8377"/>
                </a:lnTo>
                <a:lnTo>
                  <a:pt x="152254" y="4294"/>
                </a:lnTo>
                <a:lnTo>
                  <a:pt x="163153" y="1845"/>
                </a:lnTo>
                <a:lnTo>
                  <a:pt x="174347" y="756"/>
                </a:lnTo>
                <a:lnTo>
                  <a:pt x="185672" y="272"/>
                </a:lnTo>
                <a:lnTo>
                  <a:pt x="202758" y="0"/>
                </a:lnTo>
                <a:lnTo>
                  <a:pt x="214174" y="2476"/>
                </a:lnTo>
                <a:lnTo>
                  <a:pt x="224645" y="6752"/>
                </a:lnTo>
                <a:lnTo>
                  <a:pt x="232474" y="11827"/>
                </a:lnTo>
                <a:lnTo>
                  <a:pt x="241669" y="14718"/>
                </a:lnTo>
                <a:lnTo>
                  <a:pt x="246788" y="15488"/>
                </a:lnTo>
                <a:lnTo>
                  <a:pt x="255015" y="18885"/>
                </a:lnTo>
                <a:lnTo>
                  <a:pt x="262799" y="23569"/>
                </a:lnTo>
                <a:lnTo>
                  <a:pt x="272609" y="28826"/>
                </a:lnTo>
                <a:lnTo>
                  <a:pt x="280779" y="34338"/>
                </a:lnTo>
                <a:lnTo>
                  <a:pt x="284291" y="37141"/>
                </a:lnTo>
                <a:lnTo>
                  <a:pt x="290734" y="45336"/>
                </a:lnTo>
                <a:lnTo>
                  <a:pt x="293785" y="50188"/>
                </a:lnTo>
                <a:lnTo>
                  <a:pt x="297175" y="60659"/>
                </a:lnTo>
                <a:lnTo>
                  <a:pt x="299635" y="71663"/>
                </a:lnTo>
                <a:lnTo>
                  <a:pt x="303903" y="82904"/>
                </a:lnTo>
                <a:lnTo>
                  <a:pt x="306435" y="91710"/>
                </a:lnTo>
                <a:lnTo>
                  <a:pt x="307560" y="99751"/>
                </a:lnTo>
                <a:lnTo>
                  <a:pt x="308060" y="109675"/>
                </a:lnTo>
                <a:lnTo>
                  <a:pt x="308283" y="120436"/>
                </a:lnTo>
                <a:lnTo>
                  <a:pt x="308425" y="142866"/>
                </a:lnTo>
                <a:lnTo>
                  <a:pt x="305905" y="154237"/>
                </a:lnTo>
                <a:lnTo>
                  <a:pt x="301610" y="165641"/>
                </a:lnTo>
                <a:lnTo>
                  <a:pt x="296526" y="177059"/>
                </a:lnTo>
                <a:lnTo>
                  <a:pt x="288309" y="194198"/>
                </a:lnTo>
                <a:lnTo>
                  <a:pt x="285216" y="205626"/>
                </a:lnTo>
                <a:lnTo>
                  <a:pt x="284392" y="211341"/>
                </a:lnTo>
                <a:lnTo>
                  <a:pt x="281937" y="216103"/>
                </a:lnTo>
                <a:lnTo>
                  <a:pt x="270333" y="228309"/>
                </a:lnTo>
                <a:lnTo>
                  <a:pt x="263575" y="238249"/>
                </a:lnTo>
                <a:lnTo>
                  <a:pt x="254856" y="249017"/>
                </a:lnTo>
                <a:lnTo>
                  <a:pt x="245584" y="259200"/>
                </a:lnTo>
                <a:lnTo>
                  <a:pt x="238288" y="266901"/>
                </a:lnTo>
                <a:lnTo>
                  <a:pt x="224274" y="281143"/>
                </a:lnTo>
                <a:lnTo>
                  <a:pt x="218047" y="285498"/>
                </a:lnTo>
                <a:lnTo>
                  <a:pt x="211037" y="289353"/>
                </a:lnTo>
                <a:lnTo>
                  <a:pt x="190059" y="299331"/>
                </a:lnTo>
                <a:lnTo>
                  <a:pt x="131324" y="328487"/>
                </a:lnTo>
                <a:lnTo>
                  <a:pt x="119878" y="331668"/>
                </a:lnTo>
                <a:lnTo>
                  <a:pt x="114159" y="332516"/>
                </a:lnTo>
                <a:lnTo>
                  <a:pt x="105264" y="335999"/>
                </a:lnTo>
                <a:lnTo>
                  <a:pt x="101559" y="338261"/>
                </a:lnTo>
                <a:lnTo>
                  <a:pt x="96231" y="339769"/>
                </a:lnTo>
                <a:lnTo>
                  <a:pt x="89822" y="340774"/>
                </a:lnTo>
                <a:lnTo>
                  <a:pt x="82691" y="341445"/>
                </a:lnTo>
                <a:lnTo>
                  <a:pt x="72229" y="342189"/>
                </a:lnTo>
                <a:lnTo>
                  <a:pt x="68105" y="342388"/>
                </a:lnTo>
                <a:lnTo>
                  <a:pt x="58443" y="340069"/>
                </a:lnTo>
                <a:lnTo>
                  <a:pt x="48752" y="336815"/>
                </a:lnTo>
                <a:lnTo>
                  <a:pt x="37941" y="334984"/>
                </a:lnTo>
                <a:lnTo>
                  <a:pt x="31702" y="334555"/>
                </a:lnTo>
                <a:lnTo>
                  <a:pt x="28705" y="333488"/>
                </a:lnTo>
                <a:lnTo>
                  <a:pt x="19936" y="328389"/>
                </a:lnTo>
                <a:lnTo>
                  <a:pt x="11305" y="325502"/>
                </a:lnTo>
                <a:lnTo>
                  <a:pt x="5576" y="321451"/>
                </a:lnTo>
                <a:lnTo>
                  <a:pt x="3668" y="319037"/>
                </a:lnTo>
                <a:lnTo>
                  <a:pt x="2395" y="316476"/>
                </a:lnTo>
                <a:lnTo>
                  <a:pt x="353" y="310071"/>
                </a:lnTo>
                <a:lnTo>
                  <a:pt x="0" y="304411"/>
                </a:lnTo>
                <a:lnTo>
                  <a:pt x="902" y="301963"/>
                </a:lnTo>
                <a:lnTo>
                  <a:pt x="7244" y="292936"/>
                </a:lnTo>
                <a:lnTo>
                  <a:pt x="17593" y="282234"/>
                </a:lnTo>
                <a:lnTo>
                  <a:pt x="20251" y="279557"/>
                </a:lnTo>
                <a:lnTo>
                  <a:pt x="22976" y="277773"/>
                </a:lnTo>
                <a:lnTo>
                  <a:pt x="31362" y="274310"/>
                </a:lnTo>
                <a:lnTo>
                  <a:pt x="37033" y="270124"/>
                </a:lnTo>
                <a:lnTo>
                  <a:pt x="40831" y="268627"/>
                </a:lnTo>
                <a:lnTo>
                  <a:pt x="50132" y="266963"/>
                </a:lnTo>
                <a:lnTo>
                  <a:pt x="61527" y="266027"/>
                </a:lnTo>
                <a:lnTo>
                  <a:pt x="72982" y="265808"/>
                </a:lnTo>
                <a:lnTo>
                  <a:pt x="94518" y="265667"/>
                </a:lnTo>
                <a:lnTo>
                  <a:pt x="104155" y="268188"/>
                </a:lnTo>
                <a:lnTo>
                  <a:pt x="113835" y="271531"/>
                </a:lnTo>
                <a:lnTo>
                  <a:pt x="121313" y="273017"/>
                </a:lnTo>
                <a:lnTo>
                  <a:pt x="130351" y="276217"/>
                </a:lnTo>
                <a:lnTo>
                  <a:pt x="135429" y="278404"/>
                </a:lnTo>
                <a:lnTo>
                  <a:pt x="146150" y="285914"/>
                </a:lnTo>
                <a:lnTo>
                  <a:pt x="156312" y="294649"/>
                </a:lnTo>
                <a:lnTo>
                  <a:pt x="167389" y="304922"/>
                </a:lnTo>
                <a:lnTo>
                  <a:pt x="177655" y="314950"/>
                </a:lnTo>
                <a:lnTo>
                  <a:pt x="212634" y="349832"/>
                </a:lnTo>
                <a:lnTo>
                  <a:pt x="217906" y="353198"/>
                </a:lnTo>
                <a:lnTo>
                  <a:pt x="228844" y="356938"/>
                </a:lnTo>
                <a:lnTo>
                  <a:pt x="233475" y="359841"/>
                </a:lnTo>
                <a:lnTo>
                  <a:pt x="244544" y="371122"/>
                </a:lnTo>
                <a:lnTo>
                  <a:pt x="247752" y="373106"/>
                </a:lnTo>
                <a:lnTo>
                  <a:pt x="254809" y="376264"/>
                </a:lnTo>
                <a:lnTo>
                  <a:pt x="264295" y="380842"/>
                </a:lnTo>
                <a:lnTo>
                  <a:pt x="275795" y="388774"/>
                </a:lnTo>
                <a:lnTo>
                  <a:pt x="280016" y="390590"/>
                </a:lnTo>
                <a:lnTo>
                  <a:pt x="289786" y="392607"/>
                </a:lnTo>
                <a:lnTo>
                  <a:pt x="300478" y="393503"/>
                </a:lnTo>
                <a:lnTo>
                  <a:pt x="305996" y="393742"/>
                </a:lnTo>
                <a:lnTo>
                  <a:pt x="310628" y="394854"/>
                </a:lnTo>
                <a:lnTo>
                  <a:pt x="318314" y="398629"/>
                </a:lnTo>
                <a:lnTo>
                  <a:pt x="321697" y="399064"/>
                </a:lnTo>
                <a:lnTo>
                  <a:pt x="324905" y="398402"/>
                </a:lnTo>
                <a:lnTo>
                  <a:pt x="327996" y="397008"/>
                </a:lnTo>
                <a:lnTo>
                  <a:pt x="336510" y="395459"/>
                </a:lnTo>
                <a:lnTo>
                  <a:pt x="345692" y="394771"/>
                </a:lnTo>
                <a:lnTo>
                  <a:pt x="356216" y="394383"/>
                </a:lnTo>
                <a:lnTo>
                  <a:pt x="368468" y="394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71"/>
          <p:cNvSpPr/>
          <p:nvPr/>
        </p:nvSpPr>
        <p:spPr>
          <a:xfrm>
            <a:off x="2403157" y="1740226"/>
            <a:ext cx="274321" cy="240022"/>
          </a:xfrm>
          <a:custGeom>
            <a:avLst/>
            <a:gdLst/>
            <a:ahLst/>
            <a:cxnLst/>
            <a:rect l="0" t="0" r="0" b="0"/>
            <a:pathLst>
              <a:path w="274321" h="240022">
                <a:moveTo>
                  <a:pt x="0" y="8563"/>
                </a:moveTo>
                <a:lnTo>
                  <a:pt x="0" y="96"/>
                </a:lnTo>
                <a:lnTo>
                  <a:pt x="7381" y="0"/>
                </a:lnTo>
                <a:lnTo>
                  <a:pt x="13123" y="2535"/>
                </a:lnTo>
                <a:lnTo>
                  <a:pt x="17321" y="4545"/>
                </a:lnTo>
                <a:lnTo>
                  <a:pt x="20120" y="6837"/>
                </a:lnTo>
                <a:lnTo>
                  <a:pt x="21986" y="9317"/>
                </a:lnTo>
                <a:lnTo>
                  <a:pt x="25011" y="14613"/>
                </a:lnTo>
                <a:lnTo>
                  <a:pt x="29531" y="20142"/>
                </a:lnTo>
                <a:lnTo>
                  <a:pt x="34715" y="25775"/>
                </a:lnTo>
                <a:lnTo>
                  <a:pt x="42989" y="34301"/>
                </a:lnTo>
                <a:lnTo>
                  <a:pt x="70253" y="61665"/>
                </a:lnTo>
                <a:lnTo>
                  <a:pt x="73505" y="65872"/>
                </a:lnTo>
                <a:lnTo>
                  <a:pt x="76626" y="70582"/>
                </a:lnTo>
                <a:lnTo>
                  <a:pt x="79659" y="75627"/>
                </a:lnTo>
                <a:lnTo>
                  <a:pt x="83586" y="80895"/>
                </a:lnTo>
                <a:lnTo>
                  <a:pt x="88109" y="86312"/>
                </a:lnTo>
                <a:lnTo>
                  <a:pt x="93029" y="91828"/>
                </a:lnTo>
                <a:lnTo>
                  <a:pt x="97262" y="97411"/>
                </a:lnTo>
                <a:lnTo>
                  <a:pt x="101036" y="103038"/>
                </a:lnTo>
                <a:lnTo>
                  <a:pt x="104505" y="108694"/>
                </a:lnTo>
                <a:lnTo>
                  <a:pt x="108723" y="113417"/>
                </a:lnTo>
                <a:lnTo>
                  <a:pt x="113439" y="117518"/>
                </a:lnTo>
                <a:lnTo>
                  <a:pt x="118488" y="121205"/>
                </a:lnTo>
                <a:lnTo>
                  <a:pt x="123760" y="125568"/>
                </a:lnTo>
                <a:lnTo>
                  <a:pt x="129179" y="130381"/>
                </a:lnTo>
                <a:lnTo>
                  <a:pt x="134697" y="135496"/>
                </a:lnTo>
                <a:lnTo>
                  <a:pt x="140280" y="139857"/>
                </a:lnTo>
                <a:lnTo>
                  <a:pt x="145908" y="143718"/>
                </a:lnTo>
                <a:lnTo>
                  <a:pt x="151564" y="147244"/>
                </a:lnTo>
                <a:lnTo>
                  <a:pt x="156288" y="151500"/>
                </a:lnTo>
                <a:lnTo>
                  <a:pt x="160390" y="156242"/>
                </a:lnTo>
                <a:lnTo>
                  <a:pt x="164076" y="161308"/>
                </a:lnTo>
                <a:lnTo>
                  <a:pt x="168439" y="165638"/>
                </a:lnTo>
                <a:lnTo>
                  <a:pt x="173253" y="169477"/>
                </a:lnTo>
                <a:lnTo>
                  <a:pt x="178367" y="172989"/>
                </a:lnTo>
                <a:lnTo>
                  <a:pt x="182729" y="177236"/>
                </a:lnTo>
                <a:lnTo>
                  <a:pt x="186589" y="181972"/>
                </a:lnTo>
                <a:lnTo>
                  <a:pt x="190115" y="187034"/>
                </a:lnTo>
                <a:lnTo>
                  <a:pt x="193419" y="191361"/>
                </a:lnTo>
                <a:lnTo>
                  <a:pt x="199629" y="198709"/>
                </a:lnTo>
                <a:lnTo>
                  <a:pt x="208104" y="205150"/>
                </a:lnTo>
                <a:lnTo>
                  <a:pt x="213031" y="208201"/>
                </a:lnTo>
                <a:lnTo>
                  <a:pt x="221045" y="214132"/>
                </a:lnTo>
                <a:lnTo>
                  <a:pt x="224516" y="217046"/>
                </a:lnTo>
                <a:lnTo>
                  <a:pt x="230913" y="220285"/>
                </a:lnTo>
                <a:lnTo>
                  <a:pt x="233952" y="221149"/>
                </a:lnTo>
                <a:lnTo>
                  <a:pt x="239869" y="224648"/>
                </a:lnTo>
                <a:lnTo>
                  <a:pt x="245673" y="229379"/>
                </a:lnTo>
                <a:lnTo>
                  <a:pt x="251428" y="234656"/>
                </a:lnTo>
                <a:lnTo>
                  <a:pt x="254296" y="236444"/>
                </a:lnTo>
                <a:lnTo>
                  <a:pt x="261931" y="238961"/>
                </a:lnTo>
                <a:lnTo>
                  <a:pt x="265245" y="239882"/>
                </a:lnTo>
                <a:lnTo>
                  <a:pt x="268064" y="239959"/>
                </a:lnTo>
                <a:lnTo>
                  <a:pt x="274320" y="2400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2"/>
          <p:cNvSpPr/>
          <p:nvPr/>
        </p:nvSpPr>
        <p:spPr>
          <a:xfrm>
            <a:off x="2420302" y="1740217"/>
            <a:ext cx="222886" cy="180023"/>
          </a:xfrm>
          <a:custGeom>
            <a:avLst/>
            <a:gdLst/>
            <a:ahLst/>
            <a:cxnLst/>
            <a:rect l="0" t="0" r="0" b="0"/>
            <a:pathLst>
              <a:path w="222886" h="180023">
                <a:moveTo>
                  <a:pt x="222885" y="0"/>
                </a:moveTo>
                <a:lnTo>
                  <a:pt x="218334" y="4551"/>
                </a:lnTo>
                <a:lnTo>
                  <a:pt x="216993" y="6844"/>
                </a:lnTo>
                <a:lnTo>
                  <a:pt x="215504" y="11932"/>
                </a:lnTo>
                <a:lnTo>
                  <a:pt x="213202" y="14622"/>
                </a:lnTo>
                <a:lnTo>
                  <a:pt x="209762" y="17368"/>
                </a:lnTo>
                <a:lnTo>
                  <a:pt x="205564" y="20151"/>
                </a:lnTo>
                <a:lnTo>
                  <a:pt x="201813" y="22959"/>
                </a:lnTo>
                <a:lnTo>
                  <a:pt x="198359" y="25784"/>
                </a:lnTo>
                <a:lnTo>
                  <a:pt x="195104" y="28619"/>
                </a:lnTo>
                <a:lnTo>
                  <a:pt x="191982" y="32414"/>
                </a:lnTo>
                <a:lnTo>
                  <a:pt x="188948" y="36850"/>
                </a:lnTo>
                <a:lnTo>
                  <a:pt x="185973" y="41712"/>
                </a:lnTo>
                <a:lnTo>
                  <a:pt x="181132" y="45905"/>
                </a:lnTo>
                <a:lnTo>
                  <a:pt x="175047" y="49653"/>
                </a:lnTo>
                <a:lnTo>
                  <a:pt x="168133" y="53105"/>
                </a:lnTo>
                <a:lnTo>
                  <a:pt x="161619" y="57311"/>
                </a:lnTo>
                <a:lnTo>
                  <a:pt x="155371" y="62020"/>
                </a:lnTo>
                <a:lnTo>
                  <a:pt x="149301" y="67064"/>
                </a:lnTo>
                <a:lnTo>
                  <a:pt x="143349" y="73284"/>
                </a:lnTo>
                <a:lnTo>
                  <a:pt x="137476" y="80289"/>
                </a:lnTo>
                <a:lnTo>
                  <a:pt x="131656" y="87816"/>
                </a:lnTo>
                <a:lnTo>
                  <a:pt x="124918" y="93786"/>
                </a:lnTo>
                <a:lnTo>
                  <a:pt x="117569" y="98719"/>
                </a:lnTo>
                <a:lnTo>
                  <a:pt x="109811" y="102960"/>
                </a:lnTo>
                <a:lnTo>
                  <a:pt x="102735" y="107693"/>
                </a:lnTo>
                <a:lnTo>
                  <a:pt x="96113" y="112753"/>
                </a:lnTo>
                <a:lnTo>
                  <a:pt x="89793" y="118031"/>
                </a:lnTo>
                <a:lnTo>
                  <a:pt x="83674" y="123455"/>
                </a:lnTo>
                <a:lnTo>
                  <a:pt x="71796" y="134561"/>
                </a:lnTo>
                <a:lnTo>
                  <a:pt x="65961" y="139238"/>
                </a:lnTo>
                <a:lnTo>
                  <a:pt x="60167" y="143308"/>
                </a:lnTo>
                <a:lnTo>
                  <a:pt x="54399" y="146973"/>
                </a:lnTo>
                <a:lnTo>
                  <a:pt x="48648" y="151322"/>
                </a:lnTo>
                <a:lnTo>
                  <a:pt x="42910" y="156126"/>
                </a:lnTo>
                <a:lnTo>
                  <a:pt x="32406" y="165592"/>
                </a:lnTo>
                <a:lnTo>
                  <a:pt x="24563" y="172974"/>
                </a:lnTo>
                <a:lnTo>
                  <a:pt x="21138" y="175324"/>
                </a:lnTo>
                <a:lnTo>
                  <a:pt x="14792" y="177934"/>
                </a:lnTo>
                <a:lnTo>
                  <a:pt x="10415" y="179404"/>
                </a:lnTo>
                <a:lnTo>
                  <a:pt x="4568" y="179839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3"/>
          <p:cNvSpPr/>
          <p:nvPr/>
        </p:nvSpPr>
        <p:spPr>
          <a:xfrm>
            <a:off x="2771775" y="1808797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0"/>
                </a:moveTo>
                <a:lnTo>
                  <a:pt x="27532" y="0"/>
                </a:lnTo>
                <a:lnTo>
                  <a:pt x="31689" y="953"/>
                </a:lnTo>
                <a:lnTo>
                  <a:pt x="36366" y="2540"/>
                </a:lnTo>
                <a:lnTo>
                  <a:pt x="41389" y="4551"/>
                </a:lnTo>
                <a:lnTo>
                  <a:pt x="47595" y="4939"/>
                </a:lnTo>
                <a:lnTo>
                  <a:pt x="54590" y="4245"/>
                </a:lnTo>
                <a:lnTo>
                  <a:pt x="62111" y="2830"/>
                </a:lnTo>
                <a:lnTo>
                  <a:pt x="69029" y="1887"/>
                </a:lnTo>
                <a:lnTo>
                  <a:pt x="75547" y="1258"/>
                </a:lnTo>
                <a:lnTo>
                  <a:pt x="81797" y="839"/>
                </a:lnTo>
                <a:lnTo>
                  <a:pt x="88821" y="559"/>
                </a:lnTo>
                <a:lnTo>
                  <a:pt x="111407" y="166"/>
                </a:lnTo>
                <a:lnTo>
                  <a:pt x="147044" y="22"/>
                </a:lnTo>
                <a:lnTo>
                  <a:pt x="154227" y="967"/>
                </a:lnTo>
                <a:lnTo>
                  <a:pt x="160920" y="2550"/>
                </a:lnTo>
                <a:lnTo>
                  <a:pt x="167288" y="4557"/>
                </a:lnTo>
                <a:lnTo>
                  <a:pt x="173437" y="5896"/>
                </a:lnTo>
                <a:lnTo>
                  <a:pt x="179442" y="6788"/>
                </a:lnTo>
                <a:lnTo>
                  <a:pt x="185350" y="7383"/>
                </a:lnTo>
                <a:lnTo>
                  <a:pt x="190242" y="7779"/>
                </a:lnTo>
                <a:lnTo>
                  <a:pt x="194455" y="8044"/>
                </a:lnTo>
                <a:lnTo>
                  <a:pt x="201677" y="8338"/>
                </a:lnTo>
                <a:lnTo>
                  <a:pt x="208061" y="8468"/>
                </a:lnTo>
                <a:lnTo>
                  <a:pt x="235139" y="8570"/>
                </a:lnTo>
                <a:lnTo>
                  <a:pt x="236769" y="9523"/>
                </a:lnTo>
                <a:lnTo>
                  <a:pt x="237856" y="11111"/>
                </a:lnTo>
                <a:lnTo>
                  <a:pt x="240029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4"/>
          <p:cNvSpPr/>
          <p:nvPr/>
        </p:nvSpPr>
        <p:spPr>
          <a:xfrm>
            <a:off x="2797492" y="1903095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5600" y="8219"/>
                </a:lnTo>
                <a:lnTo>
                  <a:pt x="21539" y="8415"/>
                </a:lnTo>
                <a:lnTo>
                  <a:pt x="128743" y="8572"/>
                </a:lnTo>
                <a:lnTo>
                  <a:pt x="136311" y="9524"/>
                </a:lnTo>
                <a:lnTo>
                  <a:pt x="143262" y="11112"/>
                </a:lnTo>
                <a:lnTo>
                  <a:pt x="149800" y="13123"/>
                </a:lnTo>
                <a:lnTo>
                  <a:pt x="156064" y="14463"/>
                </a:lnTo>
                <a:lnTo>
                  <a:pt x="162145" y="15357"/>
                </a:lnTo>
                <a:lnTo>
                  <a:pt x="168104" y="15953"/>
                </a:lnTo>
                <a:lnTo>
                  <a:pt x="173982" y="17303"/>
                </a:lnTo>
                <a:lnTo>
                  <a:pt x="179806" y="19155"/>
                </a:lnTo>
                <a:lnTo>
                  <a:pt x="185593" y="21342"/>
                </a:lnTo>
                <a:lnTo>
                  <a:pt x="191356" y="22801"/>
                </a:lnTo>
                <a:lnTo>
                  <a:pt x="197103" y="23773"/>
                </a:lnTo>
                <a:lnTo>
                  <a:pt x="202840" y="24421"/>
                </a:lnTo>
                <a:lnTo>
                  <a:pt x="208569" y="24853"/>
                </a:lnTo>
                <a:lnTo>
                  <a:pt x="214294" y="25141"/>
                </a:lnTo>
                <a:lnTo>
                  <a:pt x="228912" y="25546"/>
                </a:lnTo>
                <a:lnTo>
                  <a:pt x="232618" y="25603"/>
                </a:lnTo>
                <a:lnTo>
                  <a:pt x="236041" y="26594"/>
                </a:lnTo>
                <a:lnTo>
                  <a:pt x="239276" y="28207"/>
                </a:lnTo>
                <a:lnTo>
                  <a:pt x="242385" y="30234"/>
                </a:lnTo>
                <a:lnTo>
                  <a:pt x="245410" y="31586"/>
                </a:lnTo>
                <a:lnTo>
                  <a:pt x="248379" y="32487"/>
                </a:lnTo>
                <a:lnTo>
                  <a:pt x="257175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5"/>
          <p:cNvSpPr/>
          <p:nvPr/>
        </p:nvSpPr>
        <p:spPr>
          <a:xfrm>
            <a:off x="3200400" y="1748791"/>
            <a:ext cx="248581" cy="222841"/>
          </a:xfrm>
          <a:custGeom>
            <a:avLst/>
            <a:gdLst/>
            <a:ahLst/>
            <a:cxnLst/>
            <a:rect l="0" t="0" r="0" b="0"/>
            <a:pathLst>
              <a:path w="248581" h="222841">
                <a:moveTo>
                  <a:pt x="42862" y="17144"/>
                </a:moveTo>
                <a:lnTo>
                  <a:pt x="42862" y="1543"/>
                </a:lnTo>
                <a:lnTo>
                  <a:pt x="41909" y="1028"/>
                </a:lnTo>
                <a:lnTo>
                  <a:pt x="34299" y="0"/>
                </a:lnTo>
                <a:lnTo>
                  <a:pt x="34292" y="4550"/>
                </a:lnTo>
                <a:lnTo>
                  <a:pt x="33339" y="6843"/>
                </a:lnTo>
                <a:lnTo>
                  <a:pt x="29740" y="11930"/>
                </a:lnTo>
                <a:lnTo>
                  <a:pt x="28399" y="14621"/>
                </a:lnTo>
                <a:lnTo>
                  <a:pt x="26909" y="20150"/>
                </a:lnTo>
                <a:lnTo>
                  <a:pt x="23707" y="25782"/>
                </a:lnTo>
                <a:lnTo>
                  <a:pt x="21519" y="28618"/>
                </a:lnTo>
                <a:lnTo>
                  <a:pt x="20061" y="32413"/>
                </a:lnTo>
                <a:lnTo>
                  <a:pt x="19089" y="36848"/>
                </a:lnTo>
                <a:lnTo>
                  <a:pt x="18441" y="41710"/>
                </a:lnTo>
                <a:lnTo>
                  <a:pt x="17056" y="46856"/>
                </a:lnTo>
                <a:lnTo>
                  <a:pt x="15181" y="52192"/>
                </a:lnTo>
                <a:lnTo>
                  <a:pt x="12978" y="57654"/>
                </a:lnTo>
                <a:lnTo>
                  <a:pt x="11509" y="62248"/>
                </a:lnTo>
                <a:lnTo>
                  <a:pt x="10530" y="66263"/>
                </a:lnTo>
                <a:lnTo>
                  <a:pt x="9877" y="69893"/>
                </a:lnTo>
                <a:lnTo>
                  <a:pt x="9442" y="74217"/>
                </a:lnTo>
                <a:lnTo>
                  <a:pt x="9152" y="79005"/>
                </a:lnTo>
                <a:lnTo>
                  <a:pt x="8959" y="84102"/>
                </a:lnTo>
                <a:lnTo>
                  <a:pt x="7877" y="88453"/>
                </a:lnTo>
                <a:lnTo>
                  <a:pt x="6204" y="92305"/>
                </a:lnTo>
                <a:lnTo>
                  <a:pt x="4135" y="95827"/>
                </a:lnTo>
                <a:lnTo>
                  <a:pt x="3709" y="100079"/>
                </a:lnTo>
                <a:lnTo>
                  <a:pt x="4378" y="104819"/>
                </a:lnTo>
                <a:lnTo>
                  <a:pt x="5776" y="109884"/>
                </a:lnTo>
                <a:lnTo>
                  <a:pt x="6708" y="114213"/>
                </a:lnTo>
                <a:lnTo>
                  <a:pt x="7329" y="118052"/>
                </a:lnTo>
                <a:lnTo>
                  <a:pt x="7743" y="121563"/>
                </a:lnTo>
                <a:lnTo>
                  <a:pt x="8972" y="125809"/>
                </a:lnTo>
                <a:lnTo>
                  <a:pt x="10744" y="130545"/>
                </a:lnTo>
                <a:lnTo>
                  <a:pt x="12878" y="135607"/>
                </a:lnTo>
                <a:lnTo>
                  <a:pt x="14300" y="140887"/>
                </a:lnTo>
                <a:lnTo>
                  <a:pt x="15248" y="146311"/>
                </a:lnTo>
                <a:lnTo>
                  <a:pt x="15880" y="151833"/>
                </a:lnTo>
                <a:lnTo>
                  <a:pt x="17254" y="156466"/>
                </a:lnTo>
                <a:lnTo>
                  <a:pt x="19123" y="160508"/>
                </a:lnTo>
                <a:lnTo>
                  <a:pt x="21320" y="164155"/>
                </a:lnTo>
                <a:lnTo>
                  <a:pt x="26303" y="170747"/>
                </a:lnTo>
                <a:lnTo>
                  <a:pt x="31692" y="176852"/>
                </a:lnTo>
                <a:lnTo>
                  <a:pt x="37263" y="182740"/>
                </a:lnTo>
                <a:lnTo>
                  <a:pt x="54302" y="200011"/>
                </a:lnTo>
                <a:lnTo>
                  <a:pt x="58109" y="202873"/>
                </a:lnTo>
                <a:lnTo>
                  <a:pt x="62551" y="205733"/>
                </a:lnTo>
                <a:lnTo>
                  <a:pt x="67418" y="208593"/>
                </a:lnTo>
                <a:lnTo>
                  <a:pt x="71615" y="211451"/>
                </a:lnTo>
                <a:lnTo>
                  <a:pt x="78819" y="217167"/>
                </a:lnTo>
                <a:lnTo>
                  <a:pt x="83978" y="219073"/>
                </a:lnTo>
                <a:lnTo>
                  <a:pt x="90275" y="220343"/>
                </a:lnTo>
                <a:lnTo>
                  <a:pt x="97331" y="221190"/>
                </a:lnTo>
                <a:lnTo>
                  <a:pt x="103940" y="221754"/>
                </a:lnTo>
                <a:lnTo>
                  <a:pt x="110250" y="222131"/>
                </a:lnTo>
                <a:lnTo>
                  <a:pt x="122342" y="222549"/>
                </a:lnTo>
                <a:lnTo>
                  <a:pt x="146827" y="222840"/>
                </a:lnTo>
                <a:lnTo>
                  <a:pt x="151224" y="221902"/>
                </a:lnTo>
                <a:lnTo>
                  <a:pt x="156061" y="220324"/>
                </a:lnTo>
                <a:lnTo>
                  <a:pt x="161190" y="218320"/>
                </a:lnTo>
                <a:lnTo>
                  <a:pt x="165563" y="216031"/>
                </a:lnTo>
                <a:lnTo>
                  <a:pt x="177220" y="208259"/>
                </a:lnTo>
                <a:lnTo>
                  <a:pt x="181964" y="205514"/>
                </a:lnTo>
                <a:lnTo>
                  <a:pt x="187031" y="202731"/>
                </a:lnTo>
                <a:lnTo>
                  <a:pt x="191363" y="199924"/>
                </a:lnTo>
                <a:lnTo>
                  <a:pt x="198715" y="194264"/>
                </a:lnTo>
                <a:lnTo>
                  <a:pt x="202009" y="190469"/>
                </a:lnTo>
                <a:lnTo>
                  <a:pt x="205158" y="186034"/>
                </a:lnTo>
                <a:lnTo>
                  <a:pt x="208209" y="181172"/>
                </a:lnTo>
                <a:lnTo>
                  <a:pt x="211196" y="176978"/>
                </a:lnTo>
                <a:lnTo>
                  <a:pt x="214140" y="173230"/>
                </a:lnTo>
                <a:lnTo>
                  <a:pt x="219950" y="166525"/>
                </a:lnTo>
                <a:lnTo>
                  <a:pt x="225708" y="160370"/>
                </a:lnTo>
                <a:lnTo>
                  <a:pt x="238855" y="146999"/>
                </a:lnTo>
                <a:lnTo>
                  <a:pt x="242104" y="142767"/>
                </a:lnTo>
                <a:lnTo>
                  <a:pt x="244270" y="138992"/>
                </a:lnTo>
                <a:lnTo>
                  <a:pt x="245714" y="135524"/>
                </a:lnTo>
                <a:lnTo>
                  <a:pt x="246677" y="131306"/>
                </a:lnTo>
                <a:lnTo>
                  <a:pt x="247319" y="126589"/>
                </a:lnTo>
                <a:lnTo>
                  <a:pt x="247746" y="121540"/>
                </a:lnTo>
                <a:lnTo>
                  <a:pt x="248031" y="117221"/>
                </a:lnTo>
                <a:lnTo>
                  <a:pt x="248348" y="109882"/>
                </a:lnTo>
                <a:lnTo>
                  <a:pt x="248552" y="91519"/>
                </a:lnTo>
                <a:lnTo>
                  <a:pt x="248580" y="84172"/>
                </a:lnTo>
                <a:lnTo>
                  <a:pt x="247634" y="80879"/>
                </a:lnTo>
                <a:lnTo>
                  <a:pt x="244044" y="74680"/>
                </a:lnTo>
                <a:lnTo>
                  <a:pt x="241754" y="70741"/>
                </a:lnTo>
                <a:lnTo>
                  <a:pt x="239274" y="66211"/>
                </a:lnTo>
                <a:lnTo>
                  <a:pt x="236668" y="61285"/>
                </a:lnTo>
                <a:lnTo>
                  <a:pt x="234931" y="57049"/>
                </a:lnTo>
                <a:lnTo>
                  <a:pt x="233773" y="53272"/>
                </a:lnTo>
                <a:lnTo>
                  <a:pt x="233001" y="49802"/>
                </a:lnTo>
                <a:lnTo>
                  <a:pt x="230581" y="46536"/>
                </a:lnTo>
                <a:lnTo>
                  <a:pt x="227063" y="43406"/>
                </a:lnTo>
                <a:lnTo>
                  <a:pt x="222813" y="40367"/>
                </a:lnTo>
                <a:lnTo>
                  <a:pt x="215550" y="34450"/>
                </a:lnTo>
                <a:lnTo>
                  <a:pt x="209147" y="28645"/>
                </a:lnTo>
                <a:lnTo>
                  <a:pt x="203127" y="22890"/>
                </a:lnTo>
                <a:lnTo>
                  <a:pt x="199235" y="20022"/>
                </a:lnTo>
                <a:lnTo>
                  <a:pt x="194736" y="17158"/>
                </a:lnTo>
                <a:lnTo>
                  <a:pt x="189831" y="14295"/>
                </a:lnTo>
                <a:lnTo>
                  <a:pt x="184656" y="12387"/>
                </a:lnTo>
                <a:lnTo>
                  <a:pt x="179302" y="11115"/>
                </a:lnTo>
                <a:lnTo>
                  <a:pt x="173827" y="10267"/>
                </a:lnTo>
                <a:lnTo>
                  <a:pt x="167320" y="9702"/>
                </a:lnTo>
                <a:lnTo>
                  <a:pt x="160123" y="9325"/>
                </a:lnTo>
                <a:lnTo>
                  <a:pt x="145461" y="8906"/>
                </a:lnTo>
                <a:lnTo>
                  <a:pt x="114640" y="8615"/>
                </a:lnTo>
                <a:lnTo>
                  <a:pt x="55493" y="8572"/>
                </a:lnTo>
                <a:lnTo>
                  <a:pt x="50330" y="9524"/>
                </a:lnTo>
                <a:lnTo>
                  <a:pt x="45936" y="11112"/>
                </a:lnTo>
                <a:lnTo>
                  <a:pt x="42054" y="13122"/>
                </a:lnTo>
                <a:lnTo>
                  <a:pt x="37561" y="14463"/>
                </a:lnTo>
                <a:lnTo>
                  <a:pt x="32660" y="15356"/>
                </a:lnTo>
                <a:lnTo>
                  <a:pt x="27488" y="15952"/>
                </a:lnTo>
                <a:lnTo>
                  <a:pt x="23088" y="16349"/>
                </a:lnTo>
                <a:lnTo>
                  <a:pt x="15658" y="16790"/>
                </a:lnTo>
                <a:lnTo>
                  <a:pt x="9181" y="16987"/>
                </a:lnTo>
                <a:lnTo>
                  <a:pt x="0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6"/>
          <p:cNvSpPr/>
          <p:nvPr/>
        </p:nvSpPr>
        <p:spPr>
          <a:xfrm>
            <a:off x="2523172" y="2108835"/>
            <a:ext cx="214313" cy="240030"/>
          </a:xfrm>
          <a:custGeom>
            <a:avLst/>
            <a:gdLst/>
            <a:ahLst/>
            <a:cxnLst/>
            <a:rect l="0" t="0" r="0" b="0"/>
            <a:pathLst>
              <a:path w="214313" h="240030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9290" y="14622"/>
                </a:lnTo>
                <a:lnTo>
                  <a:pt x="13019" y="20151"/>
                </a:lnTo>
                <a:lnTo>
                  <a:pt x="17851" y="25783"/>
                </a:lnTo>
                <a:lnTo>
                  <a:pt x="20473" y="28619"/>
                </a:lnTo>
                <a:lnTo>
                  <a:pt x="22221" y="31461"/>
                </a:lnTo>
                <a:lnTo>
                  <a:pt x="24164" y="37160"/>
                </a:lnTo>
                <a:lnTo>
                  <a:pt x="25634" y="40966"/>
                </a:lnTo>
                <a:lnTo>
                  <a:pt x="27567" y="45408"/>
                </a:lnTo>
                <a:lnTo>
                  <a:pt x="29808" y="50274"/>
                </a:lnTo>
                <a:lnTo>
                  <a:pt x="32254" y="54471"/>
                </a:lnTo>
                <a:lnTo>
                  <a:pt x="37513" y="61674"/>
                </a:lnTo>
                <a:lnTo>
                  <a:pt x="41201" y="65881"/>
                </a:lnTo>
                <a:lnTo>
                  <a:pt x="45565" y="70590"/>
                </a:lnTo>
                <a:lnTo>
                  <a:pt x="61706" y="87286"/>
                </a:lnTo>
                <a:lnTo>
                  <a:pt x="65902" y="90575"/>
                </a:lnTo>
                <a:lnTo>
                  <a:pt x="70605" y="93721"/>
                </a:lnTo>
                <a:lnTo>
                  <a:pt x="75645" y="96771"/>
                </a:lnTo>
                <a:lnTo>
                  <a:pt x="79957" y="100709"/>
                </a:lnTo>
                <a:lnTo>
                  <a:pt x="83785" y="105239"/>
                </a:lnTo>
                <a:lnTo>
                  <a:pt x="87289" y="110164"/>
                </a:lnTo>
                <a:lnTo>
                  <a:pt x="91530" y="115353"/>
                </a:lnTo>
                <a:lnTo>
                  <a:pt x="96263" y="120717"/>
                </a:lnTo>
                <a:lnTo>
                  <a:pt x="101323" y="126197"/>
                </a:lnTo>
                <a:lnTo>
                  <a:pt x="105648" y="131756"/>
                </a:lnTo>
                <a:lnTo>
                  <a:pt x="109485" y="137368"/>
                </a:lnTo>
                <a:lnTo>
                  <a:pt x="112995" y="143013"/>
                </a:lnTo>
                <a:lnTo>
                  <a:pt x="116287" y="148682"/>
                </a:lnTo>
                <a:lnTo>
                  <a:pt x="122486" y="160061"/>
                </a:lnTo>
                <a:lnTo>
                  <a:pt x="125472" y="164810"/>
                </a:lnTo>
                <a:lnTo>
                  <a:pt x="128416" y="168928"/>
                </a:lnTo>
                <a:lnTo>
                  <a:pt x="131330" y="172626"/>
                </a:lnTo>
                <a:lnTo>
                  <a:pt x="135178" y="176044"/>
                </a:lnTo>
                <a:lnTo>
                  <a:pt x="139649" y="179275"/>
                </a:lnTo>
                <a:lnTo>
                  <a:pt x="144534" y="182381"/>
                </a:lnTo>
                <a:lnTo>
                  <a:pt x="148744" y="185405"/>
                </a:lnTo>
                <a:lnTo>
                  <a:pt x="152502" y="188373"/>
                </a:lnTo>
                <a:lnTo>
                  <a:pt x="155961" y="191305"/>
                </a:lnTo>
                <a:lnTo>
                  <a:pt x="159219" y="195164"/>
                </a:lnTo>
                <a:lnTo>
                  <a:pt x="162343" y="199641"/>
                </a:lnTo>
                <a:lnTo>
                  <a:pt x="165379" y="204532"/>
                </a:lnTo>
                <a:lnTo>
                  <a:pt x="168355" y="208744"/>
                </a:lnTo>
                <a:lnTo>
                  <a:pt x="174202" y="215965"/>
                </a:lnTo>
                <a:lnTo>
                  <a:pt x="179976" y="222349"/>
                </a:lnTo>
                <a:lnTo>
                  <a:pt x="182849" y="225385"/>
                </a:lnTo>
                <a:lnTo>
                  <a:pt x="185717" y="227409"/>
                </a:lnTo>
                <a:lnTo>
                  <a:pt x="191443" y="229658"/>
                </a:lnTo>
                <a:lnTo>
                  <a:pt x="197164" y="233198"/>
                </a:lnTo>
                <a:lnTo>
                  <a:pt x="205238" y="239630"/>
                </a:lnTo>
                <a:lnTo>
                  <a:pt x="211532" y="239951"/>
                </a:lnTo>
                <a:lnTo>
                  <a:pt x="214312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7"/>
          <p:cNvSpPr/>
          <p:nvPr/>
        </p:nvSpPr>
        <p:spPr>
          <a:xfrm>
            <a:off x="2506027" y="2143125"/>
            <a:ext cx="188596" cy="171451"/>
          </a:xfrm>
          <a:custGeom>
            <a:avLst/>
            <a:gdLst/>
            <a:ahLst/>
            <a:cxnLst/>
            <a:rect l="0" t="0" r="0" b="0"/>
            <a:pathLst>
              <a:path w="188596" h="171451">
                <a:moveTo>
                  <a:pt x="188595" y="0"/>
                </a:moveTo>
                <a:lnTo>
                  <a:pt x="184044" y="4550"/>
                </a:lnTo>
                <a:lnTo>
                  <a:pt x="182703" y="6843"/>
                </a:lnTo>
                <a:lnTo>
                  <a:pt x="181214" y="11931"/>
                </a:lnTo>
                <a:lnTo>
                  <a:pt x="178912" y="14621"/>
                </a:lnTo>
                <a:lnTo>
                  <a:pt x="175472" y="17368"/>
                </a:lnTo>
                <a:lnTo>
                  <a:pt x="171274" y="20151"/>
                </a:lnTo>
                <a:lnTo>
                  <a:pt x="167523" y="22959"/>
                </a:lnTo>
                <a:lnTo>
                  <a:pt x="164069" y="25783"/>
                </a:lnTo>
                <a:lnTo>
                  <a:pt x="160814" y="28618"/>
                </a:lnTo>
                <a:lnTo>
                  <a:pt x="156740" y="32414"/>
                </a:lnTo>
                <a:lnTo>
                  <a:pt x="141903" y="46857"/>
                </a:lnTo>
                <a:lnTo>
                  <a:pt x="131013" y="57655"/>
                </a:lnTo>
                <a:lnTo>
                  <a:pt x="125442" y="62249"/>
                </a:lnTo>
                <a:lnTo>
                  <a:pt x="119823" y="66264"/>
                </a:lnTo>
                <a:lnTo>
                  <a:pt x="114172" y="69894"/>
                </a:lnTo>
                <a:lnTo>
                  <a:pt x="108500" y="74218"/>
                </a:lnTo>
                <a:lnTo>
                  <a:pt x="102813" y="79006"/>
                </a:lnTo>
                <a:lnTo>
                  <a:pt x="97117" y="84103"/>
                </a:lnTo>
                <a:lnTo>
                  <a:pt x="92367" y="89406"/>
                </a:lnTo>
                <a:lnTo>
                  <a:pt x="88248" y="94846"/>
                </a:lnTo>
                <a:lnTo>
                  <a:pt x="84549" y="100378"/>
                </a:lnTo>
                <a:lnTo>
                  <a:pt x="79226" y="105971"/>
                </a:lnTo>
                <a:lnTo>
                  <a:pt x="72820" y="111605"/>
                </a:lnTo>
                <a:lnTo>
                  <a:pt x="65692" y="117266"/>
                </a:lnTo>
                <a:lnTo>
                  <a:pt x="59987" y="121992"/>
                </a:lnTo>
                <a:lnTo>
                  <a:pt x="55231" y="126095"/>
                </a:lnTo>
                <a:lnTo>
                  <a:pt x="51108" y="129783"/>
                </a:lnTo>
                <a:lnTo>
                  <a:pt x="46455" y="133194"/>
                </a:lnTo>
                <a:lnTo>
                  <a:pt x="41447" y="136421"/>
                </a:lnTo>
                <a:lnTo>
                  <a:pt x="36204" y="139525"/>
                </a:lnTo>
                <a:lnTo>
                  <a:pt x="31756" y="143499"/>
                </a:lnTo>
                <a:lnTo>
                  <a:pt x="27838" y="148053"/>
                </a:lnTo>
                <a:lnTo>
                  <a:pt x="24274" y="152995"/>
                </a:lnTo>
                <a:lnTo>
                  <a:pt x="20945" y="156289"/>
                </a:lnTo>
                <a:lnTo>
                  <a:pt x="17773" y="158485"/>
                </a:lnTo>
                <a:lnTo>
                  <a:pt x="14706" y="159949"/>
                </a:lnTo>
                <a:lnTo>
                  <a:pt x="11709" y="161877"/>
                </a:lnTo>
                <a:lnTo>
                  <a:pt x="5839" y="166560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8"/>
          <p:cNvSpPr/>
          <p:nvPr/>
        </p:nvSpPr>
        <p:spPr>
          <a:xfrm>
            <a:off x="2831782" y="2186092"/>
            <a:ext cx="265748" cy="25614"/>
          </a:xfrm>
          <a:custGeom>
            <a:avLst/>
            <a:gdLst/>
            <a:ahLst/>
            <a:cxnLst/>
            <a:rect l="0" t="0" r="0" b="0"/>
            <a:pathLst>
              <a:path w="265748" h="25614">
                <a:moveTo>
                  <a:pt x="0" y="25613"/>
                </a:moveTo>
                <a:lnTo>
                  <a:pt x="12770" y="25613"/>
                </a:lnTo>
                <a:lnTo>
                  <a:pt x="16134" y="24660"/>
                </a:lnTo>
                <a:lnTo>
                  <a:pt x="20281" y="23072"/>
                </a:lnTo>
                <a:lnTo>
                  <a:pt x="24950" y="21062"/>
                </a:lnTo>
                <a:lnTo>
                  <a:pt x="30921" y="19721"/>
                </a:lnTo>
                <a:lnTo>
                  <a:pt x="37759" y="18827"/>
                </a:lnTo>
                <a:lnTo>
                  <a:pt x="45175" y="18232"/>
                </a:lnTo>
                <a:lnTo>
                  <a:pt x="52024" y="17835"/>
                </a:lnTo>
                <a:lnTo>
                  <a:pt x="64714" y="17393"/>
                </a:lnTo>
                <a:lnTo>
                  <a:pt x="71718" y="16323"/>
                </a:lnTo>
                <a:lnTo>
                  <a:pt x="79244" y="14657"/>
                </a:lnTo>
                <a:lnTo>
                  <a:pt x="87120" y="12594"/>
                </a:lnTo>
                <a:lnTo>
                  <a:pt x="95227" y="11218"/>
                </a:lnTo>
                <a:lnTo>
                  <a:pt x="103490" y="10302"/>
                </a:lnTo>
                <a:lnTo>
                  <a:pt x="111856" y="9690"/>
                </a:lnTo>
                <a:lnTo>
                  <a:pt x="120290" y="9283"/>
                </a:lnTo>
                <a:lnTo>
                  <a:pt x="137282" y="8830"/>
                </a:lnTo>
                <a:lnTo>
                  <a:pt x="158363" y="8575"/>
                </a:lnTo>
                <a:lnTo>
                  <a:pt x="165583" y="7587"/>
                </a:lnTo>
                <a:lnTo>
                  <a:pt x="173253" y="5975"/>
                </a:lnTo>
                <a:lnTo>
                  <a:pt x="181225" y="3949"/>
                </a:lnTo>
                <a:lnTo>
                  <a:pt x="189396" y="2597"/>
                </a:lnTo>
                <a:lnTo>
                  <a:pt x="197702" y="1697"/>
                </a:lnTo>
                <a:lnTo>
                  <a:pt x="212645" y="696"/>
                </a:lnTo>
                <a:lnTo>
                  <a:pt x="222461" y="251"/>
                </a:lnTo>
                <a:lnTo>
                  <a:pt x="232539" y="53"/>
                </a:lnTo>
                <a:lnTo>
                  <a:pt x="237894" y="0"/>
                </a:lnTo>
                <a:lnTo>
                  <a:pt x="243368" y="918"/>
                </a:lnTo>
                <a:lnTo>
                  <a:pt x="248923" y="2482"/>
                </a:lnTo>
                <a:lnTo>
                  <a:pt x="265747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9"/>
          <p:cNvSpPr/>
          <p:nvPr/>
        </p:nvSpPr>
        <p:spPr>
          <a:xfrm>
            <a:off x="2891789" y="2280285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8572"/>
                </a:moveTo>
                <a:lnTo>
                  <a:pt x="151415" y="8572"/>
                </a:lnTo>
                <a:lnTo>
                  <a:pt x="157141" y="7619"/>
                </a:lnTo>
                <a:lnTo>
                  <a:pt x="162864" y="6032"/>
                </a:lnTo>
                <a:lnTo>
                  <a:pt x="168583" y="4021"/>
                </a:lnTo>
                <a:lnTo>
                  <a:pt x="174301" y="2681"/>
                </a:lnTo>
                <a:lnTo>
                  <a:pt x="180019" y="1787"/>
                </a:lnTo>
                <a:lnTo>
                  <a:pt x="185735" y="1191"/>
                </a:lnTo>
                <a:lnTo>
                  <a:pt x="192404" y="794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0"/>
          <p:cNvSpPr/>
          <p:nvPr/>
        </p:nvSpPr>
        <p:spPr>
          <a:xfrm>
            <a:off x="3217579" y="2134657"/>
            <a:ext cx="291304" cy="205626"/>
          </a:xfrm>
          <a:custGeom>
            <a:avLst/>
            <a:gdLst/>
            <a:ahLst/>
            <a:cxnLst/>
            <a:rect l="0" t="0" r="0" b="0"/>
            <a:pathLst>
              <a:path w="291304" h="205626">
                <a:moveTo>
                  <a:pt x="77118" y="8468"/>
                </a:moveTo>
                <a:lnTo>
                  <a:pt x="68899" y="248"/>
                </a:lnTo>
                <a:lnTo>
                  <a:pt x="64099" y="0"/>
                </a:lnTo>
                <a:lnTo>
                  <a:pt x="62724" y="917"/>
                </a:lnTo>
                <a:lnTo>
                  <a:pt x="61807" y="2482"/>
                </a:lnTo>
                <a:lnTo>
                  <a:pt x="61196" y="4477"/>
                </a:lnTo>
                <a:lnTo>
                  <a:pt x="59836" y="5807"/>
                </a:lnTo>
                <a:lnTo>
                  <a:pt x="57976" y="6694"/>
                </a:lnTo>
                <a:lnTo>
                  <a:pt x="52418" y="8632"/>
                </a:lnTo>
                <a:lnTo>
                  <a:pt x="43598" y="12668"/>
                </a:lnTo>
                <a:lnTo>
                  <a:pt x="37023" y="15745"/>
                </a:lnTo>
                <a:lnTo>
                  <a:pt x="32946" y="21544"/>
                </a:lnTo>
                <a:lnTo>
                  <a:pt x="30525" y="25758"/>
                </a:lnTo>
                <a:lnTo>
                  <a:pt x="28911" y="29520"/>
                </a:lnTo>
                <a:lnTo>
                  <a:pt x="27835" y="32980"/>
                </a:lnTo>
                <a:lnTo>
                  <a:pt x="27118" y="36239"/>
                </a:lnTo>
                <a:lnTo>
                  <a:pt x="23781" y="42401"/>
                </a:lnTo>
                <a:lnTo>
                  <a:pt x="21557" y="45377"/>
                </a:lnTo>
                <a:lnTo>
                  <a:pt x="19123" y="49266"/>
                </a:lnTo>
                <a:lnTo>
                  <a:pt x="16547" y="53764"/>
                </a:lnTo>
                <a:lnTo>
                  <a:pt x="13877" y="58668"/>
                </a:lnTo>
                <a:lnTo>
                  <a:pt x="12097" y="62889"/>
                </a:lnTo>
                <a:lnTo>
                  <a:pt x="10911" y="66656"/>
                </a:lnTo>
                <a:lnTo>
                  <a:pt x="10120" y="70120"/>
                </a:lnTo>
                <a:lnTo>
                  <a:pt x="6701" y="76509"/>
                </a:lnTo>
                <a:lnTo>
                  <a:pt x="4456" y="79546"/>
                </a:lnTo>
                <a:lnTo>
                  <a:pt x="2959" y="83476"/>
                </a:lnTo>
                <a:lnTo>
                  <a:pt x="1961" y="88000"/>
                </a:lnTo>
                <a:lnTo>
                  <a:pt x="1296" y="92922"/>
                </a:lnTo>
                <a:lnTo>
                  <a:pt x="853" y="97155"/>
                </a:lnTo>
                <a:lnTo>
                  <a:pt x="557" y="100930"/>
                </a:lnTo>
                <a:lnTo>
                  <a:pt x="359" y="104399"/>
                </a:lnTo>
                <a:lnTo>
                  <a:pt x="141" y="113334"/>
                </a:lnTo>
                <a:lnTo>
                  <a:pt x="0" y="130041"/>
                </a:lnTo>
                <a:lnTo>
                  <a:pt x="941" y="133332"/>
                </a:lnTo>
                <a:lnTo>
                  <a:pt x="4527" y="139528"/>
                </a:lnTo>
                <a:lnTo>
                  <a:pt x="6816" y="143466"/>
                </a:lnTo>
                <a:lnTo>
                  <a:pt x="9295" y="147996"/>
                </a:lnTo>
                <a:lnTo>
                  <a:pt x="11900" y="152922"/>
                </a:lnTo>
                <a:lnTo>
                  <a:pt x="13637" y="157158"/>
                </a:lnTo>
                <a:lnTo>
                  <a:pt x="14795" y="160935"/>
                </a:lnTo>
                <a:lnTo>
                  <a:pt x="15567" y="164405"/>
                </a:lnTo>
                <a:lnTo>
                  <a:pt x="18964" y="170800"/>
                </a:lnTo>
                <a:lnTo>
                  <a:pt x="23649" y="176818"/>
                </a:lnTo>
                <a:lnTo>
                  <a:pt x="28906" y="182667"/>
                </a:lnTo>
                <a:lnTo>
                  <a:pt x="34418" y="188442"/>
                </a:lnTo>
                <a:lnTo>
                  <a:pt x="37221" y="191316"/>
                </a:lnTo>
                <a:lnTo>
                  <a:pt x="40995" y="193231"/>
                </a:lnTo>
                <a:lnTo>
                  <a:pt x="45416" y="194508"/>
                </a:lnTo>
                <a:lnTo>
                  <a:pt x="50268" y="195360"/>
                </a:lnTo>
                <a:lnTo>
                  <a:pt x="58200" y="198846"/>
                </a:lnTo>
                <a:lnTo>
                  <a:pt x="64900" y="202618"/>
                </a:lnTo>
                <a:lnTo>
                  <a:pt x="71053" y="204294"/>
                </a:lnTo>
                <a:lnTo>
                  <a:pt x="79503" y="205039"/>
                </a:lnTo>
                <a:lnTo>
                  <a:pt x="84423" y="205238"/>
                </a:lnTo>
                <a:lnTo>
                  <a:pt x="94969" y="205458"/>
                </a:lnTo>
                <a:lnTo>
                  <a:pt x="131479" y="205625"/>
                </a:lnTo>
                <a:lnTo>
                  <a:pt x="138124" y="204676"/>
                </a:lnTo>
                <a:lnTo>
                  <a:pt x="144459" y="203090"/>
                </a:lnTo>
                <a:lnTo>
                  <a:pt x="150587" y="201081"/>
                </a:lnTo>
                <a:lnTo>
                  <a:pt x="156577" y="199742"/>
                </a:lnTo>
                <a:lnTo>
                  <a:pt x="162476" y="198849"/>
                </a:lnTo>
                <a:lnTo>
                  <a:pt x="168313" y="198253"/>
                </a:lnTo>
                <a:lnTo>
                  <a:pt x="174110" y="196904"/>
                </a:lnTo>
                <a:lnTo>
                  <a:pt x="179879" y="195052"/>
                </a:lnTo>
                <a:lnTo>
                  <a:pt x="185630" y="192864"/>
                </a:lnTo>
                <a:lnTo>
                  <a:pt x="191370" y="190454"/>
                </a:lnTo>
                <a:lnTo>
                  <a:pt x="197101" y="187894"/>
                </a:lnTo>
                <a:lnTo>
                  <a:pt x="208549" y="182510"/>
                </a:lnTo>
                <a:lnTo>
                  <a:pt x="219987" y="176942"/>
                </a:lnTo>
                <a:lnTo>
                  <a:pt x="225704" y="173172"/>
                </a:lnTo>
                <a:lnTo>
                  <a:pt x="231420" y="168753"/>
                </a:lnTo>
                <a:lnTo>
                  <a:pt x="237136" y="163902"/>
                </a:lnTo>
                <a:lnTo>
                  <a:pt x="241899" y="159716"/>
                </a:lnTo>
                <a:lnTo>
                  <a:pt x="249732" y="152524"/>
                </a:lnTo>
                <a:lnTo>
                  <a:pt x="259496" y="143120"/>
                </a:lnTo>
                <a:lnTo>
                  <a:pt x="268030" y="137211"/>
                </a:lnTo>
                <a:lnTo>
                  <a:pt x="272973" y="134301"/>
                </a:lnTo>
                <a:lnTo>
                  <a:pt x="276268" y="130457"/>
                </a:lnTo>
                <a:lnTo>
                  <a:pt x="278464" y="125989"/>
                </a:lnTo>
                <a:lnTo>
                  <a:pt x="279929" y="121105"/>
                </a:lnTo>
                <a:lnTo>
                  <a:pt x="281858" y="115944"/>
                </a:lnTo>
                <a:lnTo>
                  <a:pt x="284096" y="110599"/>
                </a:lnTo>
                <a:lnTo>
                  <a:pt x="286541" y="105130"/>
                </a:lnTo>
                <a:lnTo>
                  <a:pt x="288171" y="100532"/>
                </a:lnTo>
                <a:lnTo>
                  <a:pt x="289258" y="96513"/>
                </a:lnTo>
                <a:lnTo>
                  <a:pt x="289982" y="92882"/>
                </a:lnTo>
                <a:lnTo>
                  <a:pt x="290465" y="88557"/>
                </a:lnTo>
                <a:lnTo>
                  <a:pt x="290787" y="83768"/>
                </a:lnTo>
                <a:lnTo>
                  <a:pt x="291144" y="74319"/>
                </a:lnTo>
                <a:lnTo>
                  <a:pt x="291303" y="66945"/>
                </a:lnTo>
                <a:lnTo>
                  <a:pt x="290394" y="63645"/>
                </a:lnTo>
                <a:lnTo>
                  <a:pt x="286842" y="57438"/>
                </a:lnTo>
                <a:lnTo>
                  <a:pt x="285514" y="53497"/>
                </a:lnTo>
                <a:lnTo>
                  <a:pt x="284628" y="48965"/>
                </a:lnTo>
                <a:lnTo>
                  <a:pt x="284038" y="44038"/>
                </a:lnTo>
                <a:lnTo>
                  <a:pt x="281740" y="39801"/>
                </a:lnTo>
                <a:lnTo>
                  <a:pt x="278303" y="36024"/>
                </a:lnTo>
                <a:lnTo>
                  <a:pt x="274106" y="32554"/>
                </a:lnTo>
                <a:lnTo>
                  <a:pt x="269403" y="29288"/>
                </a:lnTo>
                <a:lnTo>
                  <a:pt x="264363" y="26158"/>
                </a:lnTo>
                <a:lnTo>
                  <a:pt x="259098" y="23118"/>
                </a:lnTo>
                <a:lnTo>
                  <a:pt x="250708" y="17201"/>
                </a:lnTo>
                <a:lnTo>
                  <a:pt x="247137" y="14290"/>
                </a:lnTo>
                <a:lnTo>
                  <a:pt x="241899" y="12349"/>
                </a:lnTo>
                <a:lnTo>
                  <a:pt x="235550" y="11055"/>
                </a:lnTo>
                <a:lnTo>
                  <a:pt x="228459" y="10193"/>
                </a:lnTo>
                <a:lnTo>
                  <a:pt x="221827" y="9618"/>
                </a:lnTo>
                <a:lnTo>
                  <a:pt x="215501" y="9234"/>
                </a:lnTo>
                <a:lnTo>
                  <a:pt x="209378" y="8979"/>
                </a:lnTo>
                <a:lnTo>
                  <a:pt x="203392" y="7856"/>
                </a:lnTo>
                <a:lnTo>
                  <a:pt x="197495" y="6155"/>
                </a:lnTo>
                <a:lnTo>
                  <a:pt x="191660" y="4068"/>
                </a:lnTo>
                <a:lnTo>
                  <a:pt x="184912" y="2677"/>
                </a:lnTo>
                <a:lnTo>
                  <a:pt x="177556" y="1750"/>
                </a:lnTo>
                <a:lnTo>
                  <a:pt x="169794" y="1132"/>
                </a:lnTo>
                <a:lnTo>
                  <a:pt x="161762" y="719"/>
                </a:lnTo>
                <a:lnTo>
                  <a:pt x="145217" y="261"/>
                </a:lnTo>
                <a:lnTo>
                  <a:pt x="137758" y="1092"/>
                </a:lnTo>
                <a:lnTo>
                  <a:pt x="130879" y="2598"/>
                </a:lnTo>
                <a:lnTo>
                  <a:pt x="124389" y="4555"/>
                </a:lnTo>
                <a:lnTo>
                  <a:pt x="118157" y="5859"/>
                </a:lnTo>
                <a:lnTo>
                  <a:pt x="112097" y="6728"/>
                </a:lnTo>
                <a:lnTo>
                  <a:pt x="106153" y="7308"/>
                </a:lnTo>
                <a:lnTo>
                  <a:pt x="100284" y="7695"/>
                </a:lnTo>
                <a:lnTo>
                  <a:pt x="94467" y="7952"/>
                </a:lnTo>
                <a:lnTo>
                  <a:pt x="82924" y="8238"/>
                </a:lnTo>
                <a:lnTo>
                  <a:pt x="71443" y="8366"/>
                </a:lnTo>
                <a:lnTo>
                  <a:pt x="65715" y="9352"/>
                </a:lnTo>
                <a:lnTo>
                  <a:pt x="59991" y="10962"/>
                </a:lnTo>
                <a:lnTo>
                  <a:pt x="54270" y="12988"/>
                </a:lnTo>
                <a:lnTo>
                  <a:pt x="45373" y="15239"/>
                </a:lnTo>
                <a:lnTo>
                  <a:pt x="41667" y="15840"/>
                </a:lnTo>
                <a:lnTo>
                  <a:pt x="35010" y="19047"/>
                </a:lnTo>
                <a:lnTo>
                  <a:pt x="25683" y="25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1"/>
          <p:cNvSpPr/>
          <p:nvPr/>
        </p:nvSpPr>
        <p:spPr>
          <a:xfrm>
            <a:off x="2258616" y="2700337"/>
            <a:ext cx="341710" cy="317184"/>
          </a:xfrm>
          <a:custGeom>
            <a:avLst/>
            <a:gdLst/>
            <a:ahLst/>
            <a:cxnLst/>
            <a:rect l="0" t="0" r="0" b="0"/>
            <a:pathLst>
              <a:path w="341710" h="317184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1" y="2540"/>
                </a:lnTo>
                <a:lnTo>
                  <a:pt x="6294" y="4551"/>
                </a:lnTo>
                <a:lnTo>
                  <a:pt x="7609" y="5892"/>
                </a:lnTo>
                <a:lnTo>
                  <a:pt x="9438" y="6785"/>
                </a:lnTo>
                <a:lnTo>
                  <a:pt x="11610" y="7381"/>
                </a:lnTo>
                <a:lnTo>
                  <a:pt x="14010" y="9683"/>
                </a:lnTo>
                <a:lnTo>
                  <a:pt x="21939" y="21072"/>
                </a:lnTo>
                <a:lnTo>
                  <a:pt x="27504" y="27781"/>
                </a:lnTo>
                <a:lnTo>
                  <a:pt x="33152" y="36477"/>
                </a:lnTo>
                <a:lnTo>
                  <a:pt x="35992" y="41463"/>
                </a:lnTo>
                <a:lnTo>
                  <a:pt x="39790" y="46692"/>
                </a:lnTo>
                <a:lnTo>
                  <a:pt x="44227" y="52083"/>
                </a:lnTo>
                <a:lnTo>
                  <a:pt x="49090" y="57582"/>
                </a:lnTo>
                <a:lnTo>
                  <a:pt x="59573" y="68772"/>
                </a:lnTo>
                <a:lnTo>
                  <a:pt x="81826" y="91478"/>
                </a:lnTo>
                <a:lnTo>
                  <a:pt x="87491" y="98133"/>
                </a:lnTo>
                <a:lnTo>
                  <a:pt x="93172" y="105427"/>
                </a:lnTo>
                <a:lnTo>
                  <a:pt x="98865" y="113147"/>
                </a:lnTo>
                <a:lnTo>
                  <a:pt x="105518" y="121152"/>
                </a:lnTo>
                <a:lnTo>
                  <a:pt x="112811" y="129345"/>
                </a:lnTo>
                <a:lnTo>
                  <a:pt x="128534" y="146069"/>
                </a:lnTo>
                <a:lnTo>
                  <a:pt x="145047" y="163027"/>
                </a:lnTo>
                <a:lnTo>
                  <a:pt x="153451" y="170597"/>
                </a:lnTo>
                <a:lnTo>
                  <a:pt x="161911" y="177549"/>
                </a:lnTo>
                <a:lnTo>
                  <a:pt x="170408" y="184089"/>
                </a:lnTo>
                <a:lnTo>
                  <a:pt x="178931" y="191306"/>
                </a:lnTo>
                <a:lnTo>
                  <a:pt x="187470" y="198975"/>
                </a:lnTo>
                <a:lnTo>
                  <a:pt x="203626" y="214163"/>
                </a:lnTo>
                <a:lnTo>
                  <a:pt x="217156" y="227264"/>
                </a:lnTo>
                <a:lnTo>
                  <a:pt x="224383" y="233424"/>
                </a:lnTo>
                <a:lnTo>
                  <a:pt x="232059" y="239436"/>
                </a:lnTo>
                <a:lnTo>
                  <a:pt x="240034" y="245349"/>
                </a:lnTo>
                <a:lnTo>
                  <a:pt x="247256" y="250244"/>
                </a:lnTo>
                <a:lnTo>
                  <a:pt x="253975" y="254459"/>
                </a:lnTo>
                <a:lnTo>
                  <a:pt x="260359" y="258222"/>
                </a:lnTo>
                <a:lnTo>
                  <a:pt x="266521" y="262635"/>
                </a:lnTo>
                <a:lnTo>
                  <a:pt x="272533" y="267483"/>
                </a:lnTo>
                <a:lnTo>
                  <a:pt x="278447" y="272619"/>
                </a:lnTo>
                <a:lnTo>
                  <a:pt x="287557" y="280867"/>
                </a:lnTo>
                <a:lnTo>
                  <a:pt x="295734" y="287707"/>
                </a:lnTo>
                <a:lnTo>
                  <a:pt x="305718" y="293922"/>
                </a:lnTo>
                <a:lnTo>
                  <a:pt x="311047" y="296913"/>
                </a:lnTo>
                <a:lnTo>
                  <a:pt x="322049" y="302776"/>
                </a:lnTo>
                <a:lnTo>
                  <a:pt x="325744" y="305673"/>
                </a:lnTo>
                <a:lnTo>
                  <a:pt x="328208" y="308558"/>
                </a:lnTo>
                <a:lnTo>
                  <a:pt x="329851" y="311432"/>
                </a:lnTo>
                <a:lnTo>
                  <a:pt x="331898" y="313349"/>
                </a:lnTo>
                <a:lnTo>
                  <a:pt x="334216" y="314627"/>
                </a:lnTo>
                <a:lnTo>
                  <a:pt x="341709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2"/>
          <p:cNvSpPr/>
          <p:nvPr/>
        </p:nvSpPr>
        <p:spPr>
          <a:xfrm>
            <a:off x="2343150" y="2734627"/>
            <a:ext cx="145733" cy="334329"/>
          </a:xfrm>
          <a:custGeom>
            <a:avLst/>
            <a:gdLst/>
            <a:ahLst/>
            <a:cxnLst/>
            <a:rect l="0" t="0" r="0" b="0"/>
            <a:pathLst>
              <a:path w="145733" h="334329">
                <a:moveTo>
                  <a:pt x="145732" y="0"/>
                </a:moveTo>
                <a:lnTo>
                  <a:pt x="145732" y="24951"/>
                </a:lnTo>
                <a:lnTo>
                  <a:pt x="143192" y="35219"/>
                </a:lnTo>
                <a:lnTo>
                  <a:pt x="141181" y="40624"/>
                </a:lnTo>
                <a:lnTo>
                  <a:pt x="139840" y="46133"/>
                </a:lnTo>
                <a:lnTo>
                  <a:pt x="138947" y="51710"/>
                </a:lnTo>
                <a:lnTo>
                  <a:pt x="138351" y="57334"/>
                </a:lnTo>
                <a:lnTo>
                  <a:pt x="137001" y="63940"/>
                </a:lnTo>
                <a:lnTo>
                  <a:pt x="135149" y="71202"/>
                </a:lnTo>
                <a:lnTo>
                  <a:pt x="132962" y="78900"/>
                </a:lnTo>
                <a:lnTo>
                  <a:pt x="129599" y="86890"/>
                </a:lnTo>
                <a:lnTo>
                  <a:pt x="125451" y="95074"/>
                </a:lnTo>
                <a:lnTo>
                  <a:pt x="120781" y="103388"/>
                </a:lnTo>
                <a:lnTo>
                  <a:pt x="116716" y="111788"/>
                </a:lnTo>
                <a:lnTo>
                  <a:pt x="113053" y="120245"/>
                </a:lnTo>
                <a:lnTo>
                  <a:pt x="109659" y="128741"/>
                </a:lnTo>
                <a:lnTo>
                  <a:pt x="105491" y="138215"/>
                </a:lnTo>
                <a:lnTo>
                  <a:pt x="95779" y="158901"/>
                </a:lnTo>
                <a:lnTo>
                  <a:pt x="79602" y="191968"/>
                </a:lnTo>
                <a:lnTo>
                  <a:pt x="74023" y="202273"/>
                </a:lnTo>
                <a:lnTo>
                  <a:pt x="68398" y="212002"/>
                </a:lnTo>
                <a:lnTo>
                  <a:pt x="62744" y="221344"/>
                </a:lnTo>
                <a:lnTo>
                  <a:pt x="58022" y="230430"/>
                </a:lnTo>
                <a:lnTo>
                  <a:pt x="53921" y="239345"/>
                </a:lnTo>
                <a:lnTo>
                  <a:pt x="50234" y="248146"/>
                </a:lnTo>
                <a:lnTo>
                  <a:pt x="43599" y="263005"/>
                </a:lnTo>
                <a:lnTo>
                  <a:pt x="34508" y="282080"/>
                </a:lnTo>
                <a:lnTo>
                  <a:pt x="31578" y="288066"/>
                </a:lnTo>
                <a:lnTo>
                  <a:pt x="27719" y="293009"/>
                </a:lnTo>
                <a:lnTo>
                  <a:pt x="23241" y="297257"/>
                </a:lnTo>
                <a:lnTo>
                  <a:pt x="18352" y="301041"/>
                </a:lnTo>
                <a:lnTo>
                  <a:pt x="15092" y="304517"/>
                </a:lnTo>
                <a:lnTo>
                  <a:pt x="12919" y="307786"/>
                </a:lnTo>
                <a:lnTo>
                  <a:pt x="9551" y="313959"/>
                </a:lnTo>
                <a:lnTo>
                  <a:pt x="7320" y="316939"/>
                </a:lnTo>
                <a:lnTo>
                  <a:pt x="4880" y="319877"/>
                </a:lnTo>
                <a:lnTo>
                  <a:pt x="3253" y="322789"/>
                </a:lnTo>
                <a:lnTo>
                  <a:pt x="285" y="333189"/>
                </a:ln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3"/>
          <p:cNvSpPr/>
          <p:nvPr/>
        </p:nvSpPr>
        <p:spPr>
          <a:xfrm>
            <a:off x="2729017" y="2640330"/>
            <a:ext cx="170113" cy="3231833"/>
          </a:xfrm>
          <a:custGeom>
            <a:avLst/>
            <a:gdLst/>
            <a:ahLst/>
            <a:cxnLst/>
            <a:rect l="0" t="0" r="0" b="0"/>
            <a:pathLst>
              <a:path w="170113" h="3231833">
                <a:moveTo>
                  <a:pt x="51330" y="0"/>
                </a:moveTo>
                <a:lnTo>
                  <a:pt x="55881" y="0"/>
                </a:lnTo>
                <a:lnTo>
                  <a:pt x="57221" y="952"/>
                </a:lnTo>
                <a:lnTo>
                  <a:pt x="58115" y="2540"/>
                </a:lnTo>
                <a:lnTo>
                  <a:pt x="59549" y="7380"/>
                </a:lnTo>
                <a:lnTo>
                  <a:pt x="64349" y="12770"/>
                </a:lnTo>
                <a:lnTo>
                  <a:pt x="65724" y="15181"/>
                </a:lnTo>
                <a:lnTo>
                  <a:pt x="70472" y="28434"/>
                </a:lnTo>
                <a:lnTo>
                  <a:pt x="75077" y="38354"/>
                </a:lnTo>
                <a:lnTo>
                  <a:pt x="80299" y="49113"/>
                </a:lnTo>
                <a:lnTo>
                  <a:pt x="83255" y="60246"/>
                </a:lnTo>
                <a:lnTo>
                  <a:pt x="85593" y="152678"/>
                </a:lnTo>
                <a:lnTo>
                  <a:pt x="83075" y="197410"/>
                </a:lnTo>
                <a:lnTo>
                  <a:pt x="77841" y="255302"/>
                </a:lnTo>
                <a:lnTo>
                  <a:pt x="72601" y="327954"/>
                </a:lnTo>
                <a:lnTo>
                  <a:pt x="68338" y="388878"/>
                </a:lnTo>
                <a:lnTo>
                  <a:pt x="64286" y="421437"/>
                </a:lnTo>
                <a:lnTo>
                  <a:pt x="48356" y="527594"/>
                </a:lnTo>
                <a:lnTo>
                  <a:pt x="44416" y="581774"/>
                </a:lnTo>
                <a:lnTo>
                  <a:pt x="40955" y="619246"/>
                </a:lnTo>
                <a:lnTo>
                  <a:pt x="36241" y="658125"/>
                </a:lnTo>
                <a:lnTo>
                  <a:pt x="30971" y="697630"/>
                </a:lnTo>
                <a:lnTo>
                  <a:pt x="26328" y="716546"/>
                </a:lnTo>
                <a:lnTo>
                  <a:pt x="20374" y="734872"/>
                </a:lnTo>
                <a:lnTo>
                  <a:pt x="13548" y="752805"/>
                </a:lnTo>
                <a:lnTo>
                  <a:pt x="8997" y="772380"/>
                </a:lnTo>
                <a:lnTo>
                  <a:pt x="3940" y="814450"/>
                </a:lnTo>
                <a:lnTo>
                  <a:pt x="694" y="896702"/>
                </a:lnTo>
                <a:lnTo>
                  <a:pt x="0" y="1001745"/>
                </a:lnTo>
                <a:lnTo>
                  <a:pt x="4477" y="1069185"/>
                </a:lnTo>
                <a:lnTo>
                  <a:pt x="7679" y="1161192"/>
                </a:lnTo>
                <a:lnTo>
                  <a:pt x="8467" y="1654607"/>
                </a:lnTo>
                <a:lnTo>
                  <a:pt x="13018" y="1731679"/>
                </a:lnTo>
                <a:lnTo>
                  <a:pt x="17198" y="1834522"/>
                </a:lnTo>
                <a:lnTo>
                  <a:pt x="21238" y="1885953"/>
                </a:lnTo>
                <a:lnTo>
                  <a:pt x="27576" y="2017077"/>
                </a:lnTo>
                <a:lnTo>
                  <a:pt x="32200" y="2071864"/>
                </a:lnTo>
                <a:lnTo>
                  <a:pt x="37430" y="2124788"/>
                </a:lnTo>
                <a:lnTo>
                  <a:pt x="44596" y="2254410"/>
                </a:lnTo>
                <a:lnTo>
                  <a:pt x="51875" y="2331673"/>
                </a:lnTo>
                <a:lnTo>
                  <a:pt x="74211" y="2528727"/>
                </a:lnTo>
                <a:lnTo>
                  <a:pt x="85624" y="2620049"/>
                </a:lnTo>
                <a:lnTo>
                  <a:pt x="108480" y="2782130"/>
                </a:lnTo>
                <a:lnTo>
                  <a:pt x="131340" y="2923069"/>
                </a:lnTo>
                <a:lnTo>
                  <a:pt x="139913" y="2970061"/>
                </a:lnTo>
                <a:lnTo>
                  <a:pt x="143934" y="3014147"/>
                </a:lnTo>
                <a:lnTo>
                  <a:pt x="147415" y="3040468"/>
                </a:lnTo>
                <a:lnTo>
                  <a:pt x="152137" y="3064867"/>
                </a:lnTo>
                <a:lnTo>
                  <a:pt x="157410" y="3088410"/>
                </a:lnTo>
                <a:lnTo>
                  <a:pt x="163411" y="3156199"/>
                </a:lnTo>
                <a:lnTo>
                  <a:pt x="168571" y="3179895"/>
                </a:lnTo>
                <a:lnTo>
                  <a:pt x="170112" y="3193191"/>
                </a:lnTo>
                <a:lnTo>
                  <a:pt x="169570" y="3198451"/>
                </a:lnTo>
                <a:lnTo>
                  <a:pt x="168257" y="3202911"/>
                </a:lnTo>
                <a:lnTo>
                  <a:pt x="165210" y="3210406"/>
                </a:lnTo>
                <a:lnTo>
                  <a:pt x="163093" y="3221379"/>
                </a:lnTo>
                <a:lnTo>
                  <a:pt x="162772" y="32318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4"/>
          <p:cNvSpPr/>
          <p:nvPr/>
        </p:nvSpPr>
        <p:spPr>
          <a:xfrm>
            <a:off x="3037522" y="2726055"/>
            <a:ext cx="282776" cy="565750"/>
          </a:xfrm>
          <a:custGeom>
            <a:avLst/>
            <a:gdLst/>
            <a:ahLst/>
            <a:cxnLst/>
            <a:rect l="0" t="0" r="0" b="0"/>
            <a:pathLst>
              <a:path w="282776" h="565750">
                <a:moveTo>
                  <a:pt x="0" y="0"/>
                </a:moveTo>
                <a:lnTo>
                  <a:pt x="0" y="115875"/>
                </a:lnTo>
                <a:lnTo>
                  <a:pt x="2540" y="130557"/>
                </a:lnTo>
                <a:lnTo>
                  <a:pt x="5891" y="146608"/>
                </a:lnTo>
                <a:lnTo>
                  <a:pt x="7381" y="163266"/>
                </a:lnTo>
                <a:lnTo>
                  <a:pt x="10583" y="177655"/>
                </a:lnTo>
                <a:lnTo>
                  <a:pt x="14228" y="191352"/>
                </a:lnTo>
                <a:lnTo>
                  <a:pt x="15849" y="206965"/>
                </a:lnTo>
                <a:lnTo>
                  <a:pt x="19109" y="220889"/>
                </a:lnTo>
                <a:lnTo>
                  <a:pt x="23733" y="233428"/>
                </a:lnTo>
                <a:lnTo>
                  <a:pt x="28963" y="245351"/>
                </a:lnTo>
                <a:lnTo>
                  <a:pt x="31922" y="257000"/>
                </a:lnTo>
                <a:lnTo>
                  <a:pt x="32711" y="262773"/>
                </a:lnTo>
                <a:lnTo>
                  <a:pt x="36129" y="271728"/>
                </a:lnTo>
                <a:lnTo>
                  <a:pt x="38373" y="275449"/>
                </a:lnTo>
                <a:lnTo>
                  <a:pt x="45947" y="282124"/>
                </a:lnTo>
                <a:lnTo>
                  <a:pt x="54711" y="287313"/>
                </a:lnTo>
                <a:lnTo>
                  <a:pt x="61781" y="289620"/>
                </a:lnTo>
                <a:lnTo>
                  <a:pt x="68098" y="293185"/>
                </a:lnTo>
                <a:lnTo>
                  <a:pt x="71116" y="295469"/>
                </a:lnTo>
                <a:lnTo>
                  <a:pt x="77010" y="298007"/>
                </a:lnTo>
                <a:lnTo>
                  <a:pt x="79915" y="298684"/>
                </a:lnTo>
                <a:lnTo>
                  <a:pt x="83757" y="298182"/>
                </a:lnTo>
                <a:lnTo>
                  <a:pt x="88223" y="296896"/>
                </a:lnTo>
                <a:lnTo>
                  <a:pt x="93105" y="295085"/>
                </a:lnTo>
                <a:lnTo>
                  <a:pt x="101070" y="293074"/>
                </a:lnTo>
                <a:lnTo>
                  <a:pt x="104528" y="292537"/>
                </a:lnTo>
                <a:lnTo>
                  <a:pt x="110909" y="289402"/>
                </a:lnTo>
                <a:lnTo>
                  <a:pt x="116920" y="284833"/>
                </a:lnTo>
                <a:lnTo>
                  <a:pt x="122767" y="279627"/>
                </a:lnTo>
                <a:lnTo>
                  <a:pt x="131414" y="266790"/>
                </a:lnTo>
                <a:lnTo>
                  <a:pt x="139686" y="256368"/>
                </a:lnTo>
                <a:lnTo>
                  <a:pt x="144559" y="250922"/>
                </a:lnTo>
                <a:lnTo>
                  <a:pt x="152513" y="239791"/>
                </a:lnTo>
                <a:lnTo>
                  <a:pt x="159224" y="227541"/>
                </a:lnTo>
                <a:lnTo>
                  <a:pt x="171293" y="198933"/>
                </a:lnTo>
                <a:lnTo>
                  <a:pt x="177095" y="186522"/>
                </a:lnTo>
                <a:lnTo>
                  <a:pt x="182849" y="174656"/>
                </a:lnTo>
                <a:lnTo>
                  <a:pt x="188581" y="160492"/>
                </a:lnTo>
                <a:lnTo>
                  <a:pt x="193351" y="145624"/>
                </a:lnTo>
                <a:lnTo>
                  <a:pt x="195471" y="132667"/>
                </a:lnTo>
                <a:lnTo>
                  <a:pt x="196414" y="120558"/>
                </a:lnTo>
                <a:lnTo>
                  <a:pt x="196944" y="103031"/>
                </a:lnTo>
                <a:lnTo>
                  <a:pt x="197167" y="17294"/>
                </a:lnTo>
                <a:lnTo>
                  <a:pt x="197167" y="45765"/>
                </a:lnTo>
                <a:lnTo>
                  <a:pt x="201718" y="58856"/>
                </a:lnTo>
                <a:lnTo>
                  <a:pt x="209099" y="74800"/>
                </a:lnTo>
                <a:lnTo>
                  <a:pt x="217318" y="91589"/>
                </a:lnTo>
                <a:lnTo>
                  <a:pt x="222951" y="105476"/>
                </a:lnTo>
                <a:lnTo>
                  <a:pt x="228629" y="121173"/>
                </a:lnTo>
                <a:lnTo>
                  <a:pt x="251461" y="188640"/>
                </a:lnTo>
                <a:lnTo>
                  <a:pt x="254318" y="198150"/>
                </a:lnTo>
                <a:lnTo>
                  <a:pt x="262890" y="228785"/>
                </a:lnTo>
                <a:lnTo>
                  <a:pt x="268605" y="247414"/>
                </a:lnTo>
                <a:lnTo>
                  <a:pt x="270510" y="256383"/>
                </a:lnTo>
                <a:lnTo>
                  <a:pt x="274144" y="283610"/>
                </a:lnTo>
                <a:lnTo>
                  <a:pt x="276107" y="293848"/>
                </a:lnTo>
                <a:lnTo>
                  <a:pt x="278369" y="304484"/>
                </a:lnTo>
                <a:lnTo>
                  <a:pt x="279877" y="314431"/>
                </a:lnTo>
                <a:lnTo>
                  <a:pt x="280882" y="323921"/>
                </a:lnTo>
                <a:lnTo>
                  <a:pt x="281552" y="333104"/>
                </a:lnTo>
                <a:lnTo>
                  <a:pt x="281999" y="343037"/>
                </a:lnTo>
                <a:lnTo>
                  <a:pt x="282495" y="364233"/>
                </a:lnTo>
                <a:lnTo>
                  <a:pt x="282775" y="393036"/>
                </a:lnTo>
                <a:lnTo>
                  <a:pt x="281862" y="402041"/>
                </a:lnTo>
                <a:lnTo>
                  <a:pt x="278307" y="419667"/>
                </a:lnTo>
                <a:lnTo>
                  <a:pt x="273552" y="437026"/>
                </a:lnTo>
                <a:lnTo>
                  <a:pt x="268264" y="453313"/>
                </a:lnTo>
                <a:lnTo>
                  <a:pt x="262738" y="466902"/>
                </a:lnTo>
                <a:lnTo>
                  <a:pt x="254568" y="479292"/>
                </a:lnTo>
                <a:lnTo>
                  <a:pt x="249722" y="485263"/>
                </a:lnTo>
                <a:lnTo>
                  <a:pt x="244586" y="491149"/>
                </a:lnTo>
                <a:lnTo>
                  <a:pt x="239257" y="496977"/>
                </a:lnTo>
                <a:lnTo>
                  <a:pt x="228256" y="508533"/>
                </a:lnTo>
                <a:lnTo>
                  <a:pt x="217018" y="520020"/>
                </a:lnTo>
                <a:lnTo>
                  <a:pt x="210401" y="525750"/>
                </a:lnTo>
                <a:lnTo>
                  <a:pt x="203132" y="531475"/>
                </a:lnTo>
                <a:lnTo>
                  <a:pt x="195429" y="537196"/>
                </a:lnTo>
                <a:lnTo>
                  <a:pt x="188389" y="541963"/>
                </a:lnTo>
                <a:lnTo>
                  <a:pt x="181790" y="546094"/>
                </a:lnTo>
                <a:lnTo>
                  <a:pt x="175486" y="549800"/>
                </a:lnTo>
                <a:lnTo>
                  <a:pt x="168425" y="552270"/>
                </a:lnTo>
                <a:lnTo>
                  <a:pt x="160861" y="553918"/>
                </a:lnTo>
                <a:lnTo>
                  <a:pt x="152961" y="555016"/>
                </a:lnTo>
                <a:lnTo>
                  <a:pt x="144836" y="556701"/>
                </a:lnTo>
                <a:lnTo>
                  <a:pt x="136563" y="558776"/>
                </a:lnTo>
                <a:lnTo>
                  <a:pt x="128189" y="561112"/>
                </a:lnTo>
                <a:lnTo>
                  <a:pt x="120702" y="562670"/>
                </a:lnTo>
                <a:lnTo>
                  <a:pt x="113805" y="563708"/>
                </a:lnTo>
                <a:lnTo>
                  <a:pt x="107303" y="564400"/>
                </a:lnTo>
                <a:lnTo>
                  <a:pt x="101063" y="564861"/>
                </a:lnTo>
                <a:lnTo>
                  <a:pt x="94998" y="565169"/>
                </a:lnTo>
                <a:lnTo>
                  <a:pt x="89049" y="565374"/>
                </a:lnTo>
                <a:lnTo>
                  <a:pt x="60876" y="565703"/>
                </a:lnTo>
                <a:lnTo>
                  <a:pt x="51503" y="565749"/>
                </a:lnTo>
                <a:lnTo>
                  <a:pt x="46718" y="564808"/>
                </a:lnTo>
                <a:lnTo>
                  <a:pt x="41623" y="563229"/>
                </a:lnTo>
                <a:lnTo>
                  <a:pt x="36321" y="561223"/>
                </a:lnTo>
                <a:lnTo>
                  <a:pt x="27890" y="558995"/>
                </a:lnTo>
                <a:lnTo>
                  <a:pt x="20968" y="558005"/>
                </a:lnTo>
                <a:lnTo>
                  <a:pt x="14717" y="557564"/>
                </a:lnTo>
                <a:lnTo>
                  <a:pt x="11716" y="556495"/>
                </a:lnTo>
                <a:lnTo>
                  <a:pt x="3895" y="551391"/>
                </a:lnTo>
                <a:lnTo>
                  <a:pt x="0" y="5486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5"/>
          <p:cNvSpPr/>
          <p:nvPr/>
        </p:nvSpPr>
        <p:spPr>
          <a:xfrm>
            <a:off x="2223251" y="4114800"/>
            <a:ext cx="274170" cy="325367"/>
          </a:xfrm>
          <a:custGeom>
            <a:avLst/>
            <a:gdLst/>
            <a:ahLst/>
            <a:cxnLst/>
            <a:rect l="0" t="0" r="0" b="0"/>
            <a:pathLst>
              <a:path w="274170" h="325367">
                <a:moveTo>
                  <a:pt x="94181" y="77152"/>
                </a:moveTo>
                <a:lnTo>
                  <a:pt x="61448" y="77152"/>
                </a:lnTo>
                <a:lnTo>
                  <a:pt x="58043" y="79692"/>
                </a:lnTo>
                <a:lnTo>
                  <a:pt x="55801" y="81703"/>
                </a:lnTo>
                <a:lnTo>
                  <a:pt x="53354" y="83043"/>
                </a:lnTo>
                <a:lnTo>
                  <a:pt x="45360" y="85883"/>
                </a:lnTo>
                <a:lnTo>
                  <a:pt x="39780" y="89922"/>
                </a:lnTo>
                <a:lnTo>
                  <a:pt x="37911" y="92333"/>
                </a:lnTo>
                <a:lnTo>
                  <a:pt x="36665" y="94893"/>
                </a:lnTo>
                <a:lnTo>
                  <a:pt x="35835" y="97552"/>
                </a:lnTo>
                <a:lnTo>
                  <a:pt x="32372" y="103046"/>
                </a:lnTo>
                <a:lnTo>
                  <a:pt x="30115" y="105845"/>
                </a:lnTo>
                <a:lnTo>
                  <a:pt x="28610" y="108663"/>
                </a:lnTo>
                <a:lnTo>
                  <a:pt x="25540" y="118133"/>
                </a:lnTo>
                <a:lnTo>
                  <a:pt x="21447" y="127433"/>
                </a:lnTo>
                <a:lnTo>
                  <a:pt x="16452" y="135377"/>
                </a:lnTo>
                <a:lnTo>
                  <a:pt x="13787" y="138829"/>
                </a:lnTo>
                <a:lnTo>
                  <a:pt x="12010" y="143035"/>
                </a:lnTo>
                <a:lnTo>
                  <a:pt x="10035" y="152789"/>
                </a:lnTo>
                <a:lnTo>
                  <a:pt x="8556" y="158057"/>
                </a:lnTo>
                <a:lnTo>
                  <a:pt x="6618" y="163473"/>
                </a:lnTo>
                <a:lnTo>
                  <a:pt x="4373" y="168990"/>
                </a:lnTo>
                <a:lnTo>
                  <a:pt x="2877" y="174572"/>
                </a:lnTo>
                <a:lnTo>
                  <a:pt x="1879" y="180199"/>
                </a:lnTo>
                <a:lnTo>
                  <a:pt x="1214" y="185855"/>
                </a:lnTo>
                <a:lnTo>
                  <a:pt x="770" y="191531"/>
                </a:lnTo>
                <a:lnTo>
                  <a:pt x="475" y="197219"/>
                </a:lnTo>
                <a:lnTo>
                  <a:pt x="59" y="211788"/>
                </a:lnTo>
                <a:lnTo>
                  <a:pt x="0" y="215487"/>
                </a:lnTo>
                <a:lnTo>
                  <a:pt x="2475" y="224676"/>
                </a:lnTo>
                <a:lnTo>
                  <a:pt x="5798" y="234158"/>
                </a:lnTo>
                <a:lnTo>
                  <a:pt x="7275" y="241548"/>
                </a:lnTo>
                <a:lnTo>
                  <a:pt x="10471" y="250547"/>
                </a:lnTo>
                <a:lnTo>
                  <a:pt x="15067" y="259944"/>
                </a:lnTo>
                <a:lnTo>
                  <a:pt x="20284" y="267296"/>
                </a:lnTo>
                <a:lnTo>
                  <a:pt x="25778" y="276278"/>
                </a:lnTo>
                <a:lnTo>
                  <a:pt x="31395" y="285667"/>
                </a:lnTo>
                <a:lnTo>
                  <a:pt x="37066" y="293015"/>
                </a:lnTo>
                <a:lnTo>
                  <a:pt x="45614" y="302507"/>
                </a:lnTo>
                <a:lnTo>
                  <a:pt x="49420" y="304541"/>
                </a:lnTo>
                <a:lnTo>
                  <a:pt x="53863" y="305898"/>
                </a:lnTo>
                <a:lnTo>
                  <a:pt x="58730" y="306802"/>
                </a:lnTo>
                <a:lnTo>
                  <a:pt x="66677" y="310346"/>
                </a:lnTo>
                <a:lnTo>
                  <a:pt x="70130" y="312625"/>
                </a:lnTo>
                <a:lnTo>
                  <a:pt x="74337" y="314144"/>
                </a:lnTo>
                <a:lnTo>
                  <a:pt x="79047" y="315157"/>
                </a:lnTo>
                <a:lnTo>
                  <a:pt x="84092" y="315832"/>
                </a:lnTo>
                <a:lnTo>
                  <a:pt x="89360" y="317234"/>
                </a:lnTo>
                <a:lnTo>
                  <a:pt x="94777" y="319122"/>
                </a:lnTo>
                <a:lnTo>
                  <a:pt x="100293" y="321333"/>
                </a:lnTo>
                <a:lnTo>
                  <a:pt x="105876" y="322807"/>
                </a:lnTo>
                <a:lnTo>
                  <a:pt x="111503" y="323789"/>
                </a:lnTo>
                <a:lnTo>
                  <a:pt x="117159" y="324444"/>
                </a:lnTo>
                <a:lnTo>
                  <a:pt x="122835" y="324881"/>
                </a:lnTo>
                <a:lnTo>
                  <a:pt x="128523" y="325172"/>
                </a:lnTo>
                <a:lnTo>
                  <a:pt x="134221" y="325366"/>
                </a:lnTo>
                <a:lnTo>
                  <a:pt x="139924" y="324543"/>
                </a:lnTo>
                <a:lnTo>
                  <a:pt x="145631" y="323042"/>
                </a:lnTo>
                <a:lnTo>
                  <a:pt x="151341" y="321089"/>
                </a:lnTo>
                <a:lnTo>
                  <a:pt x="157053" y="319787"/>
                </a:lnTo>
                <a:lnTo>
                  <a:pt x="162766" y="318919"/>
                </a:lnTo>
                <a:lnTo>
                  <a:pt x="168479" y="318339"/>
                </a:lnTo>
                <a:lnTo>
                  <a:pt x="173241" y="317001"/>
                </a:lnTo>
                <a:lnTo>
                  <a:pt x="181071" y="312974"/>
                </a:lnTo>
                <a:lnTo>
                  <a:pt x="185445" y="311519"/>
                </a:lnTo>
                <a:lnTo>
                  <a:pt x="190266" y="310550"/>
                </a:lnTo>
                <a:lnTo>
                  <a:pt x="195385" y="309903"/>
                </a:lnTo>
                <a:lnTo>
                  <a:pt x="200703" y="308519"/>
                </a:lnTo>
                <a:lnTo>
                  <a:pt x="206153" y="306644"/>
                </a:lnTo>
                <a:lnTo>
                  <a:pt x="211692" y="304442"/>
                </a:lnTo>
                <a:lnTo>
                  <a:pt x="216336" y="302021"/>
                </a:lnTo>
                <a:lnTo>
                  <a:pt x="224037" y="296791"/>
                </a:lnTo>
                <a:lnTo>
                  <a:pt x="230635" y="291292"/>
                </a:lnTo>
                <a:lnTo>
                  <a:pt x="233728" y="288492"/>
                </a:lnTo>
                <a:lnTo>
                  <a:pt x="239704" y="280301"/>
                </a:lnTo>
                <a:lnTo>
                  <a:pt x="245535" y="271263"/>
                </a:lnTo>
                <a:lnTo>
                  <a:pt x="251302" y="264071"/>
                </a:lnTo>
                <a:lnTo>
                  <a:pt x="257040" y="255160"/>
                </a:lnTo>
                <a:lnTo>
                  <a:pt x="259904" y="250116"/>
                </a:lnTo>
                <a:lnTo>
                  <a:pt x="261813" y="244849"/>
                </a:lnTo>
                <a:lnTo>
                  <a:pt x="263085" y="239433"/>
                </a:lnTo>
                <a:lnTo>
                  <a:pt x="263934" y="233917"/>
                </a:lnTo>
                <a:lnTo>
                  <a:pt x="265452" y="228334"/>
                </a:lnTo>
                <a:lnTo>
                  <a:pt x="267417" y="222708"/>
                </a:lnTo>
                <a:lnTo>
                  <a:pt x="269679" y="217052"/>
                </a:lnTo>
                <a:lnTo>
                  <a:pt x="271187" y="211376"/>
                </a:lnTo>
                <a:lnTo>
                  <a:pt x="272193" y="205687"/>
                </a:lnTo>
                <a:lnTo>
                  <a:pt x="272863" y="199990"/>
                </a:lnTo>
                <a:lnTo>
                  <a:pt x="273310" y="194286"/>
                </a:lnTo>
                <a:lnTo>
                  <a:pt x="273608" y="188579"/>
                </a:lnTo>
                <a:lnTo>
                  <a:pt x="273939" y="177158"/>
                </a:lnTo>
                <a:lnTo>
                  <a:pt x="274169" y="148588"/>
                </a:lnTo>
                <a:lnTo>
                  <a:pt x="273228" y="142874"/>
                </a:lnTo>
                <a:lnTo>
                  <a:pt x="271648" y="137159"/>
                </a:lnTo>
                <a:lnTo>
                  <a:pt x="269642" y="131445"/>
                </a:lnTo>
                <a:lnTo>
                  <a:pt x="268305" y="125729"/>
                </a:lnTo>
                <a:lnTo>
                  <a:pt x="267414" y="120015"/>
                </a:lnTo>
                <a:lnTo>
                  <a:pt x="266820" y="114300"/>
                </a:lnTo>
                <a:lnTo>
                  <a:pt x="265471" y="108584"/>
                </a:lnTo>
                <a:lnTo>
                  <a:pt x="263619" y="102870"/>
                </a:lnTo>
                <a:lnTo>
                  <a:pt x="261432" y="97155"/>
                </a:lnTo>
                <a:lnTo>
                  <a:pt x="259022" y="91440"/>
                </a:lnTo>
                <a:lnTo>
                  <a:pt x="256462" y="85725"/>
                </a:lnTo>
                <a:lnTo>
                  <a:pt x="253804" y="80010"/>
                </a:lnTo>
                <a:lnTo>
                  <a:pt x="248309" y="71120"/>
                </a:lnTo>
                <a:lnTo>
                  <a:pt x="241740" y="63041"/>
                </a:lnTo>
                <a:lnTo>
                  <a:pt x="237321" y="58220"/>
                </a:lnTo>
                <a:lnTo>
                  <a:pt x="232470" y="53101"/>
                </a:lnTo>
                <a:lnTo>
                  <a:pt x="227331" y="48735"/>
                </a:lnTo>
                <a:lnTo>
                  <a:pt x="222000" y="44873"/>
                </a:lnTo>
                <a:lnTo>
                  <a:pt x="216541" y="41345"/>
                </a:lnTo>
                <a:lnTo>
                  <a:pt x="211949" y="38041"/>
                </a:lnTo>
                <a:lnTo>
                  <a:pt x="204307" y="31829"/>
                </a:lnTo>
                <a:lnTo>
                  <a:pt x="199984" y="28840"/>
                </a:lnTo>
                <a:lnTo>
                  <a:pt x="195196" y="25894"/>
                </a:lnTo>
                <a:lnTo>
                  <a:pt x="190099" y="22978"/>
                </a:lnTo>
                <a:lnTo>
                  <a:pt x="181896" y="17197"/>
                </a:lnTo>
                <a:lnTo>
                  <a:pt x="178376" y="14322"/>
                </a:lnTo>
                <a:lnTo>
                  <a:pt x="174123" y="12405"/>
                </a:lnTo>
                <a:lnTo>
                  <a:pt x="169383" y="11128"/>
                </a:lnTo>
                <a:lnTo>
                  <a:pt x="164318" y="10276"/>
                </a:lnTo>
                <a:lnTo>
                  <a:pt x="156151" y="6789"/>
                </a:lnTo>
                <a:lnTo>
                  <a:pt x="152639" y="4526"/>
                </a:lnTo>
                <a:lnTo>
                  <a:pt x="148393" y="3017"/>
                </a:lnTo>
                <a:lnTo>
                  <a:pt x="143658" y="2011"/>
                </a:lnTo>
                <a:lnTo>
                  <a:pt x="138595" y="1341"/>
                </a:lnTo>
                <a:lnTo>
                  <a:pt x="130431" y="596"/>
                </a:lnTo>
                <a:lnTo>
                  <a:pt x="122674" y="265"/>
                </a:lnTo>
                <a:lnTo>
                  <a:pt x="10275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6"/>
          <p:cNvSpPr/>
          <p:nvPr/>
        </p:nvSpPr>
        <p:spPr>
          <a:xfrm>
            <a:off x="2077402" y="384905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7381" y="34290"/>
                </a:lnTo>
                <a:lnTo>
                  <a:pt x="8731" y="33338"/>
                </a:lnTo>
                <a:lnTo>
                  <a:pt x="10583" y="31750"/>
                </a:lnTo>
                <a:lnTo>
                  <a:pt x="12770" y="29739"/>
                </a:lnTo>
                <a:lnTo>
                  <a:pt x="16133" y="28398"/>
                </a:lnTo>
                <a:lnTo>
                  <a:pt x="20281" y="27505"/>
                </a:lnTo>
                <a:lnTo>
                  <a:pt x="24950" y="26909"/>
                </a:lnTo>
                <a:lnTo>
                  <a:pt x="29969" y="25559"/>
                </a:lnTo>
                <a:lnTo>
                  <a:pt x="35219" y="23707"/>
                </a:lnTo>
                <a:lnTo>
                  <a:pt x="40624" y="21520"/>
                </a:lnTo>
                <a:lnTo>
                  <a:pt x="46133" y="20061"/>
                </a:lnTo>
                <a:lnTo>
                  <a:pt x="51710" y="19089"/>
                </a:lnTo>
                <a:lnTo>
                  <a:pt x="57333" y="18441"/>
                </a:lnTo>
                <a:lnTo>
                  <a:pt x="62987" y="17056"/>
                </a:lnTo>
                <a:lnTo>
                  <a:pt x="68661" y="15181"/>
                </a:lnTo>
                <a:lnTo>
                  <a:pt x="74349" y="12978"/>
                </a:lnTo>
                <a:lnTo>
                  <a:pt x="80999" y="11510"/>
                </a:lnTo>
                <a:lnTo>
                  <a:pt x="88289" y="10531"/>
                </a:lnTo>
                <a:lnTo>
                  <a:pt x="96007" y="9878"/>
                </a:lnTo>
                <a:lnTo>
                  <a:pt x="104010" y="9443"/>
                </a:lnTo>
                <a:lnTo>
                  <a:pt x="120521" y="8960"/>
                </a:lnTo>
                <a:lnTo>
                  <a:pt x="156159" y="8624"/>
                </a:lnTo>
                <a:lnTo>
                  <a:pt x="164114" y="8607"/>
                </a:lnTo>
                <a:lnTo>
                  <a:pt x="171321" y="7643"/>
                </a:lnTo>
                <a:lnTo>
                  <a:pt x="178032" y="6048"/>
                </a:lnTo>
                <a:lnTo>
                  <a:pt x="184410" y="4032"/>
                </a:lnTo>
                <a:lnTo>
                  <a:pt x="190568" y="3640"/>
                </a:lnTo>
                <a:lnTo>
                  <a:pt x="196578" y="4332"/>
                </a:lnTo>
                <a:lnTo>
                  <a:pt x="202489" y="5746"/>
                </a:lnTo>
                <a:lnTo>
                  <a:pt x="208335" y="6688"/>
                </a:lnTo>
                <a:lnTo>
                  <a:pt x="214138" y="7316"/>
                </a:lnTo>
                <a:lnTo>
                  <a:pt x="219911" y="7735"/>
                </a:lnTo>
                <a:lnTo>
                  <a:pt x="226617" y="7062"/>
                </a:lnTo>
                <a:lnTo>
                  <a:pt x="233946" y="5660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7"/>
          <p:cNvSpPr/>
          <p:nvPr/>
        </p:nvSpPr>
        <p:spPr>
          <a:xfrm>
            <a:off x="2403157" y="367760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1"/>
                </a:lnTo>
                <a:lnTo>
                  <a:pt x="13669" y="29016"/>
                </a:lnTo>
                <a:lnTo>
                  <a:pt x="15600" y="36074"/>
                </a:lnTo>
                <a:lnTo>
                  <a:pt x="17068" y="41194"/>
                </a:lnTo>
                <a:lnTo>
                  <a:pt x="21238" y="54503"/>
                </a:lnTo>
                <a:lnTo>
                  <a:pt x="22731" y="61101"/>
                </a:lnTo>
                <a:lnTo>
                  <a:pt x="23727" y="67404"/>
                </a:lnTo>
                <a:lnTo>
                  <a:pt x="24390" y="73511"/>
                </a:lnTo>
                <a:lnTo>
                  <a:pt x="25785" y="80440"/>
                </a:lnTo>
                <a:lnTo>
                  <a:pt x="27668" y="87916"/>
                </a:lnTo>
                <a:lnTo>
                  <a:pt x="29875" y="95759"/>
                </a:lnTo>
                <a:lnTo>
                  <a:pt x="34868" y="112092"/>
                </a:lnTo>
                <a:lnTo>
                  <a:pt x="37533" y="120448"/>
                </a:lnTo>
                <a:lnTo>
                  <a:pt x="39309" y="128876"/>
                </a:lnTo>
                <a:lnTo>
                  <a:pt x="40494" y="137353"/>
                </a:lnTo>
                <a:lnTo>
                  <a:pt x="41283" y="145861"/>
                </a:lnTo>
                <a:lnTo>
                  <a:pt x="42762" y="153438"/>
                </a:lnTo>
                <a:lnTo>
                  <a:pt x="44700" y="160395"/>
                </a:lnTo>
                <a:lnTo>
                  <a:pt x="46945" y="166937"/>
                </a:lnTo>
                <a:lnTo>
                  <a:pt x="48442" y="174157"/>
                </a:lnTo>
                <a:lnTo>
                  <a:pt x="49440" y="181827"/>
                </a:lnTo>
                <a:lnTo>
                  <a:pt x="50105" y="189798"/>
                </a:lnTo>
                <a:lnTo>
                  <a:pt x="51501" y="197017"/>
                </a:lnTo>
                <a:lnTo>
                  <a:pt x="53384" y="203735"/>
                </a:lnTo>
                <a:lnTo>
                  <a:pt x="55592" y="210118"/>
                </a:lnTo>
                <a:lnTo>
                  <a:pt x="58016" y="216279"/>
                </a:lnTo>
                <a:lnTo>
                  <a:pt x="60585" y="222291"/>
                </a:lnTo>
                <a:lnTo>
                  <a:pt x="63250" y="228204"/>
                </a:lnTo>
                <a:lnTo>
                  <a:pt x="65027" y="233099"/>
                </a:lnTo>
                <a:lnTo>
                  <a:pt x="67001" y="241077"/>
                </a:lnTo>
                <a:lnTo>
                  <a:pt x="68479" y="244538"/>
                </a:lnTo>
                <a:lnTo>
                  <a:pt x="70418" y="247798"/>
                </a:lnTo>
                <a:lnTo>
                  <a:pt x="72663" y="250924"/>
                </a:lnTo>
                <a:lnTo>
                  <a:pt x="75157" y="256937"/>
                </a:lnTo>
                <a:lnTo>
                  <a:pt x="75822" y="259873"/>
                </a:lnTo>
                <a:lnTo>
                  <a:pt x="77218" y="261831"/>
                </a:lnTo>
                <a:lnTo>
                  <a:pt x="79101" y="263137"/>
                </a:lnTo>
                <a:lnTo>
                  <a:pt x="81309" y="264007"/>
                </a:lnTo>
                <a:lnTo>
                  <a:pt x="82781" y="265540"/>
                </a:lnTo>
                <a:lnTo>
                  <a:pt x="83762" y="267514"/>
                </a:lnTo>
                <a:lnTo>
                  <a:pt x="85725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8"/>
          <p:cNvSpPr/>
          <p:nvPr/>
        </p:nvSpPr>
        <p:spPr>
          <a:xfrm>
            <a:off x="2145982" y="3411854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20400" y="25718"/>
                </a:lnTo>
                <a:lnTo>
                  <a:pt x="24077" y="24766"/>
                </a:lnTo>
                <a:lnTo>
                  <a:pt x="28434" y="23178"/>
                </a:lnTo>
                <a:lnTo>
                  <a:pt x="33243" y="21167"/>
                </a:lnTo>
                <a:lnTo>
                  <a:pt x="38355" y="19827"/>
                </a:lnTo>
                <a:lnTo>
                  <a:pt x="43667" y="18933"/>
                </a:lnTo>
                <a:lnTo>
                  <a:pt x="49114" y="18337"/>
                </a:lnTo>
                <a:lnTo>
                  <a:pt x="54650" y="17940"/>
                </a:lnTo>
                <a:lnTo>
                  <a:pt x="60246" y="17675"/>
                </a:lnTo>
                <a:lnTo>
                  <a:pt x="72496" y="17381"/>
                </a:lnTo>
                <a:lnTo>
                  <a:pt x="87465" y="17250"/>
                </a:lnTo>
                <a:lnTo>
                  <a:pt x="97363" y="16263"/>
                </a:lnTo>
                <a:lnTo>
                  <a:pt x="108723" y="14652"/>
                </a:lnTo>
                <a:lnTo>
                  <a:pt x="121060" y="12626"/>
                </a:lnTo>
                <a:lnTo>
                  <a:pt x="130237" y="11275"/>
                </a:lnTo>
                <a:lnTo>
                  <a:pt x="137307" y="10374"/>
                </a:lnTo>
                <a:lnTo>
                  <a:pt x="142973" y="9774"/>
                </a:lnTo>
                <a:lnTo>
                  <a:pt x="149608" y="9373"/>
                </a:lnTo>
                <a:lnTo>
                  <a:pt x="164600" y="8929"/>
                </a:lnTo>
                <a:lnTo>
                  <a:pt x="184554" y="8679"/>
                </a:lnTo>
                <a:lnTo>
                  <a:pt x="189711" y="7691"/>
                </a:lnTo>
                <a:lnTo>
                  <a:pt x="194102" y="6080"/>
                </a:lnTo>
                <a:lnTo>
                  <a:pt x="197981" y="4053"/>
                </a:lnTo>
                <a:lnTo>
                  <a:pt x="202472" y="2703"/>
                </a:lnTo>
                <a:lnTo>
                  <a:pt x="207372" y="1802"/>
                </a:lnTo>
                <a:lnTo>
                  <a:pt x="212543" y="1202"/>
                </a:lnTo>
                <a:lnTo>
                  <a:pt x="216943" y="801"/>
                </a:lnTo>
                <a:lnTo>
                  <a:pt x="220828" y="534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9"/>
          <p:cNvSpPr/>
          <p:nvPr/>
        </p:nvSpPr>
        <p:spPr>
          <a:xfrm>
            <a:off x="2394584" y="3206509"/>
            <a:ext cx="248604" cy="162086"/>
          </a:xfrm>
          <a:custGeom>
            <a:avLst/>
            <a:gdLst/>
            <a:ahLst/>
            <a:cxnLst/>
            <a:rect l="0" t="0" r="0" b="0"/>
            <a:pathLst>
              <a:path w="248604" h="162086">
                <a:moveTo>
                  <a:pt x="0" y="51041"/>
                </a:moveTo>
                <a:lnTo>
                  <a:pt x="0" y="30889"/>
                </a:lnTo>
                <a:lnTo>
                  <a:pt x="953" y="29034"/>
                </a:lnTo>
                <a:lnTo>
                  <a:pt x="2541" y="27797"/>
                </a:lnTo>
                <a:lnTo>
                  <a:pt x="4551" y="26973"/>
                </a:lnTo>
                <a:lnTo>
                  <a:pt x="9326" y="23516"/>
                </a:lnTo>
                <a:lnTo>
                  <a:pt x="15575" y="18805"/>
                </a:lnTo>
                <a:lnTo>
                  <a:pt x="19909" y="16215"/>
                </a:lnTo>
                <a:lnTo>
                  <a:pt x="24703" y="13536"/>
                </a:lnTo>
                <a:lnTo>
                  <a:pt x="28851" y="11750"/>
                </a:lnTo>
                <a:lnTo>
                  <a:pt x="36000" y="9766"/>
                </a:lnTo>
                <a:lnTo>
                  <a:pt x="40193" y="8284"/>
                </a:lnTo>
                <a:lnTo>
                  <a:pt x="44893" y="6344"/>
                </a:lnTo>
                <a:lnTo>
                  <a:pt x="49931" y="4098"/>
                </a:lnTo>
                <a:lnTo>
                  <a:pt x="55195" y="2600"/>
                </a:lnTo>
                <a:lnTo>
                  <a:pt x="60609" y="1602"/>
                </a:lnTo>
                <a:lnTo>
                  <a:pt x="66124" y="937"/>
                </a:lnTo>
                <a:lnTo>
                  <a:pt x="71705" y="493"/>
                </a:lnTo>
                <a:lnTo>
                  <a:pt x="77331" y="197"/>
                </a:lnTo>
                <a:lnTo>
                  <a:pt x="82987" y="0"/>
                </a:lnTo>
                <a:lnTo>
                  <a:pt x="88662" y="821"/>
                </a:lnTo>
                <a:lnTo>
                  <a:pt x="94351" y="2321"/>
                </a:lnTo>
                <a:lnTo>
                  <a:pt x="100048" y="4273"/>
                </a:lnTo>
                <a:lnTo>
                  <a:pt x="104799" y="5575"/>
                </a:lnTo>
                <a:lnTo>
                  <a:pt x="108919" y="6443"/>
                </a:lnTo>
                <a:lnTo>
                  <a:pt x="112618" y="7021"/>
                </a:lnTo>
                <a:lnTo>
                  <a:pt x="119267" y="10204"/>
                </a:lnTo>
                <a:lnTo>
                  <a:pt x="122374" y="12386"/>
                </a:lnTo>
                <a:lnTo>
                  <a:pt x="124446" y="15746"/>
                </a:lnTo>
                <a:lnTo>
                  <a:pt x="125826" y="19891"/>
                </a:lnTo>
                <a:lnTo>
                  <a:pt x="126747" y="24559"/>
                </a:lnTo>
                <a:lnTo>
                  <a:pt x="127361" y="28624"/>
                </a:lnTo>
                <a:lnTo>
                  <a:pt x="127770" y="32286"/>
                </a:lnTo>
                <a:lnTo>
                  <a:pt x="128043" y="35680"/>
                </a:lnTo>
                <a:lnTo>
                  <a:pt x="128224" y="39848"/>
                </a:lnTo>
                <a:lnTo>
                  <a:pt x="128427" y="49558"/>
                </a:lnTo>
                <a:lnTo>
                  <a:pt x="128574" y="78043"/>
                </a:lnTo>
                <a:lnTo>
                  <a:pt x="127626" y="82377"/>
                </a:lnTo>
                <a:lnTo>
                  <a:pt x="126042" y="87172"/>
                </a:lnTo>
                <a:lnTo>
                  <a:pt x="124033" y="92273"/>
                </a:lnTo>
                <a:lnTo>
                  <a:pt x="122694" y="96626"/>
                </a:lnTo>
                <a:lnTo>
                  <a:pt x="121801" y="100481"/>
                </a:lnTo>
                <a:lnTo>
                  <a:pt x="121206" y="104004"/>
                </a:lnTo>
                <a:lnTo>
                  <a:pt x="120809" y="108257"/>
                </a:lnTo>
                <a:lnTo>
                  <a:pt x="120544" y="112997"/>
                </a:lnTo>
                <a:lnTo>
                  <a:pt x="120251" y="122392"/>
                </a:lnTo>
                <a:lnTo>
                  <a:pt x="120062" y="136184"/>
                </a:lnTo>
                <a:lnTo>
                  <a:pt x="120016" y="161140"/>
                </a:lnTo>
                <a:lnTo>
                  <a:pt x="120968" y="161588"/>
                </a:lnTo>
                <a:lnTo>
                  <a:pt x="124566" y="162085"/>
                </a:lnTo>
                <a:lnTo>
                  <a:pt x="126859" y="161265"/>
                </a:lnTo>
                <a:lnTo>
                  <a:pt x="131947" y="157814"/>
                </a:lnTo>
                <a:lnTo>
                  <a:pt x="137384" y="155646"/>
                </a:lnTo>
                <a:lnTo>
                  <a:pt x="143927" y="153729"/>
                </a:lnTo>
                <a:lnTo>
                  <a:pt x="148339" y="151885"/>
                </a:lnTo>
                <a:lnTo>
                  <a:pt x="153186" y="149703"/>
                </a:lnTo>
                <a:lnTo>
                  <a:pt x="158321" y="148248"/>
                </a:lnTo>
                <a:lnTo>
                  <a:pt x="163650" y="147278"/>
                </a:lnTo>
                <a:lnTo>
                  <a:pt x="169108" y="146631"/>
                </a:lnTo>
                <a:lnTo>
                  <a:pt x="174651" y="145248"/>
                </a:lnTo>
                <a:lnTo>
                  <a:pt x="180252" y="143373"/>
                </a:lnTo>
                <a:lnTo>
                  <a:pt x="185891" y="141170"/>
                </a:lnTo>
                <a:lnTo>
                  <a:pt x="199776" y="136183"/>
                </a:lnTo>
                <a:lnTo>
                  <a:pt x="207479" y="133520"/>
                </a:lnTo>
                <a:lnTo>
                  <a:pt x="214519" y="131744"/>
                </a:lnTo>
                <a:lnTo>
                  <a:pt x="221118" y="130561"/>
                </a:lnTo>
                <a:lnTo>
                  <a:pt x="227422" y="129771"/>
                </a:lnTo>
                <a:lnTo>
                  <a:pt x="232577" y="129245"/>
                </a:lnTo>
                <a:lnTo>
                  <a:pt x="236967" y="128895"/>
                </a:lnTo>
                <a:lnTo>
                  <a:pt x="248603" y="1281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0"/>
          <p:cNvSpPr/>
          <p:nvPr/>
        </p:nvSpPr>
        <p:spPr>
          <a:xfrm>
            <a:off x="2386012" y="4620577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24702"/>
                </a:lnTo>
                <a:lnTo>
                  <a:pt x="952" y="30756"/>
                </a:lnTo>
                <a:lnTo>
                  <a:pt x="2540" y="37649"/>
                </a:lnTo>
                <a:lnTo>
                  <a:pt x="4551" y="45102"/>
                </a:lnTo>
                <a:lnTo>
                  <a:pt x="6844" y="51976"/>
                </a:lnTo>
                <a:lnTo>
                  <a:pt x="9325" y="58463"/>
                </a:lnTo>
                <a:lnTo>
                  <a:pt x="11932" y="64693"/>
                </a:lnTo>
                <a:lnTo>
                  <a:pt x="14622" y="71704"/>
                </a:lnTo>
                <a:lnTo>
                  <a:pt x="20151" y="87113"/>
                </a:lnTo>
                <a:lnTo>
                  <a:pt x="22006" y="94270"/>
                </a:lnTo>
                <a:lnTo>
                  <a:pt x="23244" y="100947"/>
                </a:lnTo>
                <a:lnTo>
                  <a:pt x="24068" y="107303"/>
                </a:lnTo>
                <a:lnTo>
                  <a:pt x="25570" y="113446"/>
                </a:lnTo>
                <a:lnTo>
                  <a:pt x="27524" y="119445"/>
                </a:lnTo>
                <a:lnTo>
                  <a:pt x="29780" y="125350"/>
                </a:lnTo>
                <a:lnTo>
                  <a:pt x="32235" y="131192"/>
                </a:lnTo>
                <a:lnTo>
                  <a:pt x="34825" y="136992"/>
                </a:lnTo>
                <a:lnTo>
                  <a:pt x="37505" y="142763"/>
                </a:lnTo>
                <a:lnTo>
                  <a:pt x="39290" y="148515"/>
                </a:lnTo>
                <a:lnTo>
                  <a:pt x="40481" y="154255"/>
                </a:lnTo>
                <a:lnTo>
                  <a:pt x="41275" y="159987"/>
                </a:lnTo>
                <a:lnTo>
                  <a:pt x="41804" y="165713"/>
                </a:lnTo>
                <a:lnTo>
                  <a:pt x="42157" y="171435"/>
                </a:lnTo>
                <a:lnTo>
                  <a:pt x="42392" y="177155"/>
                </a:lnTo>
                <a:lnTo>
                  <a:pt x="43501" y="182873"/>
                </a:lnTo>
                <a:lnTo>
                  <a:pt x="45193" y="188591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1"/>
          <p:cNvSpPr/>
          <p:nvPr/>
        </p:nvSpPr>
        <p:spPr>
          <a:xfrm>
            <a:off x="2266028" y="5044604"/>
            <a:ext cx="394305" cy="244276"/>
          </a:xfrm>
          <a:custGeom>
            <a:avLst/>
            <a:gdLst/>
            <a:ahLst/>
            <a:cxnLst/>
            <a:rect l="0" t="0" r="0" b="0"/>
            <a:pathLst>
              <a:path w="394305" h="244276">
                <a:moveTo>
                  <a:pt x="8541" y="81750"/>
                </a:moveTo>
                <a:lnTo>
                  <a:pt x="0" y="81750"/>
                </a:lnTo>
                <a:lnTo>
                  <a:pt x="4529" y="77200"/>
                </a:lnTo>
                <a:lnTo>
                  <a:pt x="5866" y="74907"/>
                </a:lnTo>
                <a:lnTo>
                  <a:pt x="7352" y="69819"/>
                </a:lnTo>
                <a:lnTo>
                  <a:pt x="10553" y="64383"/>
                </a:lnTo>
                <a:lnTo>
                  <a:pt x="15150" y="58791"/>
                </a:lnTo>
                <a:lnTo>
                  <a:pt x="20369" y="53132"/>
                </a:lnTo>
                <a:lnTo>
                  <a:pt x="44532" y="28646"/>
                </a:lnTo>
                <a:lnTo>
                  <a:pt x="53430" y="22271"/>
                </a:lnTo>
                <a:lnTo>
                  <a:pt x="63735" y="16263"/>
                </a:lnTo>
                <a:lnTo>
                  <a:pt x="74664" y="10418"/>
                </a:lnTo>
                <a:lnTo>
                  <a:pt x="83332" y="7184"/>
                </a:lnTo>
                <a:lnTo>
                  <a:pt x="91312" y="4795"/>
                </a:lnTo>
                <a:lnTo>
                  <a:pt x="101208" y="558"/>
                </a:lnTo>
                <a:lnTo>
                  <a:pt x="106514" y="0"/>
                </a:lnTo>
                <a:lnTo>
                  <a:pt x="117490" y="1920"/>
                </a:lnTo>
                <a:lnTo>
                  <a:pt x="126178" y="3408"/>
                </a:lnTo>
                <a:lnTo>
                  <a:pt x="129828" y="3804"/>
                </a:lnTo>
                <a:lnTo>
                  <a:pt x="138964" y="6785"/>
                </a:lnTo>
                <a:lnTo>
                  <a:pt x="148422" y="11285"/>
                </a:lnTo>
                <a:lnTo>
                  <a:pt x="155801" y="16460"/>
                </a:lnTo>
                <a:lnTo>
                  <a:pt x="162255" y="21935"/>
                </a:lnTo>
                <a:lnTo>
                  <a:pt x="165310" y="24729"/>
                </a:lnTo>
                <a:lnTo>
                  <a:pt x="168299" y="28496"/>
                </a:lnTo>
                <a:lnTo>
                  <a:pt x="171244" y="32912"/>
                </a:lnTo>
                <a:lnTo>
                  <a:pt x="174160" y="37762"/>
                </a:lnTo>
                <a:lnTo>
                  <a:pt x="176104" y="42900"/>
                </a:lnTo>
                <a:lnTo>
                  <a:pt x="177400" y="48230"/>
                </a:lnTo>
                <a:lnTo>
                  <a:pt x="178264" y="53689"/>
                </a:lnTo>
                <a:lnTo>
                  <a:pt x="178840" y="60185"/>
                </a:lnTo>
                <a:lnTo>
                  <a:pt x="179224" y="67374"/>
                </a:lnTo>
                <a:lnTo>
                  <a:pt x="179650" y="82028"/>
                </a:lnTo>
                <a:lnTo>
                  <a:pt x="179946" y="112843"/>
                </a:lnTo>
                <a:lnTo>
                  <a:pt x="178057" y="119624"/>
                </a:lnTo>
                <a:lnTo>
                  <a:pt x="174892" y="127002"/>
                </a:lnTo>
                <a:lnTo>
                  <a:pt x="170877" y="134778"/>
                </a:lnTo>
                <a:lnTo>
                  <a:pt x="168200" y="141867"/>
                </a:lnTo>
                <a:lnTo>
                  <a:pt x="166415" y="148499"/>
                </a:lnTo>
                <a:lnTo>
                  <a:pt x="165226" y="154825"/>
                </a:lnTo>
                <a:lnTo>
                  <a:pt x="163480" y="160946"/>
                </a:lnTo>
                <a:lnTo>
                  <a:pt x="161364" y="166933"/>
                </a:lnTo>
                <a:lnTo>
                  <a:pt x="159001" y="172829"/>
                </a:lnTo>
                <a:lnTo>
                  <a:pt x="155520" y="178664"/>
                </a:lnTo>
                <a:lnTo>
                  <a:pt x="151295" y="184460"/>
                </a:lnTo>
                <a:lnTo>
                  <a:pt x="146573" y="190229"/>
                </a:lnTo>
                <a:lnTo>
                  <a:pt x="142472" y="195026"/>
                </a:lnTo>
                <a:lnTo>
                  <a:pt x="138786" y="199178"/>
                </a:lnTo>
                <a:lnTo>
                  <a:pt x="132151" y="206331"/>
                </a:lnTo>
                <a:lnTo>
                  <a:pt x="123060" y="215712"/>
                </a:lnTo>
                <a:lnTo>
                  <a:pt x="108583" y="230295"/>
                </a:lnTo>
                <a:lnTo>
                  <a:pt x="105716" y="232216"/>
                </a:lnTo>
                <a:lnTo>
                  <a:pt x="99990" y="234349"/>
                </a:lnTo>
                <a:lnTo>
                  <a:pt x="88235" y="235831"/>
                </a:lnTo>
                <a:lnTo>
                  <a:pt x="85843" y="236043"/>
                </a:lnTo>
                <a:lnTo>
                  <a:pt x="90289" y="240602"/>
                </a:lnTo>
                <a:lnTo>
                  <a:pt x="92567" y="241945"/>
                </a:lnTo>
                <a:lnTo>
                  <a:pt x="97639" y="243435"/>
                </a:lnTo>
                <a:lnTo>
                  <a:pt x="105849" y="244275"/>
                </a:lnTo>
                <a:lnTo>
                  <a:pt x="114019" y="241931"/>
                </a:lnTo>
                <a:lnTo>
                  <a:pt x="124000" y="238667"/>
                </a:lnTo>
                <a:lnTo>
                  <a:pt x="134787" y="237216"/>
                </a:lnTo>
                <a:lnTo>
                  <a:pt x="145930" y="234031"/>
                </a:lnTo>
                <a:lnTo>
                  <a:pt x="151569" y="231849"/>
                </a:lnTo>
                <a:lnTo>
                  <a:pt x="158186" y="230394"/>
                </a:lnTo>
                <a:lnTo>
                  <a:pt x="165454" y="229423"/>
                </a:lnTo>
                <a:lnTo>
                  <a:pt x="173158" y="228776"/>
                </a:lnTo>
                <a:lnTo>
                  <a:pt x="181151" y="226440"/>
                </a:lnTo>
                <a:lnTo>
                  <a:pt x="189337" y="222978"/>
                </a:lnTo>
                <a:lnTo>
                  <a:pt x="197652" y="218765"/>
                </a:lnTo>
                <a:lnTo>
                  <a:pt x="206052" y="215004"/>
                </a:lnTo>
                <a:lnTo>
                  <a:pt x="214510" y="211544"/>
                </a:lnTo>
                <a:lnTo>
                  <a:pt x="223007" y="208284"/>
                </a:lnTo>
                <a:lnTo>
                  <a:pt x="240067" y="202123"/>
                </a:lnTo>
                <a:lnTo>
                  <a:pt x="274302" y="190407"/>
                </a:lnTo>
                <a:lnTo>
                  <a:pt x="281918" y="187525"/>
                </a:lnTo>
                <a:lnTo>
                  <a:pt x="288900" y="184652"/>
                </a:lnTo>
                <a:lnTo>
                  <a:pt x="295460" y="181784"/>
                </a:lnTo>
                <a:lnTo>
                  <a:pt x="302690" y="178920"/>
                </a:lnTo>
                <a:lnTo>
                  <a:pt x="318344" y="173197"/>
                </a:lnTo>
                <a:lnTo>
                  <a:pt x="325567" y="170337"/>
                </a:lnTo>
                <a:lnTo>
                  <a:pt x="332287" y="167478"/>
                </a:lnTo>
                <a:lnTo>
                  <a:pt x="338672" y="164620"/>
                </a:lnTo>
                <a:lnTo>
                  <a:pt x="350846" y="161444"/>
                </a:lnTo>
                <a:lnTo>
                  <a:pt x="356759" y="160597"/>
                </a:lnTo>
                <a:lnTo>
                  <a:pt x="365870" y="157116"/>
                </a:lnTo>
                <a:lnTo>
                  <a:pt x="374047" y="152394"/>
                </a:lnTo>
                <a:lnTo>
                  <a:pt x="394304" y="1417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2"/>
          <p:cNvSpPr/>
          <p:nvPr/>
        </p:nvSpPr>
        <p:spPr>
          <a:xfrm>
            <a:off x="3388995" y="3137929"/>
            <a:ext cx="315477" cy="282455"/>
          </a:xfrm>
          <a:custGeom>
            <a:avLst/>
            <a:gdLst/>
            <a:ahLst/>
            <a:cxnLst/>
            <a:rect l="0" t="0" r="0" b="0"/>
            <a:pathLst>
              <a:path w="315477" h="282455">
                <a:moveTo>
                  <a:pt x="0" y="42468"/>
                </a:moveTo>
                <a:lnTo>
                  <a:pt x="13018" y="42468"/>
                </a:lnTo>
                <a:lnTo>
                  <a:pt x="15346" y="41516"/>
                </a:lnTo>
                <a:lnTo>
                  <a:pt x="24126" y="35624"/>
                </a:lnTo>
                <a:lnTo>
                  <a:pt x="33265" y="30536"/>
                </a:lnTo>
                <a:lnTo>
                  <a:pt x="38369" y="28799"/>
                </a:lnTo>
                <a:lnTo>
                  <a:pt x="43677" y="27640"/>
                </a:lnTo>
                <a:lnTo>
                  <a:pt x="49120" y="26868"/>
                </a:lnTo>
                <a:lnTo>
                  <a:pt x="54654" y="25400"/>
                </a:lnTo>
                <a:lnTo>
                  <a:pt x="60249" y="23470"/>
                </a:lnTo>
                <a:lnTo>
                  <a:pt x="65883" y="21230"/>
                </a:lnTo>
                <a:lnTo>
                  <a:pt x="71544" y="18784"/>
                </a:lnTo>
                <a:lnTo>
                  <a:pt x="82915" y="13527"/>
                </a:lnTo>
                <a:lnTo>
                  <a:pt x="89567" y="11744"/>
                </a:lnTo>
                <a:lnTo>
                  <a:pt x="96858" y="10555"/>
                </a:lnTo>
                <a:lnTo>
                  <a:pt x="104577" y="9763"/>
                </a:lnTo>
                <a:lnTo>
                  <a:pt x="111628" y="8282"/>
                </a:lnTo>
                <a:lnTo>
                  <a:pt x="118233" y="6343"/>
                </a:lnTo>
                <a:lnTo>
                  <a:pt x="124542" y="4097"/>
                </a:lnTo>
                <a:lnTo>
                  <a:pt x="130652" y="2600"/>
                </a:lnTo>
                <a:lnTo>
                  <a:pt x="136632" y="1602"/>
                </a:lnTo>
                <a:lnTo>
                  <a:pt x="142523" y="936"/>
                </a:lnTo>
                <a:lnTo>
                  <a:pt x="148355" y="493"/>
                </a:lnTo>
                <a:lnTo>
                  <a:pt x="154148" y="197"/>
                </a:lnTo>
                <a:lnTo>
                  <a:pt x="159915" y="0"/>
                </a:lnTo>
                <a:lnTo>
                  <a:pt x="165665" y="821"/>
                </a:lnTo>
                <a:lnTo>
                  <a:pt x="171403" y="2321"/>
                </a:lnTo>
                <a:lnTo>
                  <a:pt x="177134" y="4273"/>
                </a:lnTo>
                <a:lnTo>
                  <a:pt x="186041" y="8983"/>
                </a:lnTo>
                <a:lnTo>
                  <a:pt x="193174" y="13298"/>
                </a:lnTo>
                <a:lnTo>
                  <a:pt x="202546" y="16680"/>
                </a:lnTo>
                <a:lnTo>
                  <a:pt x="211355" y="23291"/>
                </a:lnTo>
                <a:lnTo>
                  <a:pt x="217125" y="28548"/>
                </a:lnTo>
                <a:lnTo>
                  <a:pt x="219045" y="31283"/>
                </a:lnTo>
                <a:lnTo>
                  <a:pt x="221178" y="36862"/>
                </a:lnTo>
                <a:lnTo>
                  <a:pt x="222379" y="45358"/>
                </a:lnTo>
                <a:lnTo>
                  <a:pt x="222735" y="53908"/>
                </a:lnTo>
                <a:lnTo>
                  <a:pt x="220278" y="62158"/>
                </a:lnTo>
                <a:lnTo>
                  <a:pt x="218289" y="67024"/>
                </a:lnTo>
                <a:lnTo>
                  <a:pt x="215059" y="71221"/>
                </a:lnTo>
                <a:lnTo>
                  <a:pt x="206389" y="78425"/>
                </a:lnTo>
                <a:lnTo>
                  <a:pt x="203315" y="82632"/>
                </a:lnTo>
                <a:lnTo>
                  <a:pt x="201265" y="87341"/>
                </a:lnTo>
                <a:lnTo>
                  <a:pt x="199900" y="92386"/>
                </a:lnTo>
                <a:lnTo>
                  <a:pt x="197084" y="96702"/>
                </a:lnTo>
                <a:lnTo>
                  <a:pt x="188875" y="104037"/>
                </a:lnTo>
                <a:lnTo>
                  <a:pt x="181417" y="110472"/>
                </a:lnTo>
                <a:lnTo>
                  <a:pt x="174927" y="116507"/>
                </a:lnTo>
                <a:lnTo>
                  <a:pt x="162999" y="128142"/>
                </a:lnTo>
                <a:lnTo>
                  <a:pt x="151471" y="139613"/>
                </a:lnTo>
                <a:lnTo>
                  <a:pt x="148606" y="141521"/>
                </a:lnTo>
                <a:lnTo>
                  <a:pt x="138855" y="144836"/>
                </a:lnTo>
                <a:lnTo>
                  <a:pt x="137173" y="145334"/>
                </a:lnTo>
                <a:lnTo>
                  <a:pt x="141714" y="145337"/>
                </a:lnTo>
                <a:lnTo>
                  <a:pt x="144006" y="144385"/>
                </a:lnTo>
                <a:lnTo>
                  <a:pt x="151783" y="139446"/>
                </a:lnTo>
                <a:lnTo>
                  <a:pt x="161071" y="136607"/>
                </a:lnTo>
                <a:lnTo>
                  <a:pt x="170330" y="132568"/>
                </a:lnTo>
                <a:lnTo>
                  <a:pt x="175465" y="131109"/>
                </a:lnTo>
                <a:lnTo>
                  <a:pt x="180794" y="130137"/>
                </a:lnTo>
                <a:lnTo>
                  <a:pt x="186252" y="129489"/>
                </a:lnTo>
                <a:lnTo>
                  <a:pt x="191796" y="129057"/>
                </a:lnTo>
                <a:lnTo>
                  <a:pt x="197396" y="128769"/>
                </a:lnTo>
                <a:lnTo>
                  <a:pt x="208699" y="128449"/>
                </a:lnTo>
                <a:lnTo>
                  <a:pt x="220072" y="128307"/>
                </a:lnTo>
                <a:lnTo>
                  <a:pt x="225772" y="129221"/>
                </a:lnTo>
                <a:lnTo>
                  <a:pt x="231477" y="130784"/>
                </a:lnTo>
                <a:lnTo>
                  <a:pt x="237185" y="132777"/>
                </a:lnTo>
                <a:lnTo>
                  <a:pt x="242896" y="134107"/>
                </a:lnTo>
                <a:lnTo>
                  <a:pt x="248608" y="134993"/>
                </a:lnTo>
                <a:lnTo>
                  <a:pt x="254321" y="135584"/>
                </a:lnTo>
                <a:lnTo>
                  <a:pt x="260035" y="136930"/>
                </a:lnTo>
                <a:lnTo>
                  <a:pt x="265749" y="138781"/>
                </a:lnTo>
                <a:lnTo>
                  <a:pt x="271463" y="140966"/>
                </a:lnTo>
                <a:lnTo>
                  <a:pt x="280353" y="145935"/>
                </a:lnTo>
                <a:lnTo>
                  <a:pt x="287479" y="151319"/>
                </a:lnTo>
                <a:lnTo>
                  <a:pt x="296845" y="159704"/>
                </a:lnTo>
                <a:lnTo>
                  <a:pt x="302746" y="165376"/>
                </a:lnTo>
                <a:lnTo>
                  <a:pt x="308544" y="173611"/>
                </a:lnTo>
                <a:lnTo>
                  <a:pt x="311423" y="178474"/>
                </a:lnTo>
                <a:lnTo>
                  <a:pt x="314622" y="186418"/>
                </a:lnTo>
                <a:lnTo>
                  <a:pt x="315476" y="189870"/>
                </a:lnTo>
                <a:lnTo>
                  <a:pt x="315092" y="194076"/>
                </a:lnTo>
                <a:lnTo>
                  <a:pt x="313884" y="198785"/>
                </a:lnTo>
                <a:lnTo>
                  <a:pt x="312125" y="203829"/>
                </a:lnTo>
                <a:lnTo>
                  <a:pt x="307632" y="211974"/>
                </a:lnTo>
                <a:lnTo>
                  <a:pt x="301508" y="219722"/>
                </a:lnTo>
                <a:lnTo>
                  <a:pt x="297207" y="224455"/>
                </a:lnTo>
                <a:lnTo>
                  <a:pt x="284593" y="237678"/>
                </a:lnTo>
                <a:lnTo>
                  <a:pt x="281169" y="241188"/>
                </a:lnTo>
                <a:lnTo>
                  <a:pt x="276028" y="244480"/>
                </a:lnTo>
                <a:lnTo>
                  <a:pt x="269744" y="247628"/>
                </a:lnTo>
                <a:lnTo>
                  <a:pt x="262697" y="250679"/>
                </a:lnTo>
                <a:lnTo>
                  <a:pt x="257046" y="253665"/>
                </a:lnTo>
                <a:lnTo>
                  <a:pt x="243590" y="262419"/>
                </a:lnTo>
                <a:lnTo>
                  <a:pt x="238593" y="265302"/>
                </a:lnTo>
                <a:lnTo>
                  <a:pt x="227961" y="271045"/>
                </a:lnTo>
                <a:lnTo>
                  <a:pt x="216886" y="276773"/>
                </a:lnTo>
                <a:lnTo>
                  <a:pt x="211265" y="278681"/>
                </a:lnTo>
                <a:lnTo>
                  <a:pt x="205613" y="279954"/>
                </a:lnTo>
                <a:lnTo>
                  <a:pt x="199940" y="280802"/>
                </a:lnTo>
                <a:lnTo>
                  <a:pt x="194254" y="281367"/>
                </a:lnTo>
                <a:lnTo>
                  <a:pt x="188557" y="281744"/>
                </a:lnTo>
                <a:lnTo>
                  <a:pt x="182855" y="281995"/>
                </a:lnTo>
                <a:lnTo>
                  <a:pt x="171438" y="282275"/>
                </a:lnTo>
                <a:lnTo>
                  <a:pt x="153138" y="282454"/>
                </a:lnTo>
                <a:lnTo>
                  <a:pt x="143944" y="279939"/>
                </a:lnTo>
                <a:lnTo>
                  <a:pt x="138825" y="277934"/>
                </a:lnTo>
                <a:lnTo>
                  <a:pt x="133507" y="276598"/>
                </a:lnTo>
                <a:lnTo>
                  <a:pt x="128057" y="275707"/>
                </a:lnTo>
                <a:lnTo>
                  <a:pt x="122518" y="275113"/>
                </a:lnTo>
                <a:lnTo>
                  <a:pt x="113825" y="271914"/>
                </a:lnTo>
                <a:lnTo>
                  <a:pt x="106786" y="267316"/>
                </a:lnTo>
                <a:lnTo>
                  <a:pt x="97468" y="260325"/>
                </a:lnTo>
                <a:lnTo>
                  <a:pt x="91579" y="258356"/>
                </a:lnTo>
                <a:lnTo>
                  <a:pt x="89628" y="256878"/>
                </a:lnTo>
                <a:lnTo>
                  <a:pt x="88326" y="254941"/>
                </a:lnTo>
                <a:lnTo>
                  <a:pt x="87459" y="252696"/>
                </a:lnTo>
                <a:lnTo>
                  <a:pt x="85928" y="251200"/>
                </a:lnTo>
                <a:lnTo>
                  <a:pt x="83955" y="250203"/>
                </a:lnTo>
                <a:lnTo>
                  <a:pt x="81688" y="249538"/>
                </a:lnTo>
                <a:lnTo>
                  <a:pt x="76628" y="246259"/>
                </a:lnTo>
                <a:lnTo>
                  <a:pt x="70169" y="240944"/>
                </a:lnTo>
                <a:lnTo>
                  <a:pt x="66746" y="240217"/>
                </a:lnTo>
                <a:lnTo>
                  <a:pt x="60007" y="2396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3"/>
          <p:cNvSpPr/>
          <p:nvPr/>
        </p:nvSpPr>
        <p:spPr>
          <a:xfrm>
            <a:off x="3313034" y="3643312"/>
            <a:ext cx="84534" cy="334329"/>
          </a:xfrm>
          <a:custGeom>
            <a:avLst/>
            <a:gdLst/>
            <a:ahLst/>
            <a:cxnLst/>
            <a:rect l="0" t="0" r="0" b="0"/>
            <a:pathLst>
              <a:path w="84534" h="334329">
                <a:moveTo>
                  <a:pt x="7380" y="0"/>
                </a:moveTo>
                <a:lnTo>
                  <a:pt x="0" y="0"/>
                </a:lnTo>
                <a:lnTo>
                  <a:pt x="6294" y="0"/>
                </a:lnTo>
                <a:lnTo>
                  <a:pt x="6656" y="953"/>
                </a:lnTo>
                <a:lnTo>
                  <a:pt x="7059" y="4551"/>
                </a:lnTo>
                <a:lnTo>
                  <a:pt x="8118" y="5892"/>
                </a:lnTo>
                <a:lnTo>
                  <a:pt x="9777" y="6785"/>
                </a:lnTo>
                <a:lnTo>
                  <a:pt x="14733" y="8220"/>
                </a:lnTo>
                <a:lnTo>
                  <a:pt x="15140" y="9290"/>
                </a:lnTo>
                <a:lnTo>
                  <a:pt x="15591" y="13019"/>
                </a:lnTo>
                <a:lnTo>
                  <a:pt x="16665" y="15347"/>
                </a:lnTo>
                <a:lnTo>
                  <a:pt x="18332" y="17851"/>
                </a:lnTo>
                <a:lnTo>
                  <a:pt x="20397" y="20473"/>
                </a:lnTo>
                <a:lnTo>
                  <a:pt x="22725" y="24126"/>
                </a:lnTo>
                <a:lnTo>
                  <a:pt x="25230" y="28467"/>
                </a:lnTo>
                <a:lnTo>
                  <a:pt x="27853" y="33265"/>
                </a:lnTo>
                <a:lnTo>
                  <a:pt x="30554" y="37417"/>
                </a:lnTo>
                <a:lnTo>
                  <a:pt x="33307" y="41137"/>
                </a:lnTo>
                <a:lnTo>
                  <a:pt x="36095" y="44570"/>
                </a:lnTo>
                <a:lnTo>
                  <a:pt x="37953" y="48763"/>
                </a:lnTo>
                <a:lnTo>
                  <a:pt x="40018" y="58503"/>
                </a:lnTo>
                <a:lnTo>
                  <a:pt x="40569" y="63767"/>
                </a:lnTo>
                <a:lnTo>
                  <a:pt x="40936" y="69181"/>
                </a:lnTo>
                <a:lnTo>
                  <a:pt x="41181" y="74696"/>
                </a:lnTo>
                <a:lnTo>
                  <a:pt x="42296" y="80277"/>
                </a:lnTo>
                <a:lnTo>
                  <a:pt x="43993" y="85903"/>
                </a:lnTo>
                <a:lnTo>
                  <a:pt x="46076" y="91559"/>
                </a:lnTo>
                <a:lnTo>
                  <a:pt x="47465" y="97234"/>
                </a:lnTo>
                <a:lnTo>
                  <a:pt x="48391" y="102923"/>
                </a:lnTo>
                <a:lnTo>
                  <a:pt x="49008" y="108620"/>
                </a:lnTo>
                <a:lnTo>
                  <a:pt x="49420" y="114323"/>
                </a:lnTo>
                <a:lnTo>
                  <a:pt x="49694" y="120031"/>
                </a:lnTo>
                <a:lnTo>
                  <a:pt x="49877" y="125740"/>
                </a:lnTo>
                <a:lnTo>
                  <a:pt x="50952" y="131452"/>
                </a:lnTo>
                <a:lnTo>
                  <a:pt x="52621" y="137165"/>
                </a:lnTo>
                <a:lnTo>
                  <a:pt x="54686" y="142878"/>
                </a:lnTo>
                <a:lnTo>
                  <a:pt x="56062" y="149545"/>
                </a:lnTo>
                <a:lnTo>
                  <a:pt x="56980" y="156847"/>
                </a:lnTo>
                <a:lnTo>
                  <a:pt x="57592" y="164572"/>
                </a:lnTo>
                <a:lnTo>
                  <a:pt x="58000" y="171627"/>
                </a:lnTo>
                <a:lnTo>
                  <a:pt x="58453" y="184546"/>
                </a:lnTo>
                <a:lnTo>
                  <a:pt x="58708" y="207080"/>
                </a:lnTo>
                <a:lnTo>
                  <a:pt x="59696" y="214254"/>
                </a:lnTo>
                <a:lnTo>
                  <a:pt x="61308" y="220941"/>
                </a:lnTo>
                <a:lnTo>
                  <a:pt x="63335" y="227304"/>
                </a:lnTo>
                <a:lnTo>
                  <a:pt x="64686" y="233451"/>
                </a:lnTo>
                <a:lnTo>
                  <a:pt x="65586" y="239454"/>
                </a:lnTo>
                <a:lnTo>
                  <a:pt x="66187" y="245361"/>
                </a:lnTo>
                <a:lnTo>
                  <a:pt x="66588" y="251204"/>
                </a:lnTo>
                <a:lnTo>
                  <a:pt x="66854" y="257004"/>
                </a:lnTo>
                <a:lnTo>
                  <a:pt x="67032" y="262776"/>
                </a:lnTo>
                <a:lnTo>
                  <a:pt x="68103" y="268529"/>
                </a:lnTo>
                <a:lnTo>
                  <a:pt x="69770" y="274270"/>
                </a:lnTo>
                <a:lnTo>
                  <a:pt x="71834" y="280001"/>
                </a:lnTo>
                <a:lnTo>
                  <a:pt x="74126" y="288910"/>
                </a:lnTo>
                <a:lnTo>
                  <a:pt x="75417" y="299281"/>
                </a:lnTo>
                <a:lnTo>
                  <a:pt x="75799" y="308386"/>
                </a:lnTo>
                <a:lnTo>
                  <a:pt x="75853" y="311318"/>
                </a:lnTo>
                <a:lnTo>
                  <a:pt x="76842" y="314225"/>
                </a:lnTo>
                <a:lnTo>
                  <a:pt x="78453" y="317116"/>
                </a:lnTo>
                <a:lnTo>
                  <a:pt x="83332" y="324048"/>
                </a:lnTo>
                <a:lnTo>
                  <a:pt x="83999" y="327537"/>
                </a:lnTo>
                <a:lnTo>
                  <a:pt x="84533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4"/>
          <p:cNvSpPr/>
          <p:nvPr/>
        </p:nvSpPr>
        <p:spPr>
          <a:xfrm>
            <a:off x="2946858" y="4217670"/>
            <a:ext cx="304977" cy="51331"/>
          </a:xfrm>
          <a:custGeom>
            <a:avLst/>
            <a:gdLst/>
            <a:ahLst/>
            <a:cxnLst/>
            <a:rect l="0" t="0" r="0" b="0"/>
            <a:pathLst>
              <a:path w="304977" h="5133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40"/>
                </a:lnTo>
                <a:lnTo>
                  <a:pt x="4101" y="4550"/>
                </a:lnTo>
                <a:lnTo>
                  <a:pt x="5332" y="5891"/>
                </a:lnTo>
                <a:lnTo>
                  <a:pt x="7106" y="6785"/>
                </a:lnTo>
                <a:lnTo>
                  <a:pt x="9241" y="7381"/>
                </a:lnTo>
                <a:lnTo>
                  <a:pt x="10665" y="8730"/>
                </a:lnTo>
                <a:lnTo>
                  <a:pt x="11614" y="10583"/>
                </a:lnTo>
                <a:lnTo>
                  <a:pt x="12246" y="12770"/>
                </a:lnTo>
                <a:lnTo>
                  <a:pt x="13620" y="14228"/>
                </a:lnTo>
                <a:lnTo>
                  <a:pt x="15489" y="15200"/>
                </a:lnTo>
                <a:lnTo>
                  <a:pt x="17687" y="15849"/>
                </a:lnTo>
                <a:lnTo>
                  <a:pt x="21058" y="17233"/>
                </a:lnTo>
                <a:lnTo>
                  <a:pt x="25210" y="19108"/>
                </a:lnTo>
                <a:lnTo>
                  <a:pt x="29883" y="21311"/>
                </a:lnTo>
                <a:lnTo>
                  <a:pt x="33951" y="22780"/>
                </a:lnTo>
                <a:lnTo>
                  <a:pt x="37615" y="23759"/>
                </a:lnTo>
                <a:lnTo>
                  <a:pt x="41011" y="24412"/>
                </a:lnTo>
                <a:lnTo>
                  <a:pt x="44227" y="25800"/>
                </a:lnTo>
                <a:lnTo>
                  <a:pt x="47323" y="27677"/>
                </a:lnTo>
                <a:lnTo>
                  <a:pt x="50340" y="29881"/>
                </a:lnTo>
                <a:lnTo>
                  <a:pt x="54256" y="31351"/>
                </a:lnTo>
                <a:lnTo>
                  <a:pt x="58772" y="32331"/>
                </a:lnTo>
                <a:lnTo>
                  <a:pt x="63688" y="32983"/>
                </a:lnTo>
                <a:lnTo>
                  <a:pt x="68870" y="34371"/>
                </a:lnTo>
                <a:lnTo>
                  <a:pt x="74230" y="36249"/>
                </a:lnTo>
                <a:lnTo>
                  <a:pt x="79708" y="38453"/>
                </a:lnTo>
                <a:lnTo>
                  <a:pt x="85265" y="39923"/>
                </a:lnTo>
                <a:lnTo>
                  <a:pt x="90874" y="40903"/>
                </a:lnTo>
                <a:lnTo>
                  <a:pt x="96519" y="41556"/>
                </a:lnTo>
                <a:lnTo>
                  <a:pt x="102188" y="41991"/>
                </a:lnTo>
                <a:lnTo>
                  <a:pt x="107872" y="42281"/>
                </a:lnTo>
                <a:lnTo>
                  <a:pt x="119267" y="42604"/>
                </a:lnTo>
                <a:lnTo>
                  <a:pt x="147818" y="42828"/>
                </a:lnTo>
                <a:lnTo>
                  <a:pt x="153531" y="43792"/>
                </a:lnTo>
                <a:lnTo>
                  <a:pt x="159246" y="45387"/>
                </a:lnTo>
                <a:lnTo>
                  <a:pt x="164960" y="47403"/>
                </a:lnTo>
                <a:lnTo>
                  <a:pt x="170675" y="48747"/>
                </a:lnTo>
                <a:lnTo>
                  <a:pt x="176389" y="49643"/>
                </a:lnTo>
                <a:lnTo>
                  <a:pt x="182104" y="50240"/>
                </a:lnTo>
                <a:lnTo>
                  <a:pt x="187819" y="50638"/>
                </a:lnTo>
                <a:lnTo>
                  <a:pt x="193534" y="50904"/>
                </a:lnTo>
                <a:lnTo>
                  <a:pt x="204964" y="51199"/>
                </a:lnTo>
                <a:lnTo>
                  <a:pt x="216394" y="51330"/>
                </a:lnTo>
                <a:lnTo>
                  <a:pt x="222109" y="50412"/>
                </a:lnTo>
                <a:lnTo>
                  <a:pt x="227824" y="48848"/>
                </a:lnTo>
                <a:lnTo>
                  <a:pt x="233539" y="46853"/>
                </a:lnTo>
                <a:lnTo>
                  <a:pt x="238302" y="45523"/>
                </a:lnTo>
                <a:lnTo>
                  <a:pt x="246133" y="44045"/>
                </a:lnTo>
                <a:lnTo>
                  <a:pt x="255329" y="43388"/>
                </a:lnTo>
                <a:lnTo>
                  <a:pt x="260448" y="43212"/>
                </a:lnTo>
                <a:lnTo>
                  <a:pt x="265766" y="42143"/>
                </a:lnTo>
                <a:lnTo>
                  <a:pt x="271216" y="40478"/>
                </a:lnTo>
                <a:lnTo>
                  <a:pt x="276755" y="38415"/>
                </a:lnTo>
                <a:lnTo>
                  <a:pt x="281399" y="37040"/>
                </a:lnTo>
                <a:lnTo>
                  <a:pt x="289100" y="35512"/>
                </a:lnTo>
                <a:lnTo>
                  <a:pt x="295698" y="34833"/>
                </a:lnTo>
                <a:lnTo>
                  <a:pt x="304976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5"/>
          <p:cNvSpPr/>
          <p:nvPr/>
        </p:nvSpPr>
        <p:spPr>
          <a:xfrm>
            <a:off x="3431857" y="4097654"/>
            <a:ext cx="42864" cy="308612"/>
          </a:xfrm>
          <a:custGeom>
            <a:avLst/>
            <a:gdLst/>
            <a:ahLst/>
            <a:cxnLst/>
            <a:rect l="0" t="0" r="0" b="0"/>
            <a:pathLst>
              <a:path w="42864" h="308612">
                <a:moveTo>
                  <a:pt x="0" y="0"/>
                </a:moveTo>
                <a:lnTo>
                  <a:pt x="15922" y="0"/>
                </a:lnTo>
                <a:lnTo>
                  <a:pt x="17283" y="953"/>
                </a:lnTo>
                <a:lnTo>
                  <a:pt x="19142" y="2541"/>
                </a:lnTo>
                <a:lnTo>
                  <a:pt x="24419" y="7381"/>
                </a:lnTo>
                <a:lnTo>
                  <a:pt x="24852" y="8731"/>
                </a:lnTo>
                <a:lnTo>
                  <a:pt x="25333" y="12771"/>
                </a:lnTo>
                <a:lnTo>
                  <a:pt x="26413" y="15182"/>
                </a:lnTo>
                <a:lnTo>
                  <a:pt x="28087" y="17741"/>
                </a:lnTo>
                <a:lnTo>
                  <a:pt x="30154" y="20400"/>
                </a:lnTo>
                <a:lnTo>
                  <a:pt x="31533" y="24078"/>
                </a:lnTo>
                <a:lnTo>
                  <a:pt x="32452" y="28435"/>
                </a:lnTo>
                <a:lnTo>
                  <a:pt x="33065" y="33244"/>
                </a:lnTo>
                <a:lnTo>
                  <a:pt x="34425" y="38355"/>
                </a:lnTo>
                <a:lnTo>
                  <a:pt x="36285" y="43668"/>
                </a:lnTo>
                <a:lnTo>
                  <a:pt x="38478" y="49115"/>
                </a:lnTo>
                <a:lnTo>
                  <a:pt x="39939" y="54651"/>
                </a:lnTo>
                <a:lnTo>
                  <a:pt x="40914" y="60247"/>
                </a:lnTo>
                <a:lnTo>
                  <a:pt x="41563" y="65882"/>
                </a:lnTo>
                <a:lnTo>
                  <a:pt x="41996" y="72497"/>
                </a:lnTo>
                <a:lnTo>
                  <a:pt x="42285" y="79764"/>
                </a:lnTo>
                <a:lnTo>
                  <a:pt x="42692" y="101104"/>
                </a:lnTo>
                <a:lnTo>
                  <a:pt x="42863" y="3086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6"/>
          <p:cNvSpPr/>
          <p:nvPr/>
        </p:nvSpPr>
        <p:spPr>
          <a:xfrm>
            <a:off x="3320414" y="4526279"/>
            <a:ext cx="94299" cy="325757"/>
          </a:xfrm>
          <a:custGeom>
            <a:avLst/>
            <a:gdLst/>
            <a:ahLst/>
            <a:cxnLst/>
            <a:rect l="0" t="0" r="0" b="0"/>
            <a:pathLst>
              <a:path w="94299" h="325757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8" y="2541"/>
                </a:lnTo>
                <a:lnTo>
                  <a:pt x="15601" y="4552"/>
                </a:lnTo>
                <a:lnTo>
                  <a:pt x="17068" y="6844"/>
                </a:lnTo>
                <a:lnTo>
                  <a:pt x="18999" y="9325"/>
                </a:lnTo>
                <a:lnTo>
                  <a:pt x="21239" y="11932"/>
                </a:lnTo>
                <a:lnTo>
                  <a:pt x="23684" y="14623"/>
                </a:lnTo>
                <a:lnTo>
                  <a:pt x="28942" y="20152"/>
                </a:lnTo>
                <a:lnTo>
                  <a:pt x="37257" y="28620"/>
                </a:lnTo>
                <a:lnTo>
                  <a:pt x="39125" y="32415"/>
                </a:lnTo>
                <a:lnTo>
                  <a:pt x="41202" y="41712"/>
                </a:lnTo>
                <a:lnTo>
                  <a:pt x="41755" y="46858"/>
                </a:lnTo>
                <a:lnTo>
                  <a:pt x="42125" y="52194"/>
                </a:lnTo>
                <a:lnTo>
                  <a:pt x="42371" y="57656"/>
                </a:lnTo>
                <a:lnTo>
                  <a:pt x="43488" y="64155"/>
                </a:lnTo>
                <a:lnTo>
                  <a:pt x="45184" y="71345"/>
                </a:lnTo>
                <a:lnTo>
                  <a:pt x="47268" y="78996"/>
                </a:lnTo>
                <a:lnTo>
                  <a:pt x="48657" y="86002"/>
                </a:lnTo>
                <a:lnTo>
                  <a:pt x="49583" y="92577"/>
                </a:lnTo>
                <a:lnTo>
                  <a:pt x="50201" y="98866"/>
                </a:lnTo>
                <a:lnTo>
                  <a:pt x="50612" y="105916"/>
                </a:lnTo>
                <a:lnTo>
                  <a:pt x="51070" y="121369"/>
                </a:lnTo>
                <a:lnTo>
                  <a:pt x="52144" y="128538"/>
                </a:lnTo>
                <a:lnTo>
                  <a:pt x="53813" y="135222"/>
                </a:lnTo>
                <a:lnTo>
                  <a:pt x="55878" y="141583"/>
                </a:lnTo>
                <a:lnTo>
                  <a:pt x="57255" y="148681"/>
                </a:lnTo>
                <a:lnTo>
                  <a:pt x="58172" y="156272"/>
                </a:lnTo>
                <a:lnTo>
                  <a:pt x="58784" y="164188"/>
                </a:lnTo>
                <a:lnTo>
                  <a:pt x="60145" y="171372"/>
                </a:lnTo>
                <a:lnTo>
                  <a:pt x="62004" y="178066"/>
                </a:lnTo>
                <a:lnTo>
                  <a:pt x="64196" y="184433"/>
                </a:lnTo>
                <a:lnTo>
                  <a:pt x="65658" y="190583"/>
                </a:lnTo>
                <a:lnTo>
                  <a:pt x="66632" y="196588"/>
                </a:lnTo>
                <a:lnTo>
                  <a:pt x="67281" y="202497"/>
                </a:lnTo>
                <a:lnTo>
                  <a:pt x="68667" y="209293"/>
                </a:lnTo>
                <a:lnTo>
                  <a:pt x="70543" y="216681"/>
                </a:lnTo>
                <a:lnTo>
                  <a:pt x="72746" y="224465"/>
                </a:lnTo>
                <a:lnTo>
                  <a:pt x="74215" y="231558"/>
                </a:lnTo>
                <a:lnTo>
                  <a:pt x="75195" y="238192"/>
                </a:lnTo>
                <a:lnTo>
                  <a:pt x="75847" y="244520"/>
                </a:lnTo>
                <a:lnTo>
                  <a:pt x="76573" y="254091"/>
                </a:lnTo>
                <a:lnTo>
                  <a:pt x="76895" y="262472"/>
                </a:lnTo>
                <a:lnTo>
                  <a:pt x="77038" y="272547"/>
                </a:lnTo>
                <a:lnTo>
                  <a:pt x="78029" y="276948"/>
                </a:lnTo>
                <a:lnTo>
                  <a:pt x="79642" y="280835"/>
                </a:lnTo>
                <a:lnTo>
                  <a:pt x="81670" y="284378"/>
                </a:lnTo>
                <a:lnTo>
                  <a:pt x="83923" y="290856"/>
                </a:lnTo>
                <a:lnTo>
                  <a:pt x="85192" y="299858"/>
                </a:lnTo>
                <a:lnTo>
                  <a:pt x="85568" y="308557"/>
                </a:lnTo>
                <a:lnTo>
                  <a:pt x="85716" y="316678"/>
                </a:lnTo>
                <a:lnTo>
                  <a:pt x="88261" y="319499"/>
                </a:lnTo>
                <a:lnTo>
                  <a:pt x="94298" y="32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7"/>
          <p:cNvSpPr/>
          <p:nvPr/>
        </p:nvSpPr>
        <p:spPr>
          <a:xfrm>
            <a:off x="3226117" y="4997801"/>
            <a:ext cx="333007" cy="325721"/>
          </a:xfrm>
          <a:custGeom>
            <a:avLst/>
            <a:gdLst/>
            <a:ahLst/>
            <a:cxnLst/>
            <a:rect l="0" t="0" r="0" b="0"/>
            <a:pathLst>
              <a:path w="333007" h="325721">
                <a:moveTo>
                  <a:pt x="0" y="68546"/>
                </a:moveTo>
                <a:lnTo>
                  <a:pt x="4939" y="68546"/>
                </a:lnTo>
                <a:lnTo>
                  <a:pt x="2830" y="68546"/>
                </a:lnTo>
                <a:lnTo>
                  <a:pt x="2839" y="67594"/>
                </a:lnTo>
                <a:lnTo>
                  <a:pt x="5389" y="63996"/>
                </a:lnTo>
                <a:lnTo>
                  <a:pt x="7403" y="62655"/>
                </a:lnTo>
                <a:lnTo>
                  <a:pt x="12180" y="61165"/>
                </a:lnTo>
                <a:lnTo>
                  <a:pt x="13835" y="59816"/>
                </a:lnTo>
                <a:lnTo>
                  <a:pt x="14939" y="57964"/>
                </a:lnTo>
                <a:lnTo>
                  <a:pt x="15674" y="55776"/>
                </a:lnTo>
                <a:lnTo>
                  <a:pt x="17117" y="54318"/>
                </a:lnTo>
                <a:lnTo>
                  <a:pt x="19031" y="53345"/>
                </a:lnTo>
                <a:lnTo>
                  <a:pt x="28816" y="49437"/>
                </a:lnTo>
                <a:lnTo>
                  <a:pt x="37572" y="44813"/>
                </a:lnTo>
                <a:lnTo>
                  <a:pt x="47857" y="37808"/>
                </a:lnTo>
                <a:lnTo>
                  <a:pt x="57889" y="34356"/>
                </a:lnTo>
                <a:lnTo>
                  <a:pt x="67321" y="30173"/>
                </a:lnTo>
                <a:lnTo>
                  <a:pt x="75323" y="25139"/>
                </a:lnTo>
                <a:lnTo>
                  <a:pt x="78790" y="22463"/>
                </a:lnTo>
                <a:lnTo>
                  <a:pt x="85183" y="19490"/>
                </a:lnTo>
                <a:lnTo>
                  <a:pt x="88221" y="18697"/>
                </a:lnTo>
                <a:lnTo>
                  <a:pt x="94137" y="15276"/>
                </a:lnTo>
                <a:lnTo>
                  <a:pt x="97048" y="13030"/>
                </a:lnTo>
                <a:lnTo>
                  <a:pt x="100894" y="11533"/>
                </a:lnTo>
                <a:lnTo>
                  <a:pt x="110247" y="9869"/>
                </a:lnTo>
                <a:lnTo>
                  <a:pt x="115408" y="8473"/>
                </a:lnTo>
                <a:lnTo>
                  <a:pt x="120753" y="6590"/>
                </a:lnTo>
                <a:lnTo>
                  <a:pt x="130821" y="2910"/>
                </a:lnTo>
                <a:lnTo>
                  <a:pt x="138470" y="1275"/>
                </a:lnTo>
                <a:lnTo>
                  <a:pt x="148132" y="354"/>
                </a:lnTo>
                <a:lnTo>
                  <a:pt x="157027" y="81"/>
                </a:lnTo>
                <a:lnTo>
                  <a:pt x="165695" y="0"/>
                </a:lnTo>
                <a:lnTo>
                  <a:pt x="168566" y="941"/>
                </a:lnTo>
                <a:lnTo>
                  <a:pt x="177157" y="5864"/>
                </a:lnTo>
                <a:lnTo>
                  <a:pt x="182877" y="7350"/>
                </a:lnTo>
                <a:lnTo>
                  <a:pt x="184783" y="8699"/>
                </a:lnTo>
                <a:lnTo>
                  <a:pt x="186053" y="10551"/>
                </a:lnTo>
                <a:lnTo>
                  <a:pt x="188093" y="15816"/>
                </a:lnTo>
                <a:lnTo>
                  <a:pt x="188446" y="25829"/>
                </a:lnTo>
                <a:lnTo>
                  <a:pt x="188582" y="45448"/>
                </a:lnTo>
                <a:lnTo>
                  <a:pt x="186049" y="53835"/>
                </a:lnTo>
                <a:lnTo>
                  <a:pt x="181749" y="62961"/>
                </a:lnTo>
                <a:lnTo>
                  <a:pt x="176662" y="70191"/>
                </a:lnTo>
                <a:lnTo>
                  <a:pt x="168443" y="79617"/>
                </a:lnTo>
                <a:lnTo>
                  <a:pt x="162811" y="88072"/>
                </a:lnTo>
                <a:lnTo>
                  <a:pt x="157133" y="97227"/>
                </a:lnTo>
                <a:lnTo>
                  <a:pt x="151434" y="104471"/>
                </a:lnTo>
                <a:lnTo>
                  <a:pt x="142871" y="113904"/>
                </a:lnTo>
                <a:lnTo>
                  <a:pt x="134301" y="122731"/>
                </a:lnTo>
                <a:lnTo>
                  <a:pt x="125729" y="131380"/>
                </a:lnTo>
                <a:lnTo>
                  <a:pt x="123825" y="134247"/>
                </a:lnTo>
                <a:lnTo>
                  <a:pt x="121708" y="139974"/>
                </a:lnTo>
                <a:lnTo>
                  <a:pt x="120191" y="141882"/>
                </a:lnTo>
                <a:lnTo>
                  <a:pt x="118228" y="143155"/>
                </a:lnTo>
                <a:lnTo>
                  <a:pt x="113505" y="144568"/>
                </a:lnTo>
                <a:lnTo>
                  <a:pt x="104459" y="145550"/>
                </a:lnTo>
                <a:lnTo>
                  <a:pt x="103929" y="146552"/>
                </a:lnTo>
                <a:lnTo>
                  <a:pt x="102882" y="154165"/>
                </a:lnTo>
                <a:lnTo>
                  <a:pt x="102870" y="146049"/>
                </a:lnTo>
                <a:lnTo>
                  <a:pt x="107421" y="145803"/>
                </a:lnTo>
                <a:lnTo>
                  <a:pt x="109714" y="144815"/>
                </a:lnTo>
                <a:lnTo>
                  <a:pt x="117492" y="138875"/>
                </a:lnTo>
                <a:lnTo>
                  <a:pt x="126782" y="131083"/>
                </a:lnTo>
                <a:lnTo>
                  <a:pt x="136040" y="125550"/>
                </a:lnTo>
                <a:lnTo>
                  <a:pt x="143965" y="122457"/>
                </a:lnTo>
                <a:lnTo>
                  <a:pt x="151614" y="120129"/>
                </a:lnTo>
                <a:lnTo>
                  <a:pt x="161364" y="115919"/>
                </a:lnTo>
                <a:lnTo>
                  <a:pt x="166631" y="114416"/>
                </a:lnTo>
                <a:lnTo>
                  <a:pt x="172048" y="113414"/>
                </a:lnTo>
                <a:lnTo>
                  <a:pt x="177563" y="112745"/>
                </a:lnTo>
                <a:lnTo>
                  <a:pt x="183146" y="111347"/>
                </a:lnTo>
                <a:lnTo>
                  <a:pt x="188772" y="109463"/>
                </a:lnTo>
                <a:lnTo>
                  <a:pt x="194428" y="107254"/>
                </a:lnTo>
                <a:lnTo>
                  <a:pt x="201056" y="105781"/>
                </a:lnTo>
                <a:lnTo>
                  <a:pt x="208333" y="104800"/>
                </a:lnTo>
                <a:lnTo>
                  <a:pt x="222132" y="103709"/>
                </a:lnTo>
                <a:lnTo>
                  <a:pt x="231440" y="103224"/>
                </a:lnTo>
                <a:lnTo>
                  <a:pt x="241293" y="103009"/>
                </a:lnTo>
                <a:lnTo>
                  <a:pt x="246586" y="102951"/>
                </a:lnTo>
                <a:lnTo>
                  <a:pt x="252021" y="103865"/>
                </a:lnTo>
                <a:lnTo>
                  <a:pt x="257549" y="105427"/>
                </a:lnTo>
                <a:lnTo>
                  <a:pt x="267819" y="108750"/>
                </a:lnTo>
                <a:lnTo>
                  <a:pt x="275558" y="110227"/>
                </a:lnTo>
                <a:lnTo>
                  <a:pt x="284713" y="113423"/>
                </a:lnTo>
                <a:lnTo>
                  <a:pt x="289821" y="115610"/>
                </a:lnTo>
                <a:lnTo>
                  <a:pt x="300577" y="120578"/>
                </a:lnTo>
                <a:lnTo>
                  <a:pt x="306112" y="123237"/>
                </a:lnTo>
                <a:lnTo>
                  <a:pt x="309802" y="125962"/>
                </a:lnTo>
                <a:lnTo>
                  <a:pt x="312263" y="128731"/>
                </a:lnTo>
                <a:lnTo>
                  <a:pt x="315948" y="134347"/>
                </a:lnTo>
                <a:lnTo>
                  <a:pt x="320761" y="140019"/>
                </a:lnTo>
                <a:lnTo>
                  <a:pt x="322426" y="143817"/>
                </a:lnTo>
                <a:lnTo>
                  <a:pt x="324275" y="153117"/>
                </a:lnTo>
                <a:lnTo>
                  <a:pt x="327638" y="161061"/>
                </a:lnTo>
                <a:lnTo>
                  <a:pt x="329867" y="164513"/>
                </a:lnTo>
                <a:lnTo>
                  <a:pt x="332345" y="173428"/>
                </a:lnTo>
                <a:lnTo>
                  <a:pt x="333006" y="178472"/>
                </a:lnTo>
                <a:lnTo>
                  <a:pt x="332494" y="182788"/>
                </a:lnTo>
                <a:lnTo>
                  <a:pt x="331200" y="186617"/>
                </a:lnTo>
                <a:lnTo>
                  <a:pt x="329385" y="190123"/>
                </a:lnTo>
                <a:lnTo>
                  <a:pt x="327369" y="199098"/>
                </a:lnTo>
                <a:lnTo>
                  <a:pt x="326831" y="204158"/>
                </a:lnTo>
                <a:lnTo>
                  <a:pt x="325520" y="209437"/>
                </a:lnTo>
                <a:lnTo>
                  <a:pt x="323693" y="214861"/>
                </a:lnTo>
                <a:lnTo>
                  <a:pt x="319123" y="225015"/>
                </a:lnTo>
                <a:lnTo>
                  <a:pt x="313918" y="232703"/>
                </a:lnTo>
                <a:lnTo>
                  <a:pt x="305889" y="241835"/>
                </a:lnTo>
                <a:lnTo>
                  <a:pt x="293199" y="255146"/>
                </a:lnTo>
                <a:lnTo>
                  <a:pt x="286520" y="262922"/>
                </a:lnTo>
                <a:lnTo>
                  <a:pt x="280378" y="272728"/>
                </a:lnTo>
                <a:lnTo>
                  <a:pt x="271933" y="280896"/>
                </a:lnTo>
                <a:lnTo>
                  <a:pt x="261829" y="287701"/>
                </a:lnTo>
                <a:lnTo>
                  <a:pt x="256468" y="290850"/>
                </a:lnTo>
                <a:lnTo>
                  <a:pt x="246383" y="296888"/>
                </a:lnTo>
                <a:lnTo>
                  <a:pt x="238726" y="302746"/>
                </a:lnTo>
                <a:lnTo>
                  <a:pt x="234398" y="304690"/>
                </a:lnTo>
                <a:lnTo>
                  <a:pt x="224509" y="306849"/>
                </a:lnTo>
                <a:lnTo>
                  <a:pt x="219206" y="308377"/>
                </a:lnTo>
                <a:lnTo>
                  <a:pt x="213764" y="310348"/>
                </a:lnTo>
                <a:lnTo>
                  <a:pt x="203592" y="314127"/>
                </a:lnTo>
                <a:lnTo>
                  <a:pt x="195895" y="315806"/>
                </a:lnTo>
                <a:lnTo>
                  <a:pt x="186759" y="319092"/>
                </a:lnTo>
                <a:lnTo>
                  <a:pt x="181656" y="321301"/>
                </a:lnTo>
                <a:lnTo>
                  <a:pt x="176349" y="322775"/>
                </a:lnTo>
                <a:lnTo>
                  <a:pt x="170906" y="323757"/>
                </a:lnTo>
                <a:lnTo>
                  <a:pt x="165372" y="324412"/>
                </a:lnTo>
                <a:lnTo>
                  <a:pt x="159779" y="324848"/>
                </a:lnTo>
                <a:lnTo>
                  <a:pt x="154144" y="325139"/>
                </a:lnTo>
                <a:lnTo>
                  <a:pt x="139652" y="325549"/>
                </a:lnTo>
                <a:lnTo>
                  <a:pt x="109923" y="325711"/>
                </a:lnTo>
                <a:lnTo>
                  <a:pt x="87006" y="325720"/>
                </a:lnTo>
                <a:lnTo>
                  <a:pt x="81817" y="324768"/>
                </a:lnTo>
                <a:lnTo>
                  <a:pt x="76452" y="323181"/>
                </a:lnTo>
                <a:lnTo>
                  <a:pt x="63256" y="318340"/>
                </a:lnTo>
                <a:lnTo>
                  <a:pt x="56419" y="317502"/>
                </a:lnTo>
                <a:lnTo>
                  <a:pt x="46528" y="317219"/>
                </a:lnTo>
                <a:lnTo>
                  <a:pt x="36141" y="317150"/>
                </a:lnTo>
                <a:lnTo>
                  <a:pt x="34290" y="31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98"/>
          <p:cNvSpPr/>
          <p:nvPr/>
        </p:nvSpPr>
        <p:spPr>
          <a:xfrm>
            <a:off x="5875054" y="3566160"/>
            <a:ext cx="68159" cy="56282"/>
          </a:xfrm>
          <a:custGeom>
            <a:avLst/>
            <a:gdLst/>
            <a:ahLst/>
            <a:cxnLst/>
            <a:rect l="0" t="0" r="0" b="0"/>
            <a:pathLst>
              <a:path w="68159" h="56282">
                <a:moveTo>
                  <a:pt x="34255" y="0"/>
                </a:moveTo>
                <a:lnTo>
                  <a:pt x="34255" y="24418"/>
                </a:lnTo>
                <a:lnTo>
                  <a:pt x="33303" y="25804"/>
                </a:lnTo>
                <a:lnTo>
                  <a:pt x="31716" y="27680"/>
                </a:lnTo>
                <a:lnTo>
                  <a:pt x="26036" y="33903"/>
                </a:lnTo>
                <a:lnTo>
                  <a:pt x="24966" y="34032"/>
                </a:lnTo>
                <a:lnTo>
                  <a:pt x="23300" y="34118"/>
                </a:lnTo>
                <a:lnTo>
                  <a:pt x="17473" y="34280"/>
                </a:lnTo>
                <a:lnTo>
                  <a:pt x="9761" y="34289"/>
                </a:lnTo>
                <a:lnTo>
                  <a:pt x="8401" y="33336"/>
                </a:lnTo>
                <a:lnTo>
                  <a:pt x="6542" y="31749"/>
                </a:lnTo>
                <a:lnTo>
                  <a:pt x="1265" y="26909"/>
                </a:lnTo>
                <a:lnTo>
                  <a:pt x="831" y="25559"/>
                </a:lnTo>
                <a:lnTo>
                  <a:pt x="543" y="23706"/>
                </a:lnTo>
                <a:lnTo>
                  <a:pt x="0" y="17529"/>
                </a:lnTo>
                <a:lnTo>
                  <a:pt x="941" y="16448"/>
                </a:lnTo>
                <a:lnTo>
                  <a:pt x="7350" y="9798"/>
                </a:lnTo>
                <a:lnTo>
                  <a:pt x="12737" y="4384"/>
                </a:lnTo>
                <a:lnTo>
                  <a:pt x="15147" y="2923"/>
                </a:lnTo>
                <a:lnTo>
                  <a:pt x="17707" y="1948"/>
                </a:lnTo>
                <a:lnTo>
                  <a:pt x="20365" y="1299"/>
                </a:lnTo>
                <a:lnTo>
                  <a:pt x="23091" y="866"/>
                </a:lnTo>
                <a:lnTo>
                  <a:pt x="25860" y="577"/>
                </a:lnTo>
                <a:lnTo>
                  <a:pt x="28658" y="385"/>
                </a:lnTo>
                <a:lnTo>
                  <a:pt x="31477" y="256"/>
                </a:lnTo>
                <a:lnTo>
                  <a:pt x="37148" y="114"/>
                </a:lnTo>
                <a:lnTo>
                  <a:pt x="45696" y="33"/>
                </a:lnTo>
                <a:lnTo>
                  <a:pt x="47598" y="974"/>
                </a:lnTo>
                <a:lnTo>
                  <a:pt x="48865" y="2555"/>
                </a:lnTo>
                <a:lnTo>
                  <a:pt x="49711" y="4561"/>
                </a:lnTo>
                <a:lnTo>
                  <a:pt x="51226" y="5897"/>
                </a:lnTo>
                <a:lnTo>
                  <a:pt x="53189" y="6789"/>
                </a:lnTo>
                <a:lnTo>
                  <a:pt x="55451" y="7383"/>
                </a:lnTo>
                <a:lnTo>
                  <a:pt x="56958" y="8732"/>
                </a:lnTo>
                <a:lnTo>
                  <a:pt x="57963" y="10584"/>
                </a:lnTo>
                <a:lnTo>
                  <a:pt x="58633" y="12771"/>
                </a:lnTo>
                <a:lnTo>
                  <a:pt x="60032" y="14229"/>
                </a:lnTo>
                <a:lnTo>
                  <a:pt x="61917" y="15201"/>
                </a:lnTo>
                <a:lnTo>
                  <a:pt x="64127" y="15849"/>
                </a:lnTo>
                <a:lnTo>
                  <a:pt x="65600" y="17233"/>
                </a:lnTo>
                <a:lnTo>
                  <a:pt x="66582" y="19109"/>
                </a:lnTo>
                <a:lnTo>
                  <a:pt x="67236" y="21312"/>
                </a:lnTo>
                <a:lnTo>
                  <a:pt x="67673" y="23732"/>
                </a:lnTo>
                <a:lnTo>
                  <a:pt x="67964" y="26299"/>
                </a:lnTo>
                <a:lnTo>
                  <a:pt x="68158" y="28963"/>
                </a:lnTo>
                <a:lnTo>
                  <a:pt x="67334" y="30738"/>
                </a:lnTo>
                <a:lnTo>
                  <a:pt x="65833" y="31922"/>
                </a:lnTo>
                <a:lnTo>
                  <a:pt x="63880" y="32711"/>
                </a:lnTo>
                <a:lnTo>
                  <a:pt x="62578" y="34190"/>
                </a:lnTo>
                <a:lnTo>
                  <a:pt x="61709" y="36128"/>
                </a:lnTo>
                <a:lnTo>
                  <a:pt x="61130" y="38373"/>
                </a:lnTo>
                <a:lnTo>
                  <a:pt x="59792" y="40822"/>
                </a:lnTo>
                <a:lnTo>
                  <a:pt x="57948" y="43407"/>
                </a:lnTo>
                <a:lnTo>
                  <a:pt x="52694" y="49849"/>
                </a:lnTo>
                <a:lnTo>
                  <a:pt x="51310" y="50377"/>
                </a:lnTo>
                <a:lnTo>
                  <a:pt x="49435" y="50730"/>
                </a:lnTo>
                <a:lnTo>
                  <a:pt x="47233" y="50965"/>
                </a:lnTo>
                <a:lnTo>
                  <a:pt x="44812" y="52074"/>
                </a:lnTo>
                <a:lnTo>
                  <a:pt x="42246" y="53766"/>
                </a:lnTo>
                <a:lnTo>
                  <a:pt x="39583" y="55846"/>
                </a:lnTo>
                <a:lnTo>
                  <a:pt x="37807" y="56281"/>
                </a:lnTo>
                <a:lnTo>
                  <a:pt x="36623" y="55618"/>
                </a:lnTo>
                <a:lnTo>
                  <a:pt x="35834" y="54223"/>
                </a:lnTo>
                <a:lnTo>
                  <a:pt x="34355" y="53294"/>
                </a:lnTo>
                <a:lnTo>
                  <a:pt x="32417" y="52674"/>
                </a:lnTo>
                <a:lnTo>
                  <a:pt x="27013" y="51680"/>
                </a:lnTo>
                <a:lnTo>
                  <a:pt x="26570" y="50645"/>
                </a:lnTo>
                <a:lnTo>
                  <a:pt x="26274" y="49003"/>
                </a:lnTo>
                <a:lnTo>
                  <a:pt x="25800" y="44075"/>
                </a:lnTo>
                <a:lnTo>
                  <a:pt x="25761" y="42718"/>
                </a:lnTo>
                <a:lnTo>
                  <a:pt x="25684" y="18803"/>
                </a:lnTo>
                <a:lnTo>
                  <a:pt x="26636" y="17298"/>
                </a:lnTo>
                <a:lnTo>
                  <a:pt x="28224" y="15342"/>
                </a:lnTo>
                <a:lnTo>
                  <a:pt x="30234" y="13085"/>
                </a:lnTo>
                <a:lnTo>
                  <a:pt x="32527" y="11581"/>
                </a:lnTo>
                <a:lnTo>
                  <a:pt x="35008" y="10578"/>
                </a:lnTo>
                <a:lnTo>
                  <a:pt x="41284" y="8969"/>
                </a:lnTo>
                <a:lnTo>
                  <a:pt x="42751" y="8836"/>
                </a:lnTo>
                <a:lnTo>
                  <a:pt x="44682" y="8748"/>
                </a:lnTo>
                <a:lnTo>
                  <a:pt x="46921" y="8690"/>
                </a:lnTo>
                <a:lnTo>
                  <a:pt x="48415" y="9603"/>
                </a:lnTo>
                <a:lnTo>
                  <a:pt x="49409" y="11165"/>
                </a:lnTo>
                <a:lnTo>
                  <a:pt x="50074" y="13157"/>
                </a:lnTo>
                <a:lnTo>
                  <a:pt x="51469" y="14486"/>
                </a:lnTo>
                <a:lnTo>
                  <a:pt x="53351" y="15373"/>
                </a:lnTo>
                <a:lnTo>
                  <a:pt x="55558" y="15963"/>
                </a:lnTo>
                <a:lnTo>
                  <a:pt x="57030" y="17310"/>
                </a:lnTo>
                <a:lnTo>
                  <a:pt x="58011" y="19159"/>
                </a:lnTo>
                <a:lnTo>
                  <a:pt x="59585" y="24422"/>
                </a:lnTo>
                <a:lnTo>
                  <a:pt x="59715" y="25806"/>
                </a:lnTo>
                <a:lnTo>
                  <a:pt x="59801" y="27681"/>
                </a:lnTo>
                <a:lnTo>
                  <a:pt x="59939" y="32984"/>
                </a:lnTo>
                <a:lnTo>
                  <a:pt x="58998" y="34372"/>
                </a:lnTo>
                <a:lnTo>
                  <a:pt x="57418" y="36249"/>
                </a:lnTo>
                <a:lnTo>
                  <a:pt x="52589" y="41556"/>
                </a:lnTo>
                <a:lnTo>
                  <a:pt x="51240" y="41991"/>
                </a:lnTo>
                <a:lnTo>
                  <a:pt x="49389" y="42282"/>
                </a:lnTo>
                <a:lnTo>
                  <a:pt x="47202" y="42475"/>
                </a:lnTo>
                <a:lnTo>
                  <a:pt x="44792" y="42604"/>
                </a:lnTo>
                <a:lnTo>
                  <a:pt x="39574" y="42748"/>
                </a:lnTo>
                <a:lnTo>
                  <a:pt x="25683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99"/>
          <p:cNvSpPr/>
          <p:nvPr/>
        </p:nvSpPr>
        <p:spPr>
          <a:xfrm>
            <a:off x="6080770" y="3921344"/>
            <a:ext cx="64672" cy="56252"/>
          </a:xfrm>
          <a:custGeom>
            <a:avLst/>
            <a:gdLst/>
            <a:ahLst/>
            <a:cxnLst/>
            <a:rect l="0" t="0" r="0" b="0"/>
            <a:pathLst>
              <a:path w="64672" h="56252">
                <a:moveTo>
                  <a:pt x="25707" y="22006"/>
                </a:moveTo>
                <a:lnTo>
                  <a:pt x="38726" y="22006"/>
                </a:lnTo>
                <a:lnTo>
                  <a:pt x="40101" y="22958"/>
                </a:lnTo>
                <a:lnTo>
                  <a:pt x="41018" y="24546"/>
                </a:lnTo>
                <a:lnTo>
                  <a:pt x="42745" y="30225"/>
                </a:lnTo>
                <a:lnTo>
                  <a:pt x="41828" y="31295"/>
                </a:lnTo>
                <a:lnTo>
                  <a:pt x="40265" y="32961"/>
                </a:lnTo>
                <a:lnTo>
                  <a:pt x="38270" y="35024"/>
                </a:lnTo>
                <a:lnTo>
                  <a:pt x="36939" y="37352"/>
                </a:lnTo>
                <a:lnTo>
                  <a:pt x="36053" y="39857"/>
                </a:lnTo>
                <a:lnTo>
                  <a:pt x="34630" y="46170"/>
                </a:lnTo>
                <a:lnTo>
                  <a:pt x="33561" y="46687"/>
                </a:lnTo>
                <a:lnTo>
                  <a:pt x="31895" y="47033"/>
                </a:lnTo>
                <a:lnTo>
                  <a:pt x="29832" y="47262"/>
                </a:lnTo>
                <a:lnTo>
                  <a:pt x="28458" y="48369"/>
                </a:lnTo>
                <a:lnTo>
                  <a:pt x="27541" y="50058"/>
                </a:lnTo>
                <a:lnTo>
                  <a:pt x="26930" y="52137"/>
                </a:lnTo>
                <a:lnTo>
                  <a:pt x="25570" y="53523"/>
                </a:lnTo>
                <a:lnTo>
                  <a:pt x="23710" y="54448"/>
                </a:lnTo>
                <a:lnTo>
                  <a:pt x="21519" y="55064"/>
                </a:lnTo>
                <a:lnTo>
                  <a:pt x="19104" y="54522"/>
                </a:lnTo>
                <a:lnTo>
                  <a:pt x="16543" y="53208"/>
                </a:lnTo>
                <a:lnTo>
                  <a:pt x="10138" y="48807"/>
                </a:lnTo>
                <a:lnTo>
                  <a:pt x="8661" y="48445"/>
                </a:lnTo>
                <a:lnTo>
                  <a:pt x="6723" y="48205"/>
                </a:lnTo>
                <a:lnTo>
                  <a:pt x="4478" y="48044"/>
                </a:lnTo>
                <a:lnTo>
                  <a:pt x="2982" y="46985"/>
                </a:lnTo>
                <a:lnTo>
                  <a:pt x="1985" y="45326"/>
                </a:lnTo>
                <a:lnTo>
                  <a:pt x="1319" y="43267"/>
                </a:lnTo>
                <a:lnTo>
                  <a:pt x="877" y="40943"/>
                </a:lnTo>
                <a:lnTo>
                  <a:pt x="581" y="38440"/>
                </a:lnTo>
                <a:lnTo>
                  <a:pt x="384" y="35820"/>
                </a:lnTo>
                <a:lnTo>
                  <a:pt x="252" y="33120"/>
                </a:lnTo>
                <a:lnTo>
                  <a:pt x="107" y="27580"/>
                </a:lnTo>
                <a:lnTo>
                  <a:pt x="0" y="15114"/>
                </a:lnTo>
                <a:lnTo>
                  <a:pt x="949" y="13601"/>
                </a:lnTo>
                <a:lnTo>
                  <a:pt x="2534" y="11640"/>
                </a:lnTo>
                <a:lnTo>
                  <a:pt x="4544" y="9380"/>
                </a:lnTo>
                <a:lnTo>
                  <a:pt x="6835" y="7874"/>
                </a:lnTo>
                <a:lnTo>
                  <a:pt x="9316" y="6870"/>
                </a:lnTo>
                <a:lnTo>
                  <a:pt x="11922" y="6200"/>
                </a:lnTo>
                <a:lnTo>
                  <a:pt x="14612" y="5753"/>
                </a:lnTo>
                <a:lnTo>
                  <a:pt x="17358" y="5456"/>
                </a:lnTo>
                <a:lnTo>
                  <a:pt x="20141" y="5257"/>
                </a:lnTo>
                <a:lnTo>
                  <a:pt x="22948" y="4173"/>
                </a:lnTo>
                <a:lnTo>
                  <a:pt x="25773" y="2497"/>
                </a:lnTo>
                <a:lnTo>
                  <a:pt x="28609" y="427"/>
                </a:lnTo>
                <a:lnTo>
                  <a:pt x="31451" y="0"/>
                </a:lnTo>
                <a:lnTo>
                  <a:pt x="34299" y="668"/>
                </a:lnTo>
                <a:lnTo>
                  <a:pt x="37150" y="2066"/>
                </a:lnTo>
                <a:lnTo>
                  <a:pt x="40003" y="2997"/>
                </a:lnTo>
                <a:lnTo>
                  <a:pt x="42858" y="3618"/>
                </a:lnTo>
                <a:lnTo>
                  <a:pt x="45714" y="4032"/>
                </a:lnTo>
                <a:lnTo>
                  <a:pt x="47617" y="5261"/>
                </a:lnTo>
                <a:lnTo>
                  <a:pt x="48886" y="7032"/>
                </a:lnTo>
                <a:lnTo>
                  <a:pt x="49732" y="9166"/>
                </a:lnTo>
                <a:lnTo>
                  <a:pt x="51249" y="11541"/>
                </a:lnTo>
                <a:lnTo>
                  <a:pt x="53212" y="14077"/>
                </a:lnTo>
                <a:lnTo>
                  <a:pt x="55474" y="16720"/>
                </a:lnTo>
                <a:lnTo>
                  <a:pt x="56982" y="19434"/>
                </a:lnTo>
                <a:lnTo>
                  <a:pt x="57987" y="22196"/>
                </a:lnTo>
                <a:lnTo>
                  <a:pt x="58657" y="24990"/>
                </a:lnTo>
                <a:lnTo>
                  <a:pt x="60056" y="27805"/>
                </a:lnTo>
                <a:lnTo>
                  <a:pt x="61941" y="30634"/>
                </a:lnTo>
                <a:lnTo>
                  <a:pt x="64151" y="33473"/>
                </a:lnTo>
                <a:lnTo>
                  <a:pt x="64671" y="36318"/>
                </a:lnTo>
                <a:lnTo>
                  <a:pt x="64066" y="39167"/>
                </a:lnTo>
                <a:lnTo>
                  <a:pt x="62710" y="42019"/>
                </a:lnTo>
                <a:lnTo>
                  <a:pt x="61805" y="44873"/>
                </a:lnTo>
                <a:lnTo>
                  <a:pt x="61203" y="47728"/>
                </a:lnTo>
                <a:lnTo>
                  <a:pt x="60801" y="50584"/>
                </a:lnTo>
                <a:lnTo>
                  <a:pt x="59581" y="52488"/>
                </a:lnTo>
                <a:lnTo>
                  <a:pt x="57814" y="53757"/>
                </a:lnTo>
                <a:lnTo>
                  <a:pt x="52687" y="55794"/>
                </a:lnTo>
                <a:lnTo>
                  <a:pt x="51314" y="55961"/>
                </a:lnTo>
                <a:lnTo>
                  <a:pt x="49446" y="56073"/>
                </a:lnTo>
                <a:lnTo>
                  <a:pt x="44155" y="56251"/>
                </a:lnTo>
                <a:lnTo>
                  <a:pt x="42768" y="55314"/>
                </a:lnTo>
                <a:lnTo>
                  <a:pt x="40891" y="53736"/>
                </a:lnTo>
                <a:lnTo>
                  <a:pt x="35586" y="48911"/>
                </a:lnTo>
                <a:lnTo>
                  <a:pt x="30116" y="43524"/>
                </a:lnTo>
                <a:lnTo>
                  <a:pt x="28646" y="41114"/>
                </a:lnTo>
                <a:lnTo>
                  <a:pt x="27666" y="38554"/>
                </a:lnTo>
                <a:lnTo>
                  <a:pt x="27014" y="35896"/>
                </a:lnTo>
                <a:lnTo>
                  <a:pt x="26578" y="33171"/>
                </a:lnTo>
                <a:lnTo>
                  <a:pt x="26288" y="30401"/>
                </a:lnTo>
                <a:lnTo>
                  <a:pt x="25821" y="23664"/>
                </a:lnTo>
                <a:lnTo>
                  <a:pt x="25758" y="20203"/>
                </a:lnTo>
                <a:lnTo>
                  <a:pt x="25707" y="13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0"/>
          <p:cNvSpPr/>
          <p:nvPr/>
        </p:nvSpPr>
        <p:spPr>
          <a:xfrm>
            <a:off x="6217920" y="4320544"/>
            <a:ext cx="68581" cy="56278"/>
          </a:xfrm>
          <a:custGeom>
            <a:avLst/>
            <a:gdLst/>
            <a:ahLst/>
            <a:cxnLst/>
            <a:rect l="0" t="0" r="0" b="0"/>
            <a:pathLst>
              <a:path w="68581" h="56278">
                <a:moveTo>
                  <a:pt x="0" y="25713"/>
                </a:moveTo>
                <a:lnTo>
                  <a:pt x="0" y="18332"/>
                </a:lnTo>
                <a:lnTo>
                  <a:pt x="952" y="17935"/>
                </a:lnTo>
                <a:lnTo>
                  <a:pt x="2540" y="17670"/>
                </a:lnTo>
                <a:lnTo>
                  <a:pt x="7381" y="17245"/>
                </a:lnTo>
                <a:lnTo>
                  <a:pt x="10583" y="17187"/>
                </a:lnTo>
                <a:lnTo>
                  <a:pt x="20399" y="17150"/>
                </a:lnTo>
                <a:lnTo>
                  <a:pt x="22171" y="18099"/>
                </a:lnTo>
                <a:lnTo>
                  <a:pt x="23354" y="19685"/>
                </a:lnTo>
                <a:lnTo>
                  <a:pt x="24142" y="21694"/>
                </a:lnTo>
                <a:lnTo>
                  <a:pt x="25619" y="23034"/>
                </a:lnTo>
                <a:lnTo>
                  <a:pt x="27557" y="23927"/>
                </a:lnTo>
                <a:lnTo>
                  <a:pt x="29801" y="24522"/>
                </a:lnTo>
                <a:lnTo>
                  <a:pt x="31297" y="25872"/>
                </a:lnTo>
                <a:lnTo>
                  <a:pt x="32295" y="27724"/>
                </a:lnTo>
                <a:lnTo>
                  <a:pt x="32960" y="29911"/>
                </a:lnTo>
                <a:lnTo>
                  <a:pt x="34356" y="31369"/>
                </a:lnTo>
                <a:lnTo>
                  <a:pt x="36238" y="32341"/>
                </a:lnTo>
                <a:lnTo>
                  <a:pt x="38446" y="32989"/>
                </a:lnTo>
                <a:lnTo>
                  <a:pt x="39918" y="34374"/>
                </a:lnTo>
                <a:lnTo>
                  <a:pt x="40899" y="36250"/>
                </a:lnTo>
                <a:lnTo>
                  <a:pt x="42747" y="42471"/>
                </a:lnTo>
                <a:lnTo>
                  <a:pt x="42786" y="43553"/>
                </a:lnTo>
                <a:lnTo>
                  <a:pt x="42859" y="51067"/>
                </a:lnTo>
                <a:lnTo>
                  <a:pt x="41907" y="51189"/>
                </a:lnTo>
                <a:lnTo>
                  <a:pt x="40321" y="51269"/>
                </a:lnTo>
                <a:lnTo>
                  <a:pt x="35481" y="51399"/>
                </a:lnTo>
                <a:lnTo>
                  <a:pt x="34131" y="50457"/>
                </a:lnTo>
                <a:lnTo>
                  <a:pt x="32279" y="48876"/>
                </a:lnTo>
                <a:lnTo>
                  <a:pt x="26101" y="43210"/>
                </a:lnTo>
                <a:lnTo>
                  <a:pt x="25974" y="42140"/>
                </a:lnTo>
                <a:lnTo>
                  <a:pt x="25888" y="40475"/>
                </a:lnTo>
                <a:lnTo>
                  <a:pt x="25831" y="38412"/>
                </a:lnTo>
                <a:lnTo>
                  <a:pt x="24841" y="36084"/>
                </a:lnTo>
                <a:lnTo>
                  <a:pt x="23228" y="33580"/>
                </a:lnTo>
                <a:lnTo>
                  <a:pt x="18347" y="27267"/>
                </a:lnTo>
                <a:lnTo>
                  <a:pt x="18898" y="25796"/>
                </a:lnTo>
                <a:lnTo>
                  <a:pt x="20219" y="23864"/>
                </a:lnTo>
                <a:lnTo>
                  <a:pt x="24631" y="18469"/>
                </a:lnTo>
                <a:lnTo>
                  <a:pt x="24993" y="17073"/>
                </a:lnTo>
                <a:lnTo>
                  <a:pt x="25234" y="15191"/>
                </a:lnTo>
                <a:lnTo>
                  <a:pt x="25395" y="12983"/>
                </a:lnTo>
                <a:lnTo>
                  <a:pt x="26455" y="11512"/>
                </a:lnTo>
                <a:lnTo>
                  <a:pt x="28114" y="10530"/>
                </a:lnTo>
                <a:lnTo>
                  <a:pt x="30173" y="9876"/>
                </a:lnTo>
                <a:lnTo>
                  <a:pt x="32498" y="9440"/>
                </a:lnTo>
                <a:lnTo>
                  <a:pt x="35000" y="9150"/>
                </a:lnTo>
                <a:lnTo>
                  <a:pt x="41309" y="8683"/>
                </a:lnTo>
                <a:lnTo>
                  <a:pt x="44712" y="8619"/>
                </a:lnTo>
                <a:lnTo>
                  <a:pt x="54657" y="8578"/>
                </a:lnTo>
                <a:lnTo>
                  <a:pt x="57393" y="9527"/>
                </a:lnTo>
                <a:lnTo>
                  <a:pt x="60169" y="11113"/>
                </a:lnTo>
                <a:lnTo>
                  <a:pt x="62972" y="13122"/>
                </a:lnTo>
                <a:lnTo>
                  <a:pt x="64842" y="15414"/>
                </a:lnTo>
                <a:lnTo>
                  <a:pt x="66088" y="17895"/>
                </a:lnTo>
                <a:lnTo>
                  <a:pt x="66918" y="20501"/>
                </a:lnTo>
                <a:lnTo>
                  <a:pt x="67472" y="23191"/>
                </a:lnTo>
                <a:lnTo>
                  <a:pt x="67841" y="25936"/>
                </a:lnTo>
                <a:lnTo>
                  <a:pt x="68434" y="32636"/>
                </a:lnTo>
                <a:lnTo>
                  <a:pt x="68482" y="34139"/>
                </a:lnTo>
                <a:lnTo>
                  <a:pt x="68561" y="43394"/>
                </a:lnTo>
                <a:lnTo>
                  <a:pt x="68567" y="46073"/>
                </a:lnTo>
                <a:lnTo>
                  <a:pt x="67618" y="47859"/>
                </a:lnTo>
                <a:lnTo>
                  <a:pt x="66034" y="49049"/>
                </a:lnTo>
                <a:lnTo>
                  <a:pt x="61198" y="50960"/>
                </a:lnTo>
                <a:lnTo>
                  <a:pt x="59849" y="52070"/>
                </a:lnTo>
                <a:lnTo>
                  <a:pt x="57996" y="53761"/>
                </a:lnTo>
                <a:lnTo>
                  <a:pt x="55809" y="55842"/>
                </a:lnTo>
                <a:lnTo>
                  <a:pt x="54351" y="56277"/>
                </a:lnTo>
                <a:lnTo>
                  <a:pt x="53379" y="55614"/>
                </a:lnTo>
                <a:lnTo>
                  <a:pt x="52731" y="54219"/>
                </a:lnTo>
                <a:lnTo>
                  <a:pt x="51346" y="53290"/>
                </a:lnTo>
                <a:lnTo>
                  <a:pt x="49471" y="52670"/>
                </a:lnTo>
                <a:lnTo>
                  <a:pt x="47268" y="52257"/>
                </a:lnTo>
                <a:lnTo>
                  <a:pt x="45799" y="51029"/>
                </a:lnTo>
                <a:lnTo>
                  <a:pt x="44820" y="49258"/>
                </a:lnTo>
                <a:lnTo>
                  <a:pt x="43249" y="44122"/>
                </a:lnTo>
                <a:lnTo>
                  <a:pt x="42168" y="42748"/>
                </a:lnTo>
                <a:lnTo>
                  <a:pt x="40494" y="40880"/>
                </a:lnTo>
                <a:lnTo>
                  <a:pt x="38426" y="38682"/>
                </a:lnTo>
                <a:lnTo>
                  <a:pt x="37047" y="36264"/>
                </a:lnTo>
                <a:lnTo>
                  <a:pt x="36128" y="33699"/>
                </a:lnTo>
                <a:lnTo>
                  <a:pt x="35515" y="31038"/>
                </a:lnTo>
                <a:lnTo>
                  <a:pt x="35107" y="28310"/>
                </a:lnTo>
                <a:lnTo>
                  <a:pt x="34834" y="25539"/>
                </a:lnTo>
                <a:lnTo>
                  <a:pt x="34653" y="22740"/>
                </a:lnTo>
                <a:lnTo>
                  <a:pt x="34532" y="19921"/>
                </a:lnTo>
                <a:lnTo>
                  <a:pt x="34397" y="14249"/>
                </a:lnTo>
                <a:lnTo>
                  <a:pt x="35314" y="11403"/>
                </a:lnTo>
                <a:lnTo>
                  <a:pt x="36878" y="8553"/>
                </a:lnTo>
                <a:lnTo>
                  <a:pt x="42511" y="496"/>
                </a:lnTo>
                <a:lnTo>
                  <a:pt x="43581" y="329"/>
                </a:lnTo>
                <a:lnTo>
                  <a:pt x="45246" y="218"/>
                </a:lnTo>
                <a:lnTo>
                  <a:pt x="51072" y="9"/>
                </a:lnTo>
                <a:lnTo>
                  <a:pt x="55878" y="0"/>
                </a:lnTo>
                <a:lnTo>
                  <a:pt x="57254" y="951"/>
                </a:lnTo>
                <a:lnTo>
                  <a:pt x="58172" y="2537"/>
                </a:lnTo>
                <a:lnTo>
                  <a:pt x="58784" y="4548"/>
                </a:lnTo>
                <a:lnTo>
                  <a:pt x="60144" y="5888"/>
                </a:lnTo>
                <a:lnTo>
                  <a:pt x="62003" y="6781"/>
                </a:lnTo>
                <a:lnTo>
                  <a:pt x="68580" y="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1"/>
          <p:cNvSpPr/>
          <p:nvPr/>
        </p:nvSpPr>
        <p:spPr>
          <a:xfrm>
            <a:off x="6457950" y="3943385"/>
            <a:ext cx="42850" cy="58769"/>
          </a:xfrm>
          <a:custGeom>
            <a:avLst/>
            <a:gdLst/>
            <a:ahLst/>
            <a:cxnLst/>
            <a:rect l="0" t="0" r="0" b="0"/>
            <a:pathLst>
              <a:path w="42850" h="58769">
                <a:moveTo>
                  <a:pt x="0" y="34255"/>
                </a:moveTo>
                <a:lnTo>
                  <a:pt x="0" y="25787"/>
                </a:lnTo>
                <a:lnTo>
                  <a:pt x="952" y="25752"/>
                </a:lnTo>
                <a:lnTo>
                  <a:pt x="4550" y="25713"/>
                </a:lnTo>
                <a:lnTo>
                  <a:pt x="6843" y="26655"/>
                </a:lnTo>
                <a:lnTo>
                  <a:pt x="9325" y="28236"/>
                </a:lnTo>
                <a:lnTo>
                  <a:pt x="16687" y="33902"/>
                </a:lnTo>
                <a:lnTo>
                  <a:pt x="16840" y="34972"/>
                </a:lnTo>
                <a:lnTo>
                  <a:pt x="16941" y="36638"/>
                </a:lnTo>
                <a:lnTo>
                  <a:pt x="17054" y="41029"/>
                </a:lnTo>
                <a:lnTo>
                  <a:pt x="17143" y="51263"/>
                </a:lnTo>
                <a:lnTo>
                  <a:pt x="14604" y="53879"/>
                </a:lnTo>
                <a:lnTo>
                  <a:pt x="9763" y="58768"/>
                </a:lnTo>
                <a:lnTo>
                  <a:pt x="8414" y="58217"/>
                </a:lnTo>
                <a:lnTo>
                  <a:pt x="6562" y="56897"/>
                </a:lnTo>
                <a:lnTo>
                  <a:pt x="384" y="51721"/>
                </a:lnTo>
                <a:lnTo>
                  <a:pt x="256" y="50661"/>
                </a:lnTo>
                <a:lnTo>
                  <a:pt x="170" y="49003"/>
                </a:lnTo>
                <a:lnTo>
                  <a:pt x="75" y="44619"/>
                </a:lnTo>
                <a:lnTo>
                  <a:pt x="0" y="10227"/>
                </a:lnTo>
                <a:lnTo>
                  <a:pt x="952" y="8711"/>
                </a:lnTo>
                <a:lnTo>
                  <a:pt x="2540" y="6748"/>
                </a:lnTo>
                <a:lnTo>
                  <a:pt x="7380" y="1305"/>
                </a:lnTo>
                <a:lnTo>
                  <a:pt x="8730" y="858"/>
                </a:lnTo>
                <a:lnTo>
                  <a:pt x="10583" y="560"/>
                </a:lnTo>
                <a:lnTo>
                  <a:pt x="12770" y="362"/>
                </a:lnTo>
                <a:lnTo>
                  <a:pt x="15181" y="229"/>
                </a:lnTo>
                <a:lnTo>
                  <a:pt x="20399" y="82"/>
                </a:lnTo>
                <a:lnTo>
                  <a:pt x="28693" y="0"/>
                </a:lnTo>
                <a:lnTo>
                  <a:pt x="31511" y="940"/>
                </a:lnTo>
                <a:lnTo>
                  <a:pt x="34342" y="2520"/>
                </a:lnTo>
                <a:lnTo>
                  <a:pt x="41179" y="7349"/>
                </a:lnTo>
                <a:lnTo>
                  <a:pt x="41740" y="8697"/>
                </a:lnTo>
                <a:lnTo>
                  <a:pt x="42114" y="10549"/>
                </a:lnTo>
                <a:lnTo>
                  <a:pt x="42714" y="15814"/>
                </a:lnTo>
                <a:lnTo>
                  <a:pt x="42764" y="17198"/>
                </a:lnTo>
                <a:lnTo>
                  <a:pt x="42843" y="26264"/>
                </a:lnTo>
                <a:lnTo>
                  <a:pt x="42849" y="28927"/>
                </a:lnTo>
                <a:lnTo>
                  <a:pt x="41901" y="31656"/>
                </a:lnTo>
                <a:lnTo>
                  <a:pt x="40316" y="34427"/>
                </a:lnTo>
                <a:lnTo>
                  <a:pt x="38307" y="37227"/>
                </a:lnTo>
                <a:lnTo>
                  <a:pt x="36016" y="39094"/>
                </a:lnTo>
                <a:lnTo>
                  <a:pt x="33535" y="40338"/>
                </a:lnTo>
                <a:lnTo>
                  <a:pt x="27261" y="42336"/>
                </a:lnTo>
                <a:lnTo>
                  <a:pt x="25794" y="42500"/>
                </a:lnTo>
                <a:lnTo>
                  <a:pt x="23864" y="42609"/>
                </a:lnTo>
                <a:lnTo>
                  <a:pt x="18472" y="42784"/>
                </a:lnTo>
                <a:lnTo>
                  <a:pt x="12987" y="42815"/>
                </a:lnTo>
                <a:lnTo>
                  <a:pt x="10563" y="41866"/>
                </a:lnTo>
                <a:lnTo>
                  <a:pt x="7994" y="40281"/>
                </a:lnTo>
                <a:lnTo>
                  <a:pt x="1578" y="35445"/>
                </a:lnTo>
                <a:lnTo>
                  <a:pt x="1052" y="34096"/>
                </a:lnTo>
                <a:lnTo>
                  <a:pt x="702" y="32244"/>
                </a:lnTo>
                <a:lnTo>
                  <a:pt x="138" y="26978"/>
                </a:lnTo>
                <a:lnTo>
                  <a:pt x="92" y="25594"/>
                </a:lnTo>
                <a:lnTo>
                  <a:pt x="8" y="17027"/>
                </a:lnTo>
                <a:lnTo>
                  <a:pt x="3" y="12945"/>
                </a:lnTo>
                <a:lnTo>
                  <a:pt x="954" y="11476"/>
                </a:lnTo>
                <a:lnTo>
                  <a:pt x="2541" y="10496"/>
                </a:lnTo>
                <a:lnTo>
                  <a:pt x="7380" y="8924"/>
                </a:lnTo>
                <a:lnTo>
                  <a:pt x="8730" y="8795"/>
                </a:lnTo>
                <a:lnTo>
                  <a:pt x="10583" y="8709"/>
                </a:lnTo>
                <a:lnTo>
                  <a:pt x="17145" y="85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02"/>
          <p:cNvSpPr/>
          <p:nvPr/>
        </p:nvSpPr>
        <p:spPr>
          <a:xfrm>
            <a:off x="6629403" y="3583304"/>
            <a:ext cx="42752" cy="58679"/>
          </a:xfrm>
          <a:custGeom>
            <a:avLst/>
            <a:gdLst/>
            <a:ahLst/>
            <a:cxnLst/>
            <a:rect l="0" t="0" r="0" b="0"/>
            <a:pathLst>
              <a:path w="42752" h="58679">
                <a:moveTo>
                  <a:pt x="8569" y="0"/>
                </a:moveTo>
                <a:lnTo>
                  <a:pt x="350" y="0"/>
                </a:lnTo>
                <a:lnTo>
                  <a:pt x="13018" y="0"/>
                </a:lnTo>
                <a:lnTo>
                  <a:pt x="15345" y="953"/>
                </a:lnTo>
                <a:lnTo>
                  <a:pt x="17849" y="2541"/>
                </a:lnTo>
                <a:lnTo>
                  <a:pt x="24161" y="7381"/>
                </a:lnTo>
                <a:lnTo>
                  <a:pt x="24678" y="8731"/>
                </a:lnTo>
                <a:lnTo>
                  <a:pt x="25024" y="10583"/>
                </a:lnTo>
                <a:lnTo>
                  <a:pt x="25254" y="12771"/>
                </a:lnTo>
                <a:lnTo>
                  <a:pt x="26360" y="15182"/>
                </a:lnTo>
                <a:lnTo>
                  <a:pt x="28050" y="17741"/>
                </a:lnTo>
                <a:lnTo>
                  <a:pt x="30129" y="20400"/>
                </a:lnTo>
                <a:lnTo>
                  <a:pt x="31515" y="23125"/>
                </a:lnTo>
                <a:lnTo>
                  <a:pt x="32439" y="25895"/>
                </a:lnTo>
                <a:lnTo>
                  <a:pt x="33054" y="28693"/>
                </a:lnTo>
                <a:lnTo>
                  <a:pt x="32513" y="30559"/>
                </a:lnTo>
                <a:lnTo>
                  <a:pt x="31199" y="31803"/>
                </a:lnTo>
                <a:lnTo>
                  <a:pt x="29371" y="32632"/>
                </a:lnTo>
                <a:lnTo>
                  <a:pt x="28151" y="34137"/>
                </a:lnTo>
                <a:lnTo>
                  <a:pt x="27339" y="36094"/>
                </a:lnTo>
                <a:lnTo>
                  <a:pt x="26798" y="38350"/>
                </a:lnTo>
                <a:lnTo>
                  <a:pt x="26436" y="40807"/>
                </a:lnTo>
                <a:lnTo>
                  <a:pt x="26196" y="43397"/>
                </a:lnTo>
                <a:lnTo>
                  <a:pt x="26034" y="46077"/>
                </a:lnTo>
                <a:lnTo>
                  <a:pt x="24976" y="47863"/>
                </a:lnTo>
                <a:lnTo>
                  <a:pt x="23317" y="49054"/>
                </a:lnTo>
                <a:lnTo>
                  <a:pt x="18361" y="50965"/>
                </a:lnTo>
                <a:lnTo>
                  <a:pt x="17002" y="51122"/>
                </a:lnTo>
                <a:lnTo>
                  <a:pt x="15144" y="51226"/>
                </a:lnTo>
                <a:lnTo>
                  <a:pt x="8954" y="51423"/>
                </a:lnTo>
                <a:lnTo>
                  <a:pt x="8825" y="50475"/>
                </a:lnTo>
                <a:lnTo>
                  <a:pt x="8740" y="48890"/>
                </a:lnTo>
                <a:lnTo>
                  <a:pt x="8603" y="44054"/>
                </a:lnTo>
                <a:lnTo>
                  <a:pt x="8572" y="31036"/>
                </a:lnTo>
                <a:lnTo>
                  <a:pt x="9524" y="29263"/>
                </a:lnTo>
                <a:lnTo>
                  <a:pt x="11111" y="28082"/>
                </a:lnTo>
                <a:lnTo>
                  <a:pt x="13121" y="27294"/>
                </a:lnTo>
                <a:lnTo>
                  <a:pt x="15413" y="26769"/>
                </a:lnTo>
                <a:lnTo>
                  <a:pt x="17895" y="26419"/>
                </a:lnTo>
                <a:lnTo>
                  <a:pt x="20501" y="26185"/>
                </a:lnTo>
                <a:lnTo>
                  <a:pt x="22239" y="25077"/>
                </a:lnTo>
                <a:lnTo>
                  <a:pt x="23397" y="23385"/>
                </a:lnTo>
                <a:lnTo>
                  <a:pt x="24169" y="21306"/>
                </a:lnTo>
                <a:lnTo>
                  <a:pt x="25637" y="19919"/>
                </a:lnTo>
                <a:lnTo>
                  <a:pt x="27568" y="18995"/>
                </a:lnTo>
                <a:lnTo>
                  <a:pt x="32960" y="17511"/>
                </a:lnTo>
                <a:lnTo>
                  <a:pt x="33401" y="18342"/>
                </a:lnTo>
                <a:lnTo>
                  <a:pt x="33697" y="19848"/>
                </a:lnTo>
                <a:lnTo>
                  <a:pt x="33894" y="21805"/>
                </a:lnTo>
                <a:lnTo>
                  <a:pt x="34977" y="23109"/>
                </a:lnTo>
                <a:lnTo>
                  <a:pt x="36652" y="23979"/>
                </a:lnTo>
                <a:lnTo>
                  <a:pt x="38720" y="24559"/>
                </a:lnTo>
                <a:lnTo>
                  <a:pt x="40100" y="25898"/>
                </a:lnTo>
                <a:lnTo>
                  <a:pt x="41020" y="27743"/>
                </a:lnTo>
                <a:lnTo>
                  <a:pt x="42496" y="32997"/>
                </a:lnTo>
                <a:lnTo>
                  <a:pt x="42616" y="34381"/>
                </a:lnTo>
                <a:lnTo>
                  <a:pt x="42698" y="36256"/>
                </a:lnTo>
                <a:lnTo>
                  <a:pt x="42751" y="38458"/>
                </a:lnTo>
                <a:lnTo>
                  <a:pt x="41835" y="40879"/>
                </a:lnTo>
                <a:lnTo>
                  <a:pt x="40271" y="43445"/>
                </a:lnTo>
                <a:lnTo>
                  <a:pt x="35469" y="49857"/>
                </a:lnTo>
                <a:lnTo>
                  <a:pt x="34122" y="51336"/>
                </a:lnTo>
                <a:lnTo>
                  <a:pt x="27010" y="58678"/>
                </a:lnTo>
                <a:lnTo>
                  <a:pt x="25625" y="58169"/>
                </a:lnTo>
                <a:lnTo>
                  <a:pt x="23750" y="56877"/>
                </a:lnTo>
                <a:lnTo>
                  <a:pt x="21547" y="55063"/>
                </a:lnTo>
                <a:lnTo>
                  <a:pt x="19126" y="53854"/>
                </a:lnTo>
                <a:lnTo>
                  <a:pt x="16560" y="53048"/>
                </a:lnTo>
                <a:lnTo>
                  <a:pt x="13896" y="52510"/>
                </a:lnTo>
                <a:lnTo>
                  <a:pt x="12121" y="51200"/>
                </a:lnTo>
                <a:lnTo>
                  <a:pt x="10937" y="49373"/>
                </a:lnTo>
                <a:lnTo>
                  <a:pt x="10148" y="47203"/>
                </a:lnTo>
                <a:lnTo>
                  <a:pt x="8669" y="45757"/>
                </a:lnTo>
                <a:lnTo>
                  <a:pt x="6731" y="44792"/>
                </a:lnTo>
                <a:lnTo>
                  <a:pt x="4486" y="44149"/>
                </a:lnTo>
                <a:lnTo>
                  <a:pt x="2989" y="42768"/>
                </a:lnTo>
                <a:lnTo>
                  <a:pt x="1992" y="40895"/>
                </a:lnTo>
                <a:lnTo>
                  <a:pt x="1327" y="38693"/>
                </a:lnTo>
                <a:lnTo>
                  <a:pt x="883" y="36273"/>
                </a:lnTo>
                <a:lnTo>
                  <a:pt x="588" y="33707"/>
                </a:lnTo>
                <a:lnTo>
                  <a:pt x="390" y="31044"/>
                </a:lnTo>
                <a:lnTo>
                  <a:pt x="259" y="28317"/>
                </a:lnTo>
                <a:lnTo>
                  <a:pt x="114" y="22746"/>
                </a:lnTo>
                <a:lnTo>
                  <a:pt x="0" y="9072"/>
                </a:lnTo>
                <a:lnTo>
                  <a:pt x="951" y="8906"/>
                </a:lnTo>
                <a:lnTo>
                  <a:pt x="2537" y="8794"/>
                </a:lnTo>
                <a:lnTo>
                  <a:pt x="8464" y="8577"/>
                </a:lnTo>
                <a:lnTo>
                  <a:pt x="8499" y="9528"/>
                </a:lnTo>
                <a:lnTo>
                  <a:pt x="8569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03"/>
          <p:cNvSpPr/>
          <p:nvPr/>
        </p:nvSpPr>
        <p:spPr>
          <a:xfrm>
            <a:off x="6260782" y="2271712"/>
            <a:ext cx="1097281" cy="2083118"/>
          </a:xfrm>
          <a:custGeom>
            <a:avLst/>
            <a:gdLst/>
            <a:ahLst/>
            <a:cxnLst/>
            <a:rect l="0" t="0" r="0" b="0"/>
            <a:pathLst>
              <a:path w="1097281" h="2083118">
                <a:moveTo>
                  <a:pt x="0" y="2083117"/>
                </a:moveTo>
                <a:lnTo>
                  <a:pt x="0" y="2074898"/>
                </a:lnTo>
                <a:lnTo>
                  <a:pt x="4551" y="2074650"/>
                </a:lnTo>
                <a:lnTo>
                  <a:pt x="5892" y="2073663"/>
                </a:lnTo>
                <a:lnTo>
                  <a:pt x="6785" y="2072052"/>
                </a:lnTo>
                <a:lnTo>
                  <a:pt x="8219" y="2067173"/>
                </a:lnTo>
                <a:lnTo>
                  <a:pt x="8468" y="2061778"/>
                </a:lnTo>
                <a:lnTo>
                  <a:pt x="9455" y="2059366"/>
                </a:lnTo>
                <a:lnTo>
                  <a:pt x="15396" y="2051421"/>
                </a:lnTo>
                <a:lnTo>
                  <a:pt x="20495" y="2045853"/>
                </a:lnTo>
                <a:lnTo>
                  <a:pt x="22236" y="2043034"/>
                </a:lnTo>
                <a:lnTo>
                  <a:pt x="24170" y="2037363"/>
                </a:lnTo>
                <a:lnTo>
                  <a:pt x="25514" y="2023106"/>
                </a:lnTo>
                <a:lnTo>
                  <a:pt x="25582" y="2020250"/>
                </a:lnTo>
                <a:lnTo>
                  <a:pt x="26580" y="2017393"/>
                </a:lnTo>
                <a:lnTo>
                  <a:pt x="30228" y="2011679"/>
                </a:lnTo>
                <a:lnTo>
                  <a:pt x="39379" y="2000250"/>
                </a:lnTo>
                <a:lnTo>
                  <a:pt x="42783" y="1991678"/>
                </a:lnTo>
                <a:lnTo>
                  <a:pt x="46955" y="1985963"/>
                </a:lnTo>
                <a:lnTo>
                  <a:pt x="48448" y="1982153"/>
                </a:lnTo>
                <a:lnTo>
                  <a:pt x="50845" y="1964890"/>
                </a:lnTo>
                <a:lnTo>
                  <a:pt x="51042" y="1961436"/>
                </a:lnTo>
                <a:lnTo>
                  <a:pt x="52126" y="1958182"/>
                </a:lnTo>
                <a:lnTo>
                  <a:pt x="55869" y="1952026"/>
                </a:lnTo>
                <a:lnTo>
                  <a:pt x="65082" y="1940313"/>
                </a:lnTo>
                <a:lnTo>
                  <a:pt x="67025" y="1934559"/>
                </a:lnTo>
                <a:lnTo>
                  <a:pt x="68120" y="1925964"/>
                </a:lnTo>
                <a:lnTo>
                  <a:pt x="69225" y="1923104"/>
                </a:lnTo>
                <a:lnTo>
                  <a:pt x="74380" y="1914527"/>
                </a:lnTo>
                <a:lnTo>
                  <a:pt x="77284" y="1905953"/>
                </a:lnTo>
                <a:lnTo>
                  <a:pt x="82801" y="1897380"/>
                </a:lnTo>
                <a:lnTo>
                  <a:pt x="85811" y="1888808"/>
                </a:lnTo>
                <a:lnTo>
                  <a:pt x="92992" y="1879071"/>
                </a:lnTo>
                <a:lnTo>
                  <a:pt x="98462" y="1873329"/>
                </a:lnTo>
                <a:lnTo>
                  <a:pt x="99931" y="1870868"/>
                </a:lnTo>
                <a:lnTo>
                  <a:pt x="102952" y="1862855"/>
                </a:lnTo>
                <a:lnTo>
                  <a:pt x="108504" y="1854448"/>
                </a:lnTo>
                <a:lnTo>
                  <a:pt x="110136" y="1848772"/>
                </a:lnTo>
                <a:lnTo>
                  <a:pt x="111328" y="1831655"/>
                </a:lnTo>
                <a:lnTo>
                  <a:pt x="112318" y="1828798"/>
                </a:lnTo>
                <a:lnTo>
                  <a:pt x="115960" y="1823084"/>
                </a:lnTo>
                <a:lnTo>
                  <a:pt x="125106" y="1811655"/>
                </a:lnTo>
                <a:lnTo>
                  <a:pt x="128509" y="1803083"/>
                </a:lnTo>
                <a:lnTo>
                  <a:pt x="134173" y="1794510"/>
                </a:lnTo>
                <a:lnTo>
                  <a:pt x="136767" y="1784773"/>
                </a:lnTo>
                <a:lnTo>
                  <a:pt x="142974" y="1776571"/>
                </a:lnTo>
                <a:lnTo>
                  <a:pt x="145868" y="1768557"/>
                </a:lnTo>
                <a:lnTo>
                  <a:pt x="151382" y="1760151"/>
                </a:lnTo>
                <a:lnTo>
                  <a:pt x="153006" y="1754474"/>
                </a:lnTo>
                <a:lnTo>
                  <a:pt x="153921" y="1745923"/>
                </a:lnTo>
                <a:lnTo>
                  <a:pt x="155001" y="1743069"/>
                </a:lnTo>
                <a:lnTo>
                  <a:pt x="160121" y="1734501"/>
                </a:lnTo>
                <a:lnTo>
                  <a:pt x="163013" y="1725930"/>
                </a:lnTo>
                <a:lnTo>
                  <a:pt x="168527" y="1717358"/>
                </a:lnTo>
                <a:lnTo>
                  <a:pt x="171537" y="1708785"/>
                </a:lnTo>
                <a:lnTo>
                  <a:pt x="177085" y="1700213"/>
                </a:lnTo>
                <a:lnTo>
                  <a:pt x="180105" y="1691640"/>
                </a:lnTo>
                <a:lnTo>
                  <a:pt x="185656" y="1683068"/>
                </a:lnTo>
                <a:lnTo>
                  <a:pt x="188677" y="1674495"/>
                </a:lnTo>
                <a:lnTo>
                  <a:pt x="194229" y="1665923"/>
                </a:lnTo>
                <a:lnTo>
                  <a:pt x="195861" y="1660208"/>
                </a:lnTo>
                <a:lnTo>
                  <a:pt x="197249" y="1658303"/>
                </a:lnTo>
                <a:lnTo>
                  <a:pt x="199127" y="1657033"/>
                </a:lnTo>
                <a:lnTo>
                  <a:pt x="201331" y="1656186"/>
                </a:lnTo>
                <a:lnTo>
                  <a:pt x="202801" y="1653717"/>
                </a:lnTo>
                <a:lnTo>
                  <a:pt x="204434" y="1645893"/>
                </a:lnTo>
                <a:lnTo>
                  <a:pt x="205822" y="1643044"/>
                </a:lnTo>
                <a:lnTo>
                  <a:pt x="207699" y="1641146"/>
                </a:lnTo>
                <a:lnTo>
                  <a:pt x="209904" y="1639879"/>
                </a:lnTo>
                <a:lnTo>
                  <a:pt x="211374" y="1638083"/>
                </a:lnTo>
                <a:lnTo>
                  <a:pt x="212353" y="1635933"/>
                </a:lnTo>
                <a:lnTo>
                  <a:pt x="213006" y="1633547"/>
                </a:lnTo>
                <a:lnTo>
                  <a:pt x="216272" y="1628356"/>
                </a:lnTo>
                <a:lnTo>
                  <a:pt x="228519" y="1613677"/>
                </a:lnTo>
                <a:lnTo>
                  <a:pt x="231539" y="1605675"/>
                </a:lnTo>
                <a:lnTo>
                  <a:pt x="237091" y="1597271"/>
                </a:lnTo>
                <a:lnTo>
                  <a:pt x="238724" y="1591596"/>
                </a:lnTo>
                <a:lnTo>
                  <a:pt x="239643" y="1583046"/>
                </a:lnTo>
                <a:lnTo>
                  <a:pt x="240725" y="1580192"/>
                </a:lnTo>
                <a:lnTo>
                  <a:pt x="245845" y="1571623"/>
                </a:lnTo>
                <a:lnTo>
                  <a:pt x="248738" y="1563052"/>
                </a:lnTo>
                <a:lnTo>
                  <a:pt x="255876" y="1553316"/>
                </a:lnTo>
                <a:lnTo>
                  <a:pt x="261341" y="1547574"/>
                </a:lnTo>
                <a:lnTo>
                  <a:pt x="262809" y="1545113"/>
                </a:lnTo>
                <a:lnTo>
                  <a:pt x="265830" y="1537100"/>
                </a:lnTo>
                <a:lnTo>
                  <a:pt x="274901" y="1525858"/>
                </a:lnTo>
                <a:lnTo>
                  <a:pt x="277565" y="1523017"/>
                </a:lnTo>
                <a:lnTo>
                  <a:pt x="279341" y="1520170"/>
                </a:lnTo>
                <a:lnTo>
                  <a:pt x="281314" y="1514466"/>
                </a:lnTo>
                <a:lnTo>
                  <a:pt x="282425" y="1505900"/>
                </a:lnTo>
                <a:lnTo>
                  <a:pt x="283534" y="1503043"/>
                </a:lnTo>
                <a:lnTo>
                  <a:pt x="288692" y="1494472"/>
                </a:lnTo>
                <a:lnTo>
                  <a:pt x="290233" y="1488758"/>
                </a:lnTo>
                <a:lnTo>
                  <a:pt x="291100" y="1480185"/>
                </a:lnTo>
                <a:lnTo>
                  <a:pt x="292174" y="1477328"/>
                </a:lnTo>
                <a:lnTo>
                  <a:pt x="295908" y="1471613"/>
                </a:lnTo>
                <a:lnTo>
                  <a:pt x="305114" y="1460183"/>
                </a:lnTo>
                <a:lnTo>
                  <a:pt x="308527" y="1451610"/>
                </a:lnTo>
                <a:lnTo>
                  <a:pt x="314194" y="1443038"/>
                </a:lnTo>
                <a:lnTo>
                  <a:pt x="317250" y="1434465"/>
                </a:lnTo>
                <a:lnTo>
                  <a:pt x="321340" y="1428750"/>
                </a:lnTo>
                <a:lnTo>
                  <a:pt x="323764" y="1426845"/>
                </a:lnTo>
                <a:lnTo>
                  <a:pt x="326332" y="1425575"/>
                </a:lnTo>
                <a:lnTo>
                  <a:pt x="328997" y="1424729"/>
                </a:lnTo>
                <a:lnTo>
                  <a:pt x="330774" y="1423212"/>
                </a:lnTo>
                <a:lnTo>
                  <a:pt x="331958" y="1421248"/>
                </a:lnTo>
                <a:lnTo>
                  <a:pt x="333275" y="1416526"/>
                </a:lnTo>
                <a:lnTo>
                  <a:pt x="333860" y="1411252"/>
                </a:lnTo>
                <a:lnTo>
                  <a:pt x="334968" y="1408512"/>
                </a:lnTo>
                <a:lnTo>
                  <a:pt x="340126" y="1400105"/>
                </a:lnTo>
                <a:lnTo>
                  <a:pt x="343031" y="1391582"/>
                </a:lnTo>
                <a:lnTo>
                  <a:pt x="348547" y="1383024"/>
                </a:lnTo>
                <a:lnTo>
                  <a:pt x="351088" y="1373293"/>
                </a:lnTo>
                <a:lnTo>
                  <a:pt x="357288" y="1365091"/>
                </a:lnTo>
                <a:lnTo>
                  <a:pt x="360181" y="1357077"/>
                </a:lnTo>
                <a:lnTo>
                  <a:pt x="365694" y="1348670"/>
                </a:lnTo>
                <a:lnTo>
                  <a:pt x="368233" y="1338994"/>
                </a:lnTo>
                <a:lnTo>
                  <a:pt x="374433" y="1330799"/>
                </a:lnTo>
                <a:lnTo>
                  <a:pt x="377325" y="1322787"/>
                </a:lnTo>
                <a:lnTo>
                  <a:pt x="382839" y="1314380"/>
                </a:lnTo>
                <a:lnTo>
                  <a:pt x="384463" y="1308704"/>
                </a:lnTo>
                <a:lnTo>
                  <a:pt x="385849" y="1306809"/>
                </a:lnTo>
                <a:lnTo>
                  <a:pt x="387725" y="1305546"/>
                </a:lnTo>
                <a:lnTo>
                  <a:pt x="389929" y="1304704"/>
                </a:lnTo>
                <a:lnTo>
                  <a:pt x="391397" y="1303190"/>
                </a:lnTo>
                <a:lnTo>
                  <a:pt x="392377" y="1301229"/>
                </a:lnTo>
                <a:lnTo>
                  <a:pt x="393465" y="1296509"/>
                </a:lnTo>
                <a:lnTo>
                  <a:pt x="393949" y="1291236"/>
                </a:lnTo>
                <a:lnTo>
                  <a:pt x="395030" y="1288497"/>
                </a:lnTo>
                <a:lnTo>
                  <a:pt x="401682" y="1278965"/>
                </a:lnTo>
                <a:lnTo>
                  <a:pt x="402363" y="1275501"/>
                </a:lnTo>
                <a:lnTo>
                  <a:pt x="402544" y="1273244"/>
                </a:lnTo>
                <a:lnTo>
                  <a:pt x="403618" y="1270787"/>
                </a:lnTo>
                <a:lnTo>
                  <a:pt x="408727" y="1262778"/>
                </a:lnTo>
                <a:lnTo>
                  <a:pt x="410257" y="1257195"/>
                </a:lnTo>
                <a:lnTo>
                  <a:pt x="411117" y="1248696"/>
                </a:lnTo>
                <a:lnTo>
                  <a:pt x="412191" y="1245849"/>
                </a:lnTo>
                <a:lnTo>
                  <a:pt x="417300" y="1237292"/>
                </a:lnTo>
                <a:lnTo>
                  <a:pt x="418829" y="1231580"/>
                </a:lnTo>
                <a:lnTo>
                  <a:pt x="420190" y="1229676"/>
                </a:lnTo>
                <a:lnTo>
                  <a:pt x="422048" y="1228406"/>
                </a:lnTo>
                <a:lnTo>
                  <a:pt x="424241" y="1227560"/>
                </a:lnTo>
                <a:lnTo>
                  <a:pt x="425702" y="1226043"/>
                </a:lnTo>
                <a:lnTo>
                  <a:pt x="426677" y="1224080"/>
                </a:lnTo>
                <a:lnTo>
                  <a:pt x="427326" y="1221818"/>
                </a:lnTo>
                <a:lnTo>
                  <a:pt x="430587" y="1216765"/>
                </a:lnTo>
                <a:lnTo>
                  <a:pt x="435892" y="1210311"/>
                </a:lnTo>
                <a:lnTo>
                  <a:pt x="436617" y="1206889"/>
                </a:lnTo>
                <a:lnTo>
                  <a:pt x="436811" y="1204642"/>
                </a:lnTo>
                <a:lnTo>
                  <a:pt x="437892" y="1202193"/>
                </a:lnTo>
                <a:lnTo>
                  <a:pt x="443013" y="1194194"/>
                </a:lnTo>
                <a:lnTo>
                  <a:pt x="444545" y="1188613"/>
                </a:lnTo>
                <a:lnTo>
                  <a:pt x="445407" y="1180116"/>
                </a:lnTo>
                <a:lnTo>
                  <a:pt x="446480" y="1177269"/>
                </a:lnTo>
                <a:lnTo>
                  <a:pt x="453119" y="1167550"/>
                </a:lnTo>
                <a:lnTo>
                  <a:pt x="458531" y="1161810"/>
                </a:lnTo>
                <a:lnTo>
                  <a:pt x="459039" y="1159350"/>
                </a:lnTo>
                <a:lnTo>
                  <a:pt x="458427" y="1156758"/>
                </a:lnTo>
                <a:lnTo>
                  <a:pt x="455149" y="1150304"/>
                </a:lnTo>
                <a:lnTo>
                  <a:pt x="454581" y="1144635"/>
                </a:lnTo>
                <a:lnTo>
                  <a:pt x="455454" y="1142185"/>
                </a:lnTo>
                <a:lnTo>
                  <a:pt x="460281" y="1134186"/>
                </a:lnTo>
                <a:lnTo>
                  <a:pt x="461744" y="1128605"/>
                </a:lnTo>
                <a:lnTo>
                  <a:pt x="462568" y="1120108"/>
                </a:lnTo>
                <a:lnTo>
                  <a:pt x="463637" y="1118214"/>
                </a:lnTo>
                <a:lnTo>
                  <a:pt x="465301" y="1116951"/>
                </a:lnTo>
                <a:lnTo>
                  <a:pt x="467363" y="1116109"/>
                </a:lnTo>
                <a:lnTo>
                  <a:pt x="468738" y="1114595"/>
                </a:lnTo>
                <a:lnTo>
                  <a:pt x="469655" y="1112634"/>
                </a:lnTo>
                <a:lnTo>
                  <a:pt x="470673" y="1107914"/>
                </a:lnTo>
                <a:lnTo>
                  <a:pt x="471125" y="1102641"/>
                </a:lnTo>
                <a:lnTo>
                  <a:pt x="472199" y="1100854"/>
                </a:lnTo>
                <a:lnTo>
                  <a:pt x="473867" y="1099663"/>
                </a:lnTo>
                <a:lnTo>
                  <a:pt x="475931" y="1098869"/>
                </a:lnTo>
                <a:lnTo>
                  <a:pt x="483388" y="1093200"/>
                </a:lnTo>
                <a:lnTo>
                  <a:pt x="485136" y="1090750"/>
                </a:lnTo>
                <a:lnTo>
                  <a:pt x="487078" y="1085488"/>
                </a:lnTo>
                <a:lnTo>
                  <a:pt x="488549" y="1083704"/>
                </a:lnTo>
                <a:lnTo>
                  <a:pt x="490482" y="1082514"/>
                </a:lnTo>
                <a:lnTo>
                  <a:pt x="492723" y="1081721"/>
                </a:lnTo>
                <a:lnTo>
                  <a:pt x="494217" y="1080240"/>
                </a:lnTo>
                <a:lnTo>
                  <a:pt x="495213" y="1078300"/>
                </a:lnTo>
                <a:lnTo>
                  <a:pt x="496811" y="1072894"/>
                </a:lnTo>
                <a:lnTo>
                  <a:pt x="497088" y="1067406"/>
                </a:lnTo>
                <a:lnTo>
                  <a:pt x="498080" y="1064982"/>
                </a:lnTo>
                <a:lnTo>
                  <a:pt x="501722" y="1059748"/>
                </a:lnTo>
                <a:lnTo>
                  <a:pt x="504026" y="1057971"/>
                </a:lnTo>
                <a:lnTo>
                  <a:pt x="506515" y="1056786"/>
                </a:lnTo>
                <a:lnTo>
                  <a:pt x="509127" y="1055997"/>
                </a:lnTo>
                <a:lnTo>
                  <a:pt x="510868" y="1054518"/>
                </a:lnTo>
                <a:lnTo>
                  <a:pt x="512028" y="1052580"/>
                </a:lnTo>
                <a:lnTo>
                  <a:pt x="513318" y="1047886"/>
                </a:lnTo>
                <a:lnTo>
                  <a:pt x="513892" y="1042625"/>
                </a:lnTo>
                <a:lnTo>
                  <a:pt x="514997" y="1040840"/>
                </a:lnTo>
                <a:lnTo>
                  <a:pt x="516686" y="1039651"/>
                </a:lnTo>
                <a:lnTo>
                  <a:pt x="518765" y="1038858"/>
                </a:lnTo>
                <a:lnTo>
                  <a:pt x="520151" y="1037377"/>
                </a:lnTo>
                <a:lnTo>
                  <a:pt x="521075" y="1035437"/>
                </a:lnTo>
                <a:lnTo>
                  <a:pt x="521691" y="1033192"/>
                </a:lnTo>
                <a:lnTo>
                  <a:pt x="523054" y="1031694"/>
                </a:lnTo>
                <a:lnTo>
                  <a:pt x="524915" y="1030696"/>
                </a:lnTo>
                <a:lnTo>
                  <a:pt x="527109" y="1030031"/>
                </a:lnTo>
                <a:lnTo>
                  <a:pt x="532086" y="1026752"/>
                </a:lnTo>
                <a:lnTo>
                  <a:pt x="538491" y="1021436"/>
                </a:lnTo>
                <a:lnTo>
                  <a:pt x="539016" y="1020047"/>
                </a:lnTo>
                <a:lnTo>
                  <a:pt x="539930" y="1012861"/>
                </a:lnTo>
                <a:lnTo>
                  <a:pt x="540026" y="1007391"/>
                </a:lnTo>
                <a:lnTo>
                  <a:pt x="540992" y="1005922"/>
                </a:lnTo>
                <a:lnTo>
                  <a:pt x="542590" y="1004942"/>
                </a:lnTo>
                <a:lnTo>
                  <a:pt x="544606" y="1004289"/>
                </a:lnTo>
                <a:lnTo>
                  <a:pt x="545951" y="1002901"/>
                </a:lnTo>
                <a:lnTo>
                  <a:pt x="546848" y="1001023"/>
                </a:lnTo>
                <a:lnTo>
                  <a:pt x="548286" y="995716"/>
                </a:lnTo>
                <a:lnTo>
                  <a:pt x="548535" y="990246"/>
                </a:lnTo>
                <a:lnTo>
                  <a:pt x="549523" y="988777"/>
                </a:lnTo>
                <a:lnTo>
                  <a:pt x="551133" y="987797"/>
                </a:lnTo>
                <a:lnTo>
                  <a:pt x="553160" y="987144"/>
                </a:lnTo>
                <a:lnTo>
                  <a:pt x="554511" y="985756"/>
                </a:lnTo>
                <a:lnTo>
                  <a:pt x="555412" y="983878"/>
                </a:lnTo>
                <a:lnTo>
                  <a:pt x="556011" y="981674"/>
                </a:lnTo>
                <a:lnTo>
                  <a:pt x="559219" y="976685"/>
                </a:lnTo>
                <a:lnTo>
                  <a:pt x="565401" y="969160"/>
                </a:lnTo>
                <a:lnTo>
                  <a:pt x="565751" y="956802"/>
                </a:lnTo>
                <a:lnTo>
                  <a:pt x="566715" y="955051"/>
                </a:lnTo>
                <a:lnTo>
                  <a:pt x="568310" y="953883"/>
                </a:lnTo>
                <a:lnTo>
                  <a:pt x="570326" y="953104"/>
                </a:lnTo>
                <a:lnTo>
                  <a:pt x="571669" y="951633"/>
                </a:lnTo>
                <a:lnTo>
                  <a:pt x="572566" y="949700"/>
                </a:lnTo>
                <a:lnTo>
                  <a:pt x="574003" y="944303"/>
                </a:lnTo>
                <a:lnTo>
                  <a:pt x="574327" y="935711"/>
                </a:lnTo>
                <a:lnTo>
                  <a:pt x="580243" y="927817"/>
                </a:lnTo>
                <a:lnTo>
                  <a:pt x="581735" y="922586"/>
                </a:lnTo>
                <a:lnTo>
                  <a:pt x="582577" y="914285"/>
                </a:lnTo>
                <a:lnTo>
                  <a:pt x="583647" y="912419"/>
                </a:lnTo>
                <a:lnTo>
                  <a:pt x="585313" y="911174"/>
                </a:lnTo>
                <a:lnTo>
                  <a:pt x="587375" y="910344"/>
                </a:lnTo>
                <a:lnTo>
                  <a:pt x="588751" y="908839"/>
                </a:lnTo>
                <a:lnTo>
                  <a:pt x="589668" y="906883"/>
                </a:lnTo>
                <a:lnTo>
                  <a:pt x="590688" y="902169"/>
                </a:lnTo>
                <a:lnTo>
                  <a:pt x="591395" y="888577"/>
                </a:lnTo>
                <a:lnTo>
                  <a:pt x="592384" y="886707"/>
                </a:lnTo>
                <a:lnTo>
                  <a:pt x="593995" y="885461"/>
                </a:lnTo>
                <a:lnTo>
                  <a:pt x="596021" y="884630"/>
                </a:lnTo>
                <a:lnTo>
                  <a:pt x="597373" y="883123"/>
                </a:lnTo>
                <a:lnTo>
                  <a:pt x="598273" y="881166"/>
                </a:lnTo>
                <a:lnTo>
                  <a:pt x="599275" y="876452"/>
                </a:lnTo>
                <a:lnTo>
                  <a:pt x="599719" y="871182"/>
                </a:lnTo>
                <a:lnTo>
                  <a:pt x="600790" y="868443"/>
                </a:lnTo>
                <a:lnTo>
                  <a:pt x="604521" y="862860"/>
                </a:lnTo>
                <a:lnTo>
                  <a:pt x="613723" y="851514"/>
                </a:lnTo>
                <a:lnTo>
                  <a:pt x="617136" y="842956"/>
                </a:lnTo>
                <a:lnTo>
                  <a:pt x="624465" y="833225"/>
                </a:lnTo>
                <a:lnTo>
                  <a:pt x="625203" y="829745"/>
                </a:lnTo>
                <a:lnTo>
                  <a:pt x="625758" y="811425"/>
                </a:lnTo>
                <a:lnTo>
                  <a:pt x="626722" y="808603"/>
                </a:lnTo>
                <a:lnTo>
                  <a:pt x="630333" y="802927"/>
                </a:lnTo>
                <a:lnTo>
                  <a:pt x="632629" y="801032"/>
                </a:lnTo>
                <a:lnTo>
                  <a:pt x="635113" y="799769"/>
                </a:lnTo>
                <a:lnTo>
                  <a:pt x="637721" y="798927"/>
                </a:lnTo>
                <a:lnTo>
                  <a:pt x="639460" y="797413"/>
                </a:lnTo>
                <a:lnTo>
                  <a:pt x="640619" y="795451"/>
                </a:lnTo>
                <a:lnTo>
                  <a:pt x="641392" y="793191"/>
                </a:lnTo>
                <a:lnTo>
                  <a:pt x="644791" y="788139"/>
                </a:lnTo>
                <a:lnTo>
                  <a:pt x="647030" y="785459"/>
                </a:lnTo>
                <a:lnTo>
                  <a:pt x="648524" y="782719"/>
                </a:lnTo>
                <a:lnTo>
                  <a:pt x="651578" y="774313"/>
                </a:lnTo>
                <a:lnTo>
                  <a:pt x="657139" y="765789"/>
                </a:lnTo>
                <a:lnTo>
                  <a:pt x="658775" y="760086"/>
                </a:lnTo>
                <a:lnTo>
                  <a:pt x="659695" y="751520"/>
                </a:lnTo>
                <a:lnTo>
                  <a:pt x="660777" y="748663"/>
                </a:lnTo>
                <a:lnTo>
                  <a:pt x="665898" y="740092"/>
                </a:lnTo>
                <a:lnTo>
                  <a:pt x="668292" y="730356"/>
                </a:lnTo>
                <a:lnTo>
                  <a:pt x="674475" y="722153"/>
                </a:lnTo>
                <a:lnTo>
                  <a:pt x="677365" y="714140"/>
                </a:lnTo>
                <a:lnTo>
                  <a:pt x="686392" y="702899"/>
                </a:lnTo>
                <a:lnTo>
                  <a:pt x="689052" y="700057"/>
                </a:lnTo>
                <a:lnTo>
                  <a:pt x="690826" y="697209"/>
                </a:lnTo>
                <a:lnTo>
                  <a:pt x="692796" y="691506"/>
                </a:lnTo>
                <a:lnTo>
                  <a:pt x="694274" y="689604"/>
                </a:lnTo>
                <a:lnTo>
                  <a:pt x="696212" y="688336"/>
                </a:lnTo>
                <a:lnTo>
                  <a:pt x="698457" y="687491"/>
                </a:lnTo>
                <a:lnTo>
                  <a:pt x="699952" y="685975"/>
                </a:lnTo>
                <a:lnTo>
                  <a:pt x="700951" y="684011"/>
                </a:lnTo>
                <a:lnTo>
                  <a:pt x="702058" y="679290"/>
                </a:lnTo>
                <a:lnTo>
                  <a:pt x="702828" y="665693"/>
                </a:lnTo>
                <a:lnTo>
                  <a:pt x="703820" y="663823"/>
                </a:lnTo>
                <a:lnTo>
                  <a:pt x="705433" y="662576"/>
                </a:lnTo>
                <a:lnTo>
                  <a:pt x="707461" y="661745"/>
                </a:lnTo>
                <a:lnTo>
                  <a:pt x="708814" y="660238"/>
                </a:lnTo>
                <a:lnTo>
                  <a:pt x="709715" y="658281"/>
                </a:lnTo>
                <a:lnTo>
                  <a:pt x="710316" y="656024"/>
                </a:lnTo>
                <a:lnTo>
                  <a:pt x="713524" y="650976"/>
                </a:lnTo>
                <a:lnTo>
                  <a:pt x="715713" y="648297"/>
                </a:lnTo>
                <a:lnTo>
                  <a:pt x="717172" y="645558"/>
                </a:lnTo>
                <a:lnTo>
                  <a:pt x="719706" y="636027"/>
                </a:lnTo>
                <a:lnTo>
                  <a:pt x="729364" y="625259"/>
                </a:lnTo>
                <a:lnTo>
                  <a:pt x="735680" y="618808"/>
                </a:lnTo>
                <a:lnTo>
                  <a:pt x="736198" y="617326"/>
                </a:lnTo>
                <a:lnTo>
                  <a:pt x="736775" y="613140"/>
                </a:lnTo>
                <a:lnTo>
                  <a:pt x="737880" y="610690"/>
                </a:lnTo>
                <a:lnTo>
                  <a:pt x="744575" y="601661"/>
                </a:lnTo>
                <a:lnTo>
                  <a:pt x="745260" y="598240"/>
                </a:lnTo>
                <a:lnTo>
                  <a:pt x="745700" y="588283"/>
                </a:lnTo>
                <a:lnTo>
                  <a:pt x="746688" y="586499"/>
                </a:lnTo>
                <a:lnTo>
                  <a:pt x="748300" y="585309"/>
                </a:lnTo>
                <a:lnTo>
                  <a:pt x="750327" y="584516"/>
                </a:lnTo>
                <a:lnTo>
                  <a:pt x="751678" y="583035"/>
                </a:lnTo>
                <a:lnTo>
                  <a:pt x="752579" y="581095"/>
                </a:lnTo>
                <a:lnTo>
                  <a:pt x="754024" y="575688"/>
                </a:lnTo>
                <a:lnTo>
                  <a:pt x="760201" y="567777"/>
                </a:lnTo>
                <a:lnTo>
                  <a:pt x="762590" y="558792"/>
                </a:lnTo>
                <a:lnTo>
                  <a:pt x="768772" y="550681"/>
                </a:lnTo>
                <a:lnTo>
                  <a:pt x="771418" y="540537"/>
                </a:lnTo>
                <a:lnTo>
                  <a:pt x="778896" y="532728"/>
                </a:lnTo>
                <a:lnTo>
                  <a:pt x="779564" y="529503"/>
                </a:lnTo>
                <a:lnTo>
                  <a:pt x="779742" y="527309"/>
                </a:lnTo>
                <a:lnTo>
                  <a:pt x="780812" y="525847"/>
                </a:lnTo>
                <a:lnTo>
                  <a:pt x="782479" y="524872"/>
                </a:lnTo>
                <a:lnTo>
                  <a:pt x="784543" y="524222"/>
                </a:lnTo>
                <a:lnTo>
                  <a:pt x="785919" y="522837"/>
                </a:lnTo>
                <a:lnTo>
                  <a:pt x="786836" y="520960"/>
                </a:lnTo>
                <a:lnTo>
                  <a:pt x="788308" y="515656"/>
                </a:lnTo>
                <a:lnTo>
                  <a:pt x="794490" y="507764"/>
                </a:lnTo>
                <a:lnTo>
                  <a:pt x="796880" y="498784"/>
                </a:lnTo>
                <a:lnTo>
                  <a:pt x="797233" y="484476"/>
                </a:lnTo>
                <a:lnTo>
                  <a:pt x="798189" y="482051"/>
                </a:lnTo>
                <a:lnTo>
                  <a:pt x="804623" y="473067"/>
                </a:lnTo>
                <a:lnTo>
                  <a:pt x="805285" y="469649"/>
                </a:lnTo>
                <a:lnTo>
                  <a:pt x="805462" y="467405"/>
                </a:lnTo>
                <a:lnTo>
                  <a:pt x="806532" y="464956"/>
                </a:lnTo>
                <a:lnTo>
                  <a:pt x="813166" y="455928"/>
                </a:lnTo>
                <a:lnTo>
                  <a:pt x="813845" y="452507"/>
                </a:lnTo>
                <a:lnTo>
                  <a:pt x="814378" y="437667"/>
                </a:lnTo>
                <a:lnTo>
                  <a:pt x="818936" y="432786"/>
                </a:lnTo>
                <a:lnTo>
                  <a:pt x="820277" y="430446"/>
                </a:lnTo>
                <a:lnTo>
                  <a:pt x="822607" y="421609"/>
                </a:lnTo>
                <a:lnTo>
                  <a:pt x="822856" y="415963"/>
                </a:lnTo>
                <a:lnTo>
                  <a:pt x="823842" y="413516"/>
                </a:lnTo>
                <a:lnTo>
                  <a:pt x="830332" y="404493"/>
                </a:lnTo>
                <a:lnTo>
                  <a:pt x="830999" y="401072"/>
                </a:lnTo>
                <a:lnTo>
                  <a:pt x="831177" y="398826"/>
                </a:lnTo>
                <a:lnTo>
                  <a:pt x="832248" y="396377"/>
                </a:lnTo>
                <a:lnTo>
                  <a:pt x="837354" y="388378"/>
                </a:lnTo>
                <a:lnTo>
                  <a:pt x="839743" y="378851"/>
                </a:lnTo>
                <a:lnTo>
                  <a:pt x="839998" y="373132"/>
                </a:lnTo>
                <a:lnTo>
                  <a:pt x="840986" y="370674"/>
                </a:lnTo>
                <a:lnTo>
                  <a:pt x="847476" y="361633"/>
                </a:lnTo>
                <a:lnTo>
                  <a:pt x="848144" y="358211"/>
                </a:lnTo>
                <a:lnTo>
                  <a:pt x="848322" y="355965"/>
                </a:lnTo>
                <a:lnTo>
                  <a:pt x="849393" y="353515"/>
                </a:lnTo>
                <a:lnTo>
                  <a:pt x="856027" y="344486"/>
                </a:lnTo>
                <a:lnTo>
                  <a:pt x="861439" y="338819"/>
                </a:lnTo>
                <a:lnTo>
                  <a:pt x="862900" y="336369"/>
                </a:lnTo>
                <a:lnTo>
                  <a:pt x="865909" y="328371"/>
                </a:lnTo>
                <a:lnTo>
                  <a:pt x="871457" y="319968"/>
                </a:lnTo>
                <a:lnTo>
                  <a:pt x="874008" y="310294"/>
                </a:lnTo>
                <a:lnTo>
                  <a:pt x="880210" y="302099"/>
                </a:lnTo>
                <a:lnTo>
                  <a:pt x="882605" y="293054"/>
                </a:lnTo>
                <a:lnTo>
                  <a:pt x="888787" y="284935"/>
                </a:lnTo>
                <a:lnTo>
                  <a:pt x="890317" y="279673"/>
                </a:lnTo>
                <a:lnTo>
                  <a:pt x="891177" y="271355"/>
                </a:lnTo>
                <a:lnTo>
                  <a:pt x="892251" y="269486"/>
                </a:lnTo>
                <a:lnTo>
                  <a:pt x="893919" y="268240"/>
                </a:lnTo>
                <a:lnTo>
                  <a:pt x="895983" y="267409"/>
                </a:lnTo>
                <a:lnTo>
                  <a:pt x="903440" y="261689"/>
                </a:lnTo>
                <a:lnTo>
                  <a:pt x="905189" y="259232"/>
                </a:lnTo>
                <a:lnTo>
                  <a:pt x="908602" y="251223"/>
                </a:lnTo>
                <a:lnTo>
                  <a:pt x="912776" y="245639"/>
                </a:lnTo>
                <a:lnTo>
                  <a:pt x="913317" y="243770"/>
                </a:lnTo>
                <a:lnTo>
                  <a:pt x="912725" y="242523"/>
                </a:lnTo>
                <a:lnTo>
                  <a:pt x="911379" y="241692"/>
                </a:lnTo>
                <a:lnTo>
                  <a:pt x="911433" y="240186"/>
                </a:lnTo>
                <a:lnTo>
                  <a:pt x="912422" y="238229"/>
                </a:lnTo>
                <a:lnTo>
                  <a:pt x="924356" y="224473"/>
                </a:lnTo>
                <a:lnTo>
                  <a:pt x="924847" y="222991"/>
                </a:lnTo>
                <a:lnTo>
                  <a:pt x="925393" y="218805"/>
                </a:lnTo>
                <a:lnTo>
                  <a:pt x="926491" y="216355"/>
                </a:lnTo>
                <a:lnTo>
                  <a:pt x="933173" y="207326"/>
                </a:lnTo>
                <a:lnTo>
                  <a:pt x="938589" y="201659"/>
                </a:lnTo>
                <a:lnTo>
                  <a:pt x="940052" y="199209"/>
                </a:lnTo>
                <a:lnTo>
                  <a:pt x="941676" y="193948"/>
                </a:lnTo>
                <a:lnTo>
                  <a:pt x="943061" y="192163"/>
                </a:lnTo>
                <a:lnTo>
                  <a:pt x="944937" y="190974"/>
                </a:lnTo>
                <a:lnTo>
                  <a:pt x="947141" y="190181"/>
                </a:lnTo>
                <a:lnTo>
                  <a:pt x="948609" y="188700"/>
                </a:lnTo>
                <a:lnTo>
                  <a:pt x="949589" y="186760"/>
                </a:lnTo>
                <a:lnTo>
                  <a:pt x="950242" y="184514"/>
                </a:lnTo>
                <a:lnTo>
                  <a:pt x="951630" y="183017"/>
                </a:lnTo>
                <a:lnTo>
                  <a:pt x="953507" y="182019"/>
                </a:lnTo>
                <a:lnTo>
                  <a:pt x="955712" y="181353"/>
                </a:lnTo>
                <a:lnTo>
                  <a:pt x="957181" y="179957"/>
                </a:lnTo>
                <a:lnTo>
                  <a:pt x="958161" y="178074"/>
                </a:lnTo>
                <a:lnTo>
                  <a:pt x="959733" y="172759"/>
                </a:lnTo>
                <a:lnTo>
                  <a:pt x="968330" y="163265"/>
                </a:lnTo>
                <a:lnTo>
                  <a:pt x="968586" y="158441"/>
                </a:lnTo>
                <a:lnTo>
                  <a:pt x="969574" y="157063"/>
                </a:lnTo>
                <a:lnTo>
                  <a:pt x="971185" y="156143"/>
                </a:lnTo>
                <a:lnTo>
                  <a:pt x="976063" y="154668"/>
                </a:lnTo>
                <a:lnTo>
                  <a:pt x="976464" y="153595"/>
                </a:lnTo>
                <a:lnTo>
                  <a:pt x="976909" y="149862"/>
                </a:lnTo>
                <a:lnTo>
                  <a:pt x="977980" y="148486"/>
                </a:lnTo>
                <a:lnTo>
                  <a:pt x="979647" y="147568"/>
                </a:lnTo>
                <a:lnTo>
                  <a:pt x="981711" y="146956"/>
                </a:lnTo>
                <a:lnTo>
                  <a:pt x="983086" y="145596"/>
                </a:lnTo>
                <a:lnTo>
                  <a:pt x="984004" y="143736"/>
                </a:lnTo>
                <a:lnTo>
                  <a:pt x="985475" y="138459"/>
                </a:lnTo>
                <a:lnTo>
                  <a:pt x="993186" y="129893"/>
                </a:lnTo>
                <a:lnTo>
                  <a:pt x="993866" y="126628"/>
                </a:lnTo>
                <a:lnTo>
                  <a:pt x="994048" y="124424"/>
                </a:lnTo>
                <a:lnTo>
                  <a:pt x="995120" y="122954"/>
                </a:lnTo>
                <a:lnTo>
                  <a:pt x="996789" y="121975"/>
                </a:lnTo>
                <a:lnTo>
                  <a:pt x="998853" y="121321"/>
                </a:lnTo>
                <a:lnTo>
                  <a:pt x="1000230" y="119933"/>
                </a:lnTo>
                <a:lnTo>
                  <a:pt x="1001148" y="118056"/>
                </a:lnTo>
                <a:lnTo>
                  <a:pt x="1001759" y="115851"/>
                </a:lnTo>
                <a:lnTo>
                  <a:pt x="1003120" y="114382"/>
                </a:lnTo>
                <a:lnTo>
                  <a:pt x="1004979" y="113402"/>
                </a:lnTo>
                <a:lnTo>
                  <a:pt x="1007171" y="112749"/>
                </a:lnTo>
                <a:lnTo>
                  <a:pt x="1008632" y="111361"/>
                </a:lnTo>
                <a:lnTo>
                  <a:pt x="1009606" y="109483"/>
                </a:lnTo>
                <a:lnTo>
                  <a:pt x="1010689" y="104857"/>
                </a:lnTo>
                <a:lnTo>
                  <a:pt x="1011170" y="99626"/>
                </a:lnTo>
                <a:lnTo>
                  <a:pt x="1012251" y="97849"/>
                </a:lnTo>
                <a:lnTo>
                  <a:pt x="1013924" y="96666"/>
                </a:lnTo>
                <a:lnTo>
                  <a:pt x="1015992" y="95876"/>
                </a:lnTo>
                <a:lnTo>
                  <a:pt x="1017371" y="94398"/>
                </a:lnTo>
                <a:lnTo>
                  <a:pt x="1018289" y="92459"/>
                </a:lnTo>
                <a:lnTo>
                  <a:pt x="1019765" y="87055"/>
                </a:lnTo>
                <a:lnTo>
                  <a:pt x="1025947" y="79144"/>
                </a:lnTo>
                <a:lnTo>
                  <a:pt x="1028338" y="70159"/>
                </a:lnTo>
                <a:lnTo>
                  <a:pt x="1037409" y="59942"/>
                </a:lnTo>
                <a:lnTo>
                  <a:pt x="1061660" y="35620"/>
                </a:lnTo>
                <a:lnTo>
                  <a:pt x="1062103" y="34224"/>
                </a:lnTo>
                <a:lnTo>
                  <a:pt x="1062597" y="30133"/>
                </a:lnTo>
                <a:lnTo>
                  <a:pt x="1063681" y="27709"/>
                </a:lnTo>
                <a:lnTo>
                  <a:pt x="1070337" y="18724"/>
                </a:lnTo>
                <a:lnTo>
                  <a:pt x="1078836" y="9903"/>
                </a:lnTo>
                <a:lnTo>
                  <a:pt x="1080221" y="9460"/>
                </a:lnTo>
                <a:lnTo>
                  <a:pt x="1084301" y="8967"/>
                </a:lnTo>
                <a:lnTo>
                  <a:pt x="1085770" y="7883"/>
                </a:lnTo>
                <a:lnTo>
                  <a:pt x="1086749" y="6208"/>
                </a:lnTo>
                <a:lnTo>
                  <a:pt x="1088321" y="1226"/>
                </a:lnTo>
                <a:lnTo>
                  <a:pt x="1089402" y="818"/>
                </a:lnTo>
                <a:lnTo>
                  <a:pt x="10972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04"/>
          <p:cNvSpPr/>
          <p:nvPr/>
        </p:nvSpPr>
        <p:spPr>
          <a:xfrm>
            <a:off x="7272337" y="2168877"/>
            <a:ext cx="214174" cy="162844"/>
          </a:xfrm>
          <a:custGeom>
            <a:avLst/>
            <a:gdLst/>
            <a:ahLst/>
            <a:cxnLst/>
            <a:rect l="0" t="0" r="0" b="0"/>
            <a:pathLst>
              <a:path w="214174" h="162844">
                <a:moveTo>
                  <a:pt x="0" y="102835"/>
                </a:moveTo>
                <a:lnTo>
                  <a:pt x="0" y="81501"/>
                </a:lnTo>
                <a:lnTo>
                  <a:pt x="1905" y="79088"/>
                </a:lnTo>
                <a:lnTo>
                  <a:pt x="5080" y="76526"/>
                </a:lnTo>
                <a:lnTo>
                  <a:pt x="9102" y="73866"/>
                </a:lnTo>
                <a:lnTo>
                  <a:pt x="12736" y="71140"/>
                </a:lnTo>
                <a:lnTo>
                  <a:pt x="16110" y="68370"/>
                </a:lnTo>
                <a:lnTo>
                  <a:pt x="19312" y="65571"/>
                </a:lnTo>
                <a:lnTo>
                  <a:pt x="22399" y="62752"/>
                </a:lnTo>
                <a:lnTo>
                  <a:pt x="28370" y="57080"/>
                </a:lnTo>
                <a:lnTo>
                  <a:pt x="37087" y="48532"/>
                </a:lnTo>
                <a:lnTo>
                  <a:pt x="40917" y="45678"/>
                </a:lnTo>
                <a:lnTo>
                  <a:pt x="45376" y="42823"/>
                </a:lnTo>
                <a:lnTo>
                  <a:pt x="50253" y="39967"/>
                </a:lnTo>
                <a:lnTo>
                  <a:pt x="55410" y="38063"/>
                </a:lnTo>
                <a:lnTo>
                  <a:pt x="60753" y="36794"/>
                </a:lnTo>
                <a:lnTo>
                  <a:pt x="66219" y="35947"/>
                </a:lnTo>
                <a:lnTo>
                  <a:pt x="70817" y="34431"/>
                </a:lnTo>
                <a:lnTo>
                  <a:pt x="74833" y="32467"/>
                </a:lnTo>
                <a:lnTo>
                  <a:pt x="78464" y="30206"/>
                </a:lnTo>
                <a:lnTo>
                  <a:pt x="82790" y="27745"/>
                </a:lnTo>
                <a:lnTo>
                  <a:pt x="92676" y="22472"/>
                </a:lnTo>
                <a:lnTo>
                  <a:pt x="108951" y="14148"/>
                </a:lnTo>
                <a:lnTo>
                  <a:pt x="113592" y="12278"/>
                </a:lnTo>
                <a:lnTo>
                  <a:pt x="117638" y="11031"/>
                </a:lnTo>
                <a:lnTo>
                  <a:pt x="121287" y="10200"/>
                </a:lnTo>
                <a:lnTo>
                  <a:pt x="125626" y="8693"/>
                </a:lnTo>
                <a:lnTo>
                  <a:pt x="130423" y="6736"/>
                </a:lnTo>
                <a:lnTo>
                  <a:pt x="135526" y="4479"/>
                </a:lnTo>
                <a:lnTo>
                  <a:pt x="140833" y="2975"/>
                </a:lnTo>
                <a:lnTo>
                  <a:pt x="146276" y="1971"/>
                </a:lnTo>
                <a:lnTo>
                  <a:pt x="151810" y="1303"/>
                </a:lnTo>
                <a:lnTo>
                  <a:pt x="156452" y="857"/>
                </a:lnTo>
                <a:lnTo>
                  <a:pt x="160499" y="559"/>
                </a:lnTo>
                <a:lnTo>
                  <a:pt x="164150" y="362"/>
                </a:lnTo>
                <a:lnTo>
                  <a:pt x="170745" y="141"/>
                </a:lnTo>
                <a:lnTo>
                  <a:pt x="182741" y="0"/>
                </a:lnTo>
                <a:lnTo>
                  <a:pt x="185644" y="941"/>
                </a:lnTo>
                <a:lnTo>
                  <a:pt x="191411" y="4526"/>
                </a:lnTo>
                <a:lnTo>
                  <a:pt x="196983" y="8698"/>
                </a:lnTo>
                <a:lnTo>
                  <a:pt x="201213" y="12736"/>
                </a:lnTo>
                <a:lnTo>
                  <a:pt x="208950" y="20365"/>
                </a:lnTo>
                <a:lnTo>
                  <a:pt x="210738" y="23090"/>
                </a:lnTo>
                <a:lnTo>
                  <a:pt x="211929" y="25859"/>
                </a:lnTo>
                <a:lnTo>
                  <a:pt x="212724" y="28658"/>
                </a:lnTo>
                <a:lnTo>
                  <a:pt x="213254" y="31476"/>
                </a:lnTo>
                <a:lnTo>
                  <a:pt x="213606" y="34307"/>
                </a:lnTo>
                <a:lnTo>
                  <a:pt x="213842" y="37147"/>
                </a:lnTo>
                <a:lnTo>
                  <a:pt x="213999" y="40946"/>
                </a:lnTo>
                <a:lnTo>
                  <a:pt x="214173" y="50246"/>
                </a:lnTo>
                <a:lnTo>
                  <a:pt x="213267" y="54441"/>
                </a:lnTo>
                <a:lnTo>
                  <a:pt x="211710" y="58190"/>
                </a:lnTo>
                <a:lnTo>
                  <a:pt x="209721" y="61641"/>
                </a:lnTo>
                <a:lnTo>
                  <a:pt x="208393" y="64895"/>
                </a:lnTo>
                <a:lnTo>
                  <a:pt x="207509" y="68017"/>
                </a:lnTo>
                <a:lnTo>
                  <a:pt x="206919" y="71050"/>
                </a:lnTo>
                <a:lnTo>
                  <a:pt x="205573" y="74025"/>
                </a:lnTo>
                <a:lnTo>
                  <a:pt x="203725" y="76961"/>
                </a:lnTo>
                <a:lnTo>
                  <a:pt x="201539" y="79871"/>
                </a:lnTo>
                <a:lnTo>
                  <a:pt x="199129" y="83715"/>
                </a:lnTo>
                <a:lnTo>
                  <a:pt x="196570" y="88184"/>
                </a:lnTo>
                <a:lnTo>
                  <a:pt x="193912" y="93068"/>
                </a:lnTo>
                <a:lnTo>
                  <a:pt x="191187" y="97276"/>
                </a:lnTo>
                <a:lnTo>
                  <a:pt x="188418" y="101034"/>
                </a:lnTo>
                <a:lnTo>
                  <a:pt x="185620" y="104492"/>
                </a:lnTo>
                <a:lnTo>
                  <a:pt x="182801" y="107750"/>
                </a:lnTo>
                <a:lnTo>
                  <a:pt x="179970" y="110874"/>
                </a:lnTo>
                <a:lnTo>
                  <a:pt x="177130" y="113909"/>
                </a:lnTo>
                <a:lnTo>
                  <a:pt x="175237" y="117838"/>
                </a:lnTo>
                <a:lnTo>
                  <a:pt x="173975" y="122362"/>
                </a:lnTo>
                <a:lnTo>
                  <a:pt x="173134" y="127283"/>
                </a:lnTo>
                <a:lnTo>
                  <a:pt x="171620" y="131516"/>
                </a:lnTo>
                <a:lnTo>
                  <a:pt x="169658" y="135291"/>
                </a:lnTo>
                <a:lnTo>
                  <a:pt x="167398" y="138760"/>
                </a:lnTo>
                <a:lnTo>
                  <a:pt x="164939" y="142025"/>
                </a:lnTo>
                <a:lnTo>
                  <a:pt x="162347" y="145154"/>
                </a:lnTo>
                <a:lnTo>
                  <a:pt x="159666" y="148193"/>
                </a:lnTo>
                <a:lnTo>
                  <a:pt x="154147" y="154109"/>
                </a:lnTo>
                <a:lnTo>
                  <a:pt x="145732" y="1628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5"/>
          <p:cNvSpPr/>
          <p:nvPr/>
        </p:nvSpPr>
        <p:spPr>
          <a:xfrm>
            <a:off x="5223509" y="2151697"/>
            <a:ext cx="1037274" cy="2211706"/>
          </a:xfrm>
          <a:custGeom>
            <a:avLst/>
            <a:gdLst/>
            <a:ahLst/>
            <a:cxnLst/>
            <a:rect l="0" t="0" r="0" b="0"/>
            <a:pathLst>
              <a:path w="1037274" h="2211706">
                <a:moveTo>
                  <a:pt x="1037273" y="2211705"/>
                </a:moveTo>
                <a:lnTo>
                  <a:pt x="1037273" y="2191305"/>
                </a:lnTo>
                <a:lnTo>
                  <a:pt x="1026690" y="2158244"/>
                </a:lnTo>
                <a:lnTo>
                  <a:pt x="1023044" y="2148892"/>
                </a:lnTo>
                <a:lnTo>
                  <a:pt x="1020992" y="2137320"/>
                </a:lnTo>
                <a:lnTo>
                  <a:pt x="1020242" y="2115856"/>
                </a:lnTo>
                <a:lnTo>
                  <a:pt x="1017639" y="2106876"/>
                </a:lnTo>
                <a:lnTo>
                  <a:pt x="1014259" y="2096534"/>
                </a:lnTo>
                <a:lnTo>
                  <a:pt x="1011404" y="2080954"/>
                </a:lnTo>
                <a:lnTo>
                  <a:pt x="1005902" y="2068930"/>
                </a:lnTo>
                <a:lnTo>
                  <a:pt x="1003560" y="2048283"/>
                </a:lnTo>
                <a:lnTo>
                  <a:pt x="1003367" y="2042750"/>
                </a:lnTo>
                <a:lnTo>
                  <a:pt x="1002287" y="2038108"/>
                </a:lnTo>
                <a:lnTo>
                  <a:pt x="997167" y="2026072"/>
                </a:lnTo>
                <a:lnTo>
                  <a:pt x="992415" y="2005422"/>
                </a:lnTo>
                <a:lnTo>
                  <a:pt x="988761" y="1994294"/>
                </a:lnTo>
                <a:lnTo>
                  <a:pt x="985752" y="1978271"/>
                </a:lnTo>
                <a:lnTo>
                  <a:pt x="980203" y="1966115"/>
                </a:lnTo>
                <a:lnTo>
                  <a:pt x="975306" y="1945424"/>
                </a:lnTo>
                <a:lnTo>
                  <a:pt x="970652" y="1931194"/>
                </a:lnTo>
                <a:lnTo>
                  <a:pt x="968611" y="1923204"/>
                </a:lnTo>
                <a:lnTo>
                  <a:pt x="962080" y="1905092"/>
                </a:lnTo>
                <a:lnTo>
                  <a:pt x="961427" y="1901569"/>
                </a:lnTo>
                <a:lnTo>
                  <a:pt x="958161" y="1895114"/>
                </a:lnTo>
                <a:lnTo>
                  <a:pt x="948303" y="1878659"/>
                </a:lnTo>
                <a:lnTo>
                  <a:pt x="945343" y="1870645"/>
                </a:lnTo>
                <a:lnTo>
                  <a:pt x="944555" y="1867174"/>
                </a:lnTo>
                <a:lnTo>
                  <a:pt x="941137" y="1860778"/>
                </a:lnTo>
                <a:lnTo>
                  <a:pt x="938893" y="1857738"/>
                </a:lnTo>
                <a:lnTo>
                  <a:pt x="936399" y="1849282"/>
                </a:lnTo>
                <a:lnTo>
                  <a:pt x="935733" y="1844359"/>
                </a:lnTo>
                <a:lnTo>
                  <a:pt x="932455" y="1836350"/>
                </a:lnTo>
                <a:lnTo>
                  <a:pt x="928775" y="1829616"/>
                </a:lnTo>
                <a:lnTo>
                  <a:pt x="925750" y="1820469"/>
                </a:lnTo>
                <a:lnTo>
                  <a:pt x="919245" y="1811726"/>
                </a:lnTo>
                <a:lnTo>
                  <a:pt x="914014" y="1805972"/>
                </a:lnTo>
                <a:lnTo>
                  <a:pt x="912238" y="1802151"/>
                </a:lnTo>
                <a:lnTo>
                  <a:pt x="908786" y="1788625"/>
                </a:lnTo>
                <a:lnTo>
                  <a:pt x="903106" y="1778161"/>
                </a:lnTo>
                <a:lnTo>
                  <a:pt x="900047" y="1769028"/>
                </a:lnTo>
                <a:lnTo>
                  <a:pt x="894485" y="1760290"/>
                </a:lnTo>
                <a:lnTo>
                  <a:pt x="892849" y="1754536"/>
                </a:lnTo>
                <a:lnTo>
                  <a:pt x="891928" y="1745942"/>
                </a:lnTo>
                <a:lnTo>
                  <a:pt x="890846" y="1743081"/>
                </a:lnTo>
                <a:lnTo>
                  <a:pt x="885726" y="1734504"/>
                </a:lnTo>
                <a:lnTo>
                  <a:pt x="882833" y="1725931"/>
                </a:lnTo>
                <a:lnTo>
                  <a:pt x="876367" y="1717358"/>
                </a:lnTo>
                <a:lnTo>
                  <a:pt x="871144" y="1711643"/>
                </a:lnTo>
                <a:lnTo>
                  <a:pt x="869371" y="1708785"/>
                </a:lnTo>
                <a:lnTo>
                  <a:pt x="867399" y="1703070"/>
                </a:lnTo>
                <a:lnTo>
                  <a:pt x="866290" y="1694498"/>
                </a:lnTo>
                <a:lnTo>
                  <a:pt x="865182" y="1691640"/>
                </a:lnTo>
                <a:lnTo>
                  <a:pt x="861411" y="1685925"/>
                </a:lnTo>
                <a:lnTo>
                  <a:pt x="852181" y="1674495"/>
                </a:lnTo>
                <a:lnTo>
                  <a:pt x="848763" y="1665923"/>
                </a:lnTo>
                <a:lnTo>
                  <a:pt x="843094" y="1657350"/>
                </a:lnTo>
                <a:lnTo>
                  <a:pt x="840039" y="1648778"/>
                </a:lnTo>
                <a:lnTo>
                  <a:pt x="834477" y="1640205"/>
                </a:lnTo>
                <a:lnTo>
                  <a:pt x="831452" y="1631633"/>
                </a:lnTo>
                <a:lnTo>
                  <a:pt x="825900" y="1623060"/>
                </a:lnTo>
                <a:lnTo>
                  <a:pt x="824267" y="1617345"/>
                </a:lnTo>
                <a:lnTo>
                  <a:pt x="823348" y="1608773"/>
                </a:lnTo>
                <a:lnTo>
                  <a:pt x="822266" y="1605915"/>
                </a:lnTo>
                <a:lnTo>
                  <a:pt x="817146" y="1597343"/>
                </a:lnTo>
                <a:lnTo>
                  <a:pt x="814253" y="1588770"/>
                </a:lnTo>
                <a:lnTo>
                  <a:pt x="808739" y="1580198"/>
                </a:lnTo>
                <a:lnTo>
                  <a:pt x="805729" y="1571625"/>
                </a:lnTo>
                <a:lnTo>
                  <a:pt x="801649" y="1565910"/>
                </a:lnTo>
                <a:lnTo>
                  <a:pt x="799228" y="1564005"/>
                </a:lnTo>
                <a:lnTo>
                  <a:pt x="796662" y="1562735"/>
                </a:lnTo>
                <a:lnTo>
                  <a:pt x="793998" y="1561889"/>
                </a:lnTo>
                <a:lnTo>
                  <a:pt x="792222" y="1560371"/>
                </a:lnTo>
                <a:lnTo>
                  <a:pt x="791038" y="1558408"/>
                </a:lnTo>
                <a:lnTo>
                  <a:pt x="790249" y="1556146"/>
                </a:lnTo>
                <a:lnTo>
                  <a:pt x="786833" y="1551093"/>
                </a:lnTo>
                <a:lnTo>
                  <a:pt x="766507" y="1528521"/>
                </a:lnTo>
                <a:lnTo>
                  <a:pt x="763421" y="1518994"/>
                </a:lnTo>
                <a:lnTo>
                  <a:pt x="752389" y="1506814"/>
                </a:lnTo>
                <a:lnTo>
                  <a:pt x="750195" y="1504606"/>
                </a:lnTo>
                <a:lnTo>
                  <a:pt x="748733" y="1502181"/>
                </a:lnTo>
                <a:lnTo>
                  <a:pt x="747108" y="1496946"/>
                </a:lnTo>
                <a:lnTo>
                  <a:pt x="745722" y="1495169"/>
                </a:lnTo>
                <a:lnTo>
                  <a:pt x="743846" y="1493984"/>
                </a:lnTo>
                <a:lnTo>
                  <a:pt x="741643" y="1493194"/>
                </a:lnTo>
                <a:lnTo>
                  <a:pt x="740173" y="1491715"/>
                </a:lnTo>
                <a:lnTo>
                  <a:pt x="739194" y="1489777"/>
                </a:lnTo>
                <a:lnTo>
                  <a:pt x="738541" y="1487532"/>
                </a:lnTo>
                <a:lnTo>
                  <a:pt x="737153" y="1486035"/>
                </a:lnTo>
                <a:lnTo>
                  <a:pt x="735276" y="1485038"/>
                </a:lnTo>
                <a:lnTo>
                  <a:pt x="733071" y="1484373"/>
                </a:lnTo>
                <a:lnTo>
                  <a:pt x="731602" y="1482977"/>
                </a:lnTo>
                <a:lnTo>
                  <a:pt x="730622" y="1481094"/>
                </a:lnTo>
                <a:lnTo>
                  <a:pt x="729534" y="1476461"/>
                </a:lnTo>
                <a:lnTo>
                  <a:pt x="729050" y="1471227"/>
                </a:lnTo>
                <a:lnTo>
                  <a:pt x="727969" y="1469451"/>
                </a:lnTo>
                <a:lnTo>
                  <a:pt x="726295" y="1468266"/>
                </a:lnTo>
                <a:lnTo>
                  <a:pt x="724227" y="1467477"/>
                </a:lnTo>
                <a:lnTo>
                  <a:pt x="722848" y="1465998"/>
                </a:lnTo>
                <a:lnTo>
                  <a:pt x="721929" y="1464059"/>
                </a:lnTo>
                <a:lnTo>
                  <a:pt x="720454" y="1458655"/>
                </a:lnTo>
                <a:lnTo>
                  <a:pt x="720198" y="1453169"/>
                </a:lnTo>
                <a:lnTo>
                  <a:pt x="719210" y="1450744"/>
                </a:lnTo>
                <a:lnTo>
                  <a:pt x="712719" y="1441760"/>
                </a:lnTo>
                <a:lnTo>
                  <a:pt x="712052" y="1438342"/>
                </a:lnTo>
                <a:lnTo>
                  <a:pt x="711874" y="1436097"/>
                </a:lnTo>
                <a:lnTo>
                  <a:pt x="710803" y="1433648"/>
                </a:lnTo>
                <a:lnTo>
                  <a:pt x="704168" y="1424621"/>
                </a:lnTo>
                <a:lnTo>
                  <a:pt x="703489" y="1421200"/>
                </a:lnTo>
                <a:lnTo>
                  <a:pt x="702955" y="1407199"/>
                </a:lnTo>
                <a:lnTo>
                  <a:pt x="697056" y="1399305"/>
                </a:lnTo>
                <a:lnTo>
                  <a:pt x="695565" y="1394073"/>
                </a:lnTo>
                <a:lnTo>
                  <a:pt x="694215" y="1392297"/>
                </a:lnTo>
                <a:lnTo>
                  <a:pt x="692363" y="1391113"/>
                </a:lnTo>
                <a:lnTo>
                  <a:pt x="690176" y="1390324"/>
                </a:lnTo>
                <a:lnTo>
                  <a:pt x="688717" y="1388845"/>
                </a:lnTo>
                <a:lnTo>
                  <a:pt x="687745" y="1386907"/>
                </a:lnTo>
                <a:lnTo>
                  <a:pt x="686184" y="1381503"/>
                </a:lnTo>
                <a:lnTo>
                  <a:pt x="685915" y="1376016"/>
                </a:lnTo>
                <a:lnTo>
                  <a:pt x="684924" y="1374544"/>
                </a:lnTo>
                <a:lnTo>
                  <a:pt x="683311" y="1373563"/>
                </a:lnTo>
                <a:lnTo>
                  <a:pt x="678430" y="1371988"/>
                </a:lnTo>
                <a:lnTo>
                  <a:pt x="678029" y="1370906"/>
                </a:lnTo>
                <a:lnTo>
                  <a:pt x="677334" y="1364253"/>
                </a:lnTo>
                <a:lnTo>
                  <a:pt x="669856" y="1355754"/>
                </a:lnTo>
                <a:lnTo>
                  <a:pt x="669189" y="1352493"/>
                </a:lnTo>
                <a:lnTo>
                  <a:pt x="669011" y="1350290"/>
                </a:lnTo>
                <a:lnTo>
                  <a:pt x="667940" y="1348821"/>
                </a:lnTo>
                <a:lnTo>
                  <a:pt x="666274" y="1347841"/>
                </a:lnTo>
                <a:lnTo>
                  <a:pt x="661306" y="1346270"/>
                </a:lnTo>
                <a:lnTo>
                  <a:pt x="660898" y="1345188"/>
                </a:lnTo>
                <a:lnTo>
                  <a:pt x="660190" y="1338536"/>
                </a:lnTo>
                <a:lnTo>
                  <a:pt x="652712" y="1330037"/>
                </a:lnTo>
                <a:lnTo>
                  <a:pt x="652045" y="1326775"/>
                </a:lnTo>
                <a:lnTo>
                  <a:pt x="651616" y="1321471"/>
                </a:lnTo>
                <a:lnTo>
                  <a:pt x="645640" y="1313579"/>
                </a:lnTo>
                <a:lnTo>
                  <a:pt x="643294" y="1304599"/>
                </a:lnTo>
                <a:lnTo>
                  <a:pt x="635588" y="1295778"/>
                </a:lnTo>
                <a:lnTo>
                  <a:pt x="634909" y="1292499"/>
                </a:lnTo>
                <a:lnTo>
                  <a:pt x="634473" y="1287184"/>
                </a:lnTo>
                <a:lnTo>
                  <a:pt x="626994" y="1278609"/>
                </a:lnTo>
                <a:lnTo>
                  <a:pt x="617047" y="1273139"/>
                </a:lnTo>
                <a:lnTo>
                  <a:pt x="609841" y="1270690"/>
                </a:lnTo>
                <a:lnTo>
                  <a:pt x="606586" y="1270036"/>
                </a:lnTo>
                <a:lnTo>
                  <a:pt x="600429" y="1266771"/>
                </a:lnTo>
                <a:lnTo>
                  <a:pt x="593266" y="1261464"/>
                </a:lnTo>
                <a:lnTo>
                  <a:pt x="592679" y="1260076"/>
                </a:lnTo>
                <a:lnTo>
                  <a:pt x="591658" y="1252891"/>
                </a:lnTo>
                <a:lnTo>
                  <a:pt x="586998" y="1247421"/>
                </a:lnTo>
                <a:lnTo>
                  <a:pt x="584689" y="1245952"/>
                </a:lnTo>
                <a:lnTo>
                  <a:pt x="579585" y="1244319"/>
                </a:lnTo>
                <a:lnTo>
                  <a:pt x="577843" y="1242931"/>
                </a:lnTo>
                <a:lnTo>
                  <a:pt x="576681" y="1241053"/>
                </a:lnTo>
                <a:lnTo>
                  <a:pt x="575390" y="1236427"/>
                </a:lnTo>
                <a:lnTo>
                  <a:pt x="574817" y="1231196"/>
                </a:lnTo>
                <a:lnTo>
                  <a:pt x="573711" y="1229420"/>
                </a:lnTo>
                <a:lnTo>
                  <a:pt x="572022" y="1228236"/>
                </a:lnTo>
                <a:lnTo>
                  <a:pt x="569943" y="1227446"/>
                </a:lnTo>
                <a:lnTo>
                  <a:pt x="568557" y="1225968"/>
                </a:lnTo>
                <a:lnTo>
                  <a:pt x="567634" y="1224029"/>
                </a:lnTo>
                <a:lnTo>
                  <a:pt x="567017" y="1221785"/>
                </a:lnTo>
                <a:lnTo>
                  <a:pt x="563793" y="1216750"/>
                </a:lnTo>
                <a:lnTo>
                  <a:pt x="551578" y="1202192"/>
                </a:lnTo>
                <a:lnTo>
                  <a:pt x="549947" y="1196930"/>
                </a:lnTo>
                <a:lnTo>
                  <a:pt x="549028" y="1188613"/>
                </a:lnTo>
                <a:lnTo>
                  <a:pt x="547946" y="1186744"/>
                </a:lnTo>
                <a:lnTo>
                  <a:pt x="546272" y="1185497"/>
                </a:lnTo>
                <a:lnTo>
                  <a:pt x="544205" y="1184667"/>
                </a:lnTo>
                <a:lnTo>
                  <a:pt x="536743" y="1178946"/>
                </a:lnTo>
                <a:lnTo>
                  <a:pt x="534994" y="1176489"/>
                </a:lnTo>
                <a:lnTo>
                  <a:pt x="533050" y="1171219"/>
                </a:lnTo>
                <a:lnTo>
                  <a:pt x="531957" y="1162897"/>
                </a:lnTo>
                <a:lnTo>
                  <a:pt x="530851" y="1161027"/>
                </a:lnTo>
                <a:lnTo>
                  <a:pt x="529160" y="1159781"/>
                </a:lnTo>
                <a:lnTo>
                  <a:pt x="527081" y="1158950"/>
                </a:lnTo>
                <a:lnTo>
                  <a:pt x="519604" y="1153229"/>
                </a:lnTo>
                <a:lnTo>
                  <a:pt x="517853" y="1150772"/>
                </a:lnTo>
                <a:lnTo>
                  <a:pt x="515908" y="1145502"/>
                </a:lnTo>
                <a:lnTo>
                  <a:pt x="514812" y="1137180"/>
                </a:lnTo>
                <a:lnTo>
                  <a:pt x="513706" y="1135310"/>
                </a:lnTo>
                <a:lnTo>
                  <a:pt x="512016" y="1134063"/>
                </a:lnTo>
                <a:lnTo>
                  <a:pt x="509937" y="1133232"/>
                </a:lnTo>
                <a:lnTo>
                  <a:pt x="508551" y="1131726"/>
                </a:lnTo>
                <a:lnTo>
                  <a:pt x="507627" y="1129769"/>
                </a:lnTo>
                <a:lnTo>
                  <a:pt x="506599" y="1125054"/>
                </a:lnTo>
                <a:lnTo>
                  <a:pt x="506143" y="1119784"/>
                </a:lnTo>
                <a:lnTo>
                  <a:pt x="505069" y="1117998"/>
                </a:lnTo>
                <a:lnTo>
                  <a:pt x="503401" y="1116807"/>
                </a:lnTo>
                <a:lnTo>
                  <a:pt x="501335" y="1116013"/>
                </a:lnTo>
                <a:lnTo>
                  <a:pt x="499959" y="1114531"/>
                </a:lnTo>
                <a:lnTo>
                  <a:pt x="499041" y="1112591"/>
                </a:lnTo>
                <a:lnTo>
                  <a:pt x="498021" y="1107895"/>
                </a:lnTo>
                <a:lnTo>
                  <a:pt x="497568" y="1102633"/>
                </a:lnTo>
                <a:lnTo>
                  <a:pt x="496495" y="1099896"/>
                </a:lnTo>
                <a:lnTo>
                  <a:pt x="489856" y="1090369"/>
                </a:lnTo>
                <a:lnTo>
                  <a:pt x="484444" y="1084649"/>
                </a:lnTo>
                <a:lnTo>
                  <a:pt x="482983" y="1082192"/>
                </a:lnTo>
                <a:lnTo>
                  <a:pt x="480445" y="1073151"/>
                </a:lnTo>
                <a:lnTo>
                  <a:pt x="472713" y="1064321"/>
                </a:lnTo>
                <a:lnTo>
                  <a:pt x="472033" y="1061041"/>
                </a:lnTo>
                <a:lnTo>
                  <a:pt x="471851" y="1058833"/>
                </a:lnTo>
                <a:lnTo>
                  <a:pt x="470777" y="1056409"/>
                </a:lnTo>
                <a:lnTo>
                  <a:pt x="467045" y="1051175"/>
                </a:lnTo>
                <a:lnTo>
                  <a:pt x="464716" y="1049399"/>
                </a:lnTo>
                <a:lnTo>
                  <a:pt x="462211" y="1048214"/>
                </a:lnTo>
                <a:lnTo>
                  <a:pt x="459588" y="1047424"/>
                </a:lnTo>
                <a:lnTo>
                  <a:pt x="457840" y="1045945"/>
                </a:lnTo>
                <a:lnTo>
                  <a:pt x="456674" y="1044007"/>
                </a:lnTo>
                <a:lnTo>
                  <a:pt x="454804" y="1038603"/>
                </a:lnTo>
                <a:lnTo>
                  <a:pt x="429931" y="1012861"/>
                </a:lnTo>
                <a:lnTo>
                  <a:pt x="429496" y="1011473"/>
                </a:lnTo>
                <a:lnTo>
                  <a:pt x="429013" y="1007391"/>
                </a:lnTo>
                <a:lnTo>
                  <a:pt x="427931" y="1005922"/>
                </a:lnTo>
                <a:lnTo>
                  <a:pt x="426257" y="1004942"/>
                </a:lnTo>
                <a:lnTo>
                  <a:pt x="424190" y="1004289"/>
                </a:lnTo>
                <a:lnTo>
                  <a:pt x="422811" y="1002901"/>
                </a:lnTo>
                <a:lnTo>
                  <a:pt x="421892" y="1001023"/>
                </a:lnTo>
                <a:lnTo>
                  <a:pt x="420416" y="995716"/>
                </a:lnTo>
                <a:lnTo>
                  <a:pt x="412704" y="987144"/>
                </a:lnTo>
                <a:lnTo>
                  <a:pt x="412024" y="983878"/>
                </a:lnTo>
                <a:lnTo>
                  <a:pt x="411843" y="981674"/>
                </a:lnTo>
                <a:lnTo>
                  <a:pt x="410769" y="979252"/>
                </a:lnTo>
                <a:lnTo>
                  <a:pt x="404131" y="970271"/>
                </a:lnTo>
                <a:lnTo>
                  <a:pt x="403452" y="966854"/>
                </a:lnTo>
                <a:lnTo>
                  <a:pt x="403271" y="964610"/>
                </a:lnTo>
                <a:lnTo>
                  <a:pt x="402197" y="962161"/>
                </a:lnTo>
                <a:lnTo>
                  <a:pt x="395559" y="953134"/>
                </a:lnTo>
                <a:lnTo>
                  <a:pt x="394879" y="949712"/>
                </a:lnTo>
                <a:lnTo>
                  <a:pt x="394698" y="947467"/>
                </a:lnTo>
                <a:lnTo>
                  <a:pt x="393624" y="945969"/>
                </a:lnTo>
                <a:lnTo>
                  <a:pt x="391957" y="944971"/>
                </a:lnTo>
                <a:lnTo>
                  <a:pt x="389892" y="944306"/>
                </a:lnTo>
                <a:lnTo>
                  <a:pt x="388516" y="942910"/>
                </a:lnTo>
                <a:lnTo>
                  <a:pt x="387598" y="941027"/>
                </a:lnTo>
                <a:lnTo>
                  <a:pt x="386986" y="938819"/>
                </a:lnTo>
                <a:lnTo>
                  <a:pt x="383767" y="933825"/>
                </a:lnTo>
                <a:lnTo>
                  <a:pt x="381575" y="931160"/>
                </a:lnTo>
                <a:lnTo>
                  <a:pt x="380113" y="928431"/>
                </a:lnTo>
                <a:lnTo>
                  <a:pt x="377576" y="918917"/>
                </a:lnTo>
                <a:lnTo>
                  <a:pt x="377194" y="896871"/>
                </a:lnTo>
                <a:lnTo>
                  <a:pt x="376240" y="894141"/>
                </a:lnTo>
                <a:lnTo>
                  <a:pt x="371300" y="885749"/>
                </a:lnTo>
                <a:lnTo>
                  <a:pt x="369810" y="880077"/>
                </a:lnTo>
                <a:lnTo>
                  <a:pt x="368460" y="878183"/>
                </a:lnTo>
                <a:lnTo>
                  <a:pt x="366608" y="876920"/>
                </a:lnTo>
                <a:lnTo>
                  <a:pt x="364421" y="876078"/>
                </a:lnTo>
                <a:lnTo>
                  <a:pt x="362962" y="874565"/>
                </a:lnTo>
                <a:lnTo>
                  <a:pt x="361990" y="872603"/>
                </a:lnTo>
                <a:lnTo>
                  <a:pt x="360910" y="867884"/>
                </a:lnTo>
                <a:lnTo>
                  <a:pt x="360055" y="844619"/>
                </a:lnTo>
                <a:lnTo>
                  <a:pt x="359099" y="843114"/>
                </a:lnTo>
                <a:lnTo>
                  <a:pt x="357510" y="842111"/>
                </a:lnTo>
                <a:lnTo>
                  <a:pt x="355498" y="841443"/>
                </a:lnTo>
                <a:lnTo>
                  <a:pt x="354156" y="840044"/>
                </a:lnTo>
                <a:lnTo>
                  <a:pt x="353262" y="838160"/>
                </a:lnTo>
                <a:lnTo>
                  <a:pt x="352268" y="833526"/>
                </a:lnTo>
                <a:lnTo>
                  <a:pt x="351504" y="816047"/>
                </a:lnTo>
                <a:lnTo>
                  <a:pt x="348947" y="812585"/>
                </a:lnTo>
                <a:lnTo>
                  <a:pt x="346931" y="810328"/>
                </a:lnTo>
                <a:lnTo>
                  <a:pt x="345588" y="807872"/>
                </a:lnTo>
                <a:lnTo>
                  <a:pt x="343254" y="798830"/>
                </a:lnTo>
                <a:lnTo>
                  <a:pt x="337079" y="790712"/>
                </a:lnTo>
                <a:lnTo>
                  <a:pt x="334691" y="781684"/>
                </a:lnTo>
                <a:lnTo>
                  <a:pt x="334435" y="776017"/>
                </a:lnTo>
                <a:lnTo>
                  <a:pt x="333447" y="774519"/>
                </a:lnTo>
                <a:lnTo>
                  <a:pt x="331836" y="773521"/>
                </a:lnTo>
                <a:lnTo>
                  <a:pt x="329809" y="772856"/>
                </a:lnTo>
                <a:lnTo>
                  <a:pt x="328458" y="771460"/>
                </a:lnTo>
                <a:lnTo>
                  <a:pt x="327557" y="769577"/>
                </a:lnTo>
                <a:lnTo>
                  <a:pt x="326111" y="764261"/>
                </a:lnTo>
                <a:lnTo>
                  <a:pt x="311533" y="747794"/>
                </a:lnTo>
                <a:lnTo>
                  <a:pt x="308995" y="738814"/>
                </a:lnTo>
                <a:lnTo>
                  <a:pt x="308645" y="729993"/>
                </a:lnTo>
                <a:lnTo>
                  <a:pt x="301232" y="721399"/>
                </a:lnTo>
                <a:lnTo>
                  <a:pt x="300569" y="718132"/>
                </a:lnTo>
                <a:lnTo>
                  <a:pt x="300048" y="704251"/>
                </a:lnTo>
                <a:lnTo>
                  <a:pt x="299091" y="703816"/>
                </a:lnTo>
                <a:lnTo>
                  <a:pt x="295490" y="703332"/>
                </a:lnTo>
                <a:lnTo>
                  <a:pt x="294149" y="702251"/>
                </a:lnTo>
                <a:lnTo>
                  <a:pt x="293255" y="700577"/>
                </a:lnTo>
                <a:lnTo>
                  <a:pt x="292260" y="696178"/>
                </a:lnTo>
                <a:lnTo>
                  <a:pt x="291468" y="673909"/>
                </a:lnTo>
                <a:lnTo>
                  <a:pt x="290515" y="672157"/>
                </a:lnTo>
                <a:lnTo>
                  <a:pt x="288927" y="670990"/>
                </a:lnTo>
                <a:lnTo>
                  <a:pt x="286915" y="670212"/>
                </a:lnTo>
                <a:lnTo>
                  <a:pt x="285574" y="668740"/>
                </a:lnTo>
                <a:lnTo>
                  <a:pt x="284681" y="666807"/>
                </a:lnTo>
                <a:lnTo>
                  <a:pt x="283246" y="661411"/>
                </a:lnTo>
                <a:lnTo>
                  <a:pt x="275543" y="652818"/>
                </a:lnTo>
                <a:lnTo>
                  <a:pt x="274864" y="649552"/>
                </a:lnTo>
                <a:lnTo>
                  <a:pt x="274353" y="638774"/>
                </a:lnTo>
                <a:lnTo>
                  <a:pt x="273389" y="637304"/>
                </a:lnTo>
                <a:lnTo>
                  <a:pt x="271795" y="636325"/>
                </a:lnTo>
                <a:lnTo>
                  <a:pt x="269779" y="635671"/>
                </a:lnTo>
                <a:lnTo>
                  <a:pt x="268435" y="634283"/>
                </a:lnTo>
                <a:lnTo>
                  <a:pt x="267539" y="632406"/>
                </a:lnTo>
                <a:lnTo>
                  <a:pt x="266102" y="627099"/>
                </a:lnTo>
                <a:lnTo>
                  <a:pt x="259927" y="619207"/>
                </a:lnTo>
                <a:lnTo>
                  <a:pt x="257538" y="610226"/>
                </a:lnTo>
                <a:lnTo>
                  <a:pt x="249826" y="601405"/>
                </a:lnTo>
                <a:lnTo>
                  <a:pt x="249147" y="598126"/>
                </a:lnTo>
                <a:lnTo>
                  <a:pt x="248635" y="584509"/>
                </a:lnTo>
                <a:lnTo>
                  <a:pt x="247672" y="583983"/>
                </a:lnTo>
                <a:lnTo>
                  <a:pt x="244061" y="583398"/>
                </a:lnTo>
                <a:lnTo>
                  <a:pt x="242718" y="582289"/>
                </a:lnTo>
                <a:lnTo>
                  <a:pt x="241822" y="580598"/>
                </a:lnTo>
                <a:lnTo>
                  <a:pt x="241225" y="578518"/>
                </a:lnTo>
                <a:lnTo>
                  <a:pt x="238021" y="573667"/>
                </a:lnTo>
                <a:lnTo>
                  <a:pt x="232754" y="567342"/>
                </a:lnTo>
                <a:lnTo>
                  <a:pt x="232034" y="563937"/>
                </a:lnTo>
                <a:lnTo>
                  <a:pt x="231842" y="561696"/>
                </a:lnTo>
                <a:lnTo>
                  <a:pt x="230761" y="560201"/>
                </a:lnTo>
                <a:lnTo>
                  <a:pt x="229089" y="559205"/>
                </a:lnTo>
                <a:lnTo>
                  <a:pt x="227021" y="558541"/>
                </a:lnTo>
                <a:lnTo>
                  <a:pt x="225642" y="557145"/>
                </a:lnTo>
                <a:lnTo>
                  <a:pt x="224723" y="555263"/>
                </a:lnTo>
                <a:lnTo>
                  <a:pt x="223249" y="549948"/>
                </a:lnTo>
                <a:lnTo>
                  <a:pt x="207040" y="532801"/>
                </a:lnTo>
                <a:lnTo>
                  <a:pt x="206606" y="531413"/>
                </a:lnTo>
                <a:lnTo>
                  <a:pt x="205854" y="519678"/>
                </a:lnTo>
                <a:lnTo>
                  <a:pt x="204864" y="517902"/>
                </a:lnTo>
                <a:lnTo>
                  <a:pt x="203252" y="516718"/>
                </a:lnTo>
                <a:lnTo>
                  <a:pt x="201223" y="515929"/>
                </a:lnTo>
                <a:lnTo>
                  <a:pt x="199871" y="514450"/>
                </a:lnTo>
                <a:lnTo>
                  <a:pt x="198970" y="512512"/>
                </a:lnTo>
                <a:lnTo>
                  <a:pt x="198370" y="510267"/>
                </a:lnTo>
                <a:lnTo>
                  <a:pt x="197017" y="508771"/>
                </a:lnTo>
                <a:lnTo>
                  <a:pt x="195162" y="507773"/>
                </a:lnTo>
                <a:lnTo>
                  <a:pt x="192973" y="507108"/>
                </a:lnTo>
                <a:lnTo>
                  <a:pt x="191514" y="505712"/>
                </a:lnTo>
                <a:lnTo>
                  <a:pt x="190541" y="503829"/>
                </a:lnTo>
                <a:lnTo>
                  <a:pt x="189460" y="499197"/>
                </a:lnTo>
                <a:lnTo>
                  <a:pt x="188980" y="493963"/>
                </a:lnTo>
                <a:lnTo>
                  <a:pt x="187900" y="492186"/>
                </a:lnTo>
                <a:lnTo>
                  <a:pt x="186226" y="491001"/>
                </a:lnTo>
                <a:lnTo>
                  <a:pt x="184158" y="490212"/>
                </a:lnTo>
                <a:lnTo>
                  <a:pt x="182780" y="488733"/>
                </a:lnTo>
                <a:lnTo>
                  <a:pt x="181861" y="486795"/>
                </a:lnTo>
                <a:lnTo>
                  <a:pt x="181248" y="484550"/>
                </a:lnTo>
                <a:lnTo>
                  <a:pt x="179887" y="483053"/>
                </a:lnTo>
                <a:lnTo>
                  <a:pt x="178028" y="482055"/>
                </a:lnTo>
                <a:lnTo>
                  <a:pt x="175836" y="481390"/>
                </a:lnTo>
                <a:lnTo>
                  <a:pt x="174374" y="479994"/>
                </a:lnTo>
                <a:lnTo>
                  <a:pt x="173399" y="478111"/>
                </a:lnTo>
                <a:lnTo>
                  <a:pt x="172317" y="473479"/>
                </a:lnTo>
                <a:lnTo>
                  <a:pt x="171836" y="468245"/>
                </a:lnTo>
                <a:lnTo>
                  <a:pt x="170755" y="466468"/>
                </a:lnTo>
                <a:lnTo>
                  <a:pt x="169082" y="465284"/>
                </a:lnTo>
                <a:lnTo>
                  <a:pt x="167014" y="464494"/>
                </a:lnTo>
                <a:lnTo>
                  <a:pt x="165635" y="463016"/>
                </a:lnTo>
                <a:lnTo>
                  <a:pt x="164716" y="461077"/>
                </a:lnTo>
                <a:lnTo>
                  <a:pt x="164104" y="458832"/>
                </a:lnTo>
                <a:lnTo>
                  <a:pt x="160883" y="453798"/>
                </a:lnTo>
                <a:lnTo>
                  <a:pt x="155605" y="447356"/>
                </a:lnTo>
                <a:lnTo>
                  <a:pt x="154883" y="443935"/>
                </a:lnTo>
                <a:lnTo>
                  <a:pt x="154691" y="441689"/>
                </a:lnTo>
                <a:lnTo>
                  <a:pt x="153610" y="439240"/>
                </a:lnTo>
                <a:lnTo>
                  <a:pt x="146958" y="430211"/>
                </a:lnTo>
                <a:lnTo>
                  <a:pt x="146278" y="426790"/>
                </a:lnTo>
                <a:lnTo>
                  <a:pt x="146096" y="424544"/>
                </a:lnTo>
                <a:lnTo>
                  <a:pt x="145023" y="422094"/>
                </a:lnTo>
                <a:lnTo>
                  <a:pt x="138384" y="413066"/>
                </a:lnTo>
                <a:lnTo>
                  <a:pt x="132972" y="407399"/>
                </a:lnTo>
                <a:lnTo>
                  <a:pt x="131511" y="404949"/>
                </a:lnTo>
                <a:lnTo>
                  <a:pt x="128502" y="396951"/>
                </a:lnTo>
                <a:lnTo>
                  <a:pt x="122953" y="388548"/>
                </a:lnTo>
                <a:lnTo>
                  <a:pt x="121321" y="382873"/>
                </a:lnTo>
                <a:lnTo>
                  <a:pt x="120403" y="374323"/>
                </a:lnTo>
                <a:lnTo>
                  <a:pt x="119321" y="371469"/>
                </a:lnTo>
                <a:lnTo>
                  <a:pt x="114201" y="362901"/>
                </a:lnTo>
                <a:lnTo>
                  <a:pt x="111806" y="353166"/>
                </a:lnTo>
                <a:lnTo>
                  <a:pt x="111475" y="339689"/>
                </a:lnTo>
                <a:lnTo>
                  <a:pt x="110512" y="336950"/>
                </a:lnTo>
                <a:lnTo>
                  <a:pt x="105558" y="328543"/>
                </a:lnTo>
                <a:lnTo>
                  <a:pt x="104065" y="322867"/>
                </a:lnTo>
                <a:lnTo>
                  <a:pt x="103224" y="314316"/>
                </a:lnTo>
                <a:lnTo>
                  <a:pt x="102154" y="311461"/>
                </a:lnTo>
                <a:lnTo>
                  <a:pt x="97049" y="302893"/>
                </a:lnTo>
                <a:lnTo>
                  <a:pt x="95521" y="297179"/>
                </a:lnTo>
                <a:lnTo>
                  <a:pt x="94330" y="278843"/>
                </a:lnTo>
                <a:lnTo>
                  <a:pt x="93367" y="276383"/>
                </a:lnTo>
                <a:lnTo>
                  <a:pt x="88413" y="268370"/>
                </a:lnTo>
                <a:lnTo>
                  <a:pt x="86920" y="262785"/>
                </a:lnTo>
                <a:lnTo>
                  <a:pt x="85735" y="228599"/>
                </a:lnTo>
                <a:lnTo>
                  <a:pt x="84779" y="225742"/>
                </a:lnTo>
                <a:lnTo>
                  <a:pt x="79836" y="217170"/>
                </a:lnTo>
                <a:lnTo>
                  <a:pt x="77507" y="207434"/>
                </a:lnTo>
                <a:lnTo>
                  <a:pt x="77258" y="201691"/>
                </a:lnTo>
                <a:lnTo>
                  <a:pt x="76270" y="199231"/>
                </a:lnTo>
                <a:lnTo>
                  <a:pt x="69781" y="190184"/>
                </a:lnTo>
                <a:lnTo>
                  <a:pt x="64385" y="184515"/>
                </a:lnTo>
                <a:lnTo>
                  <a:pt x="62926" y="182065"/>
                </a:lnTo>
                <a:lnTo>
                  <a:pt x="61305" y="176803"/>
                </a:lnTo>
                <a:lnTo>
                  <a:pt x="60392" y="168485"/>
                </a:lnTo>
                <a:lnTo>
                  <a:pt x="59312" y="165663"/>
                </a:lnTo>
                <a:lnTo>
                  <a:pt x="52661" y="155989"/>
                </a:lnTo>
                <a:lnTo>
                  <a:pt x="51980" y="152514"/>
                </a:lnTo>
                <a:lnTo>
                  <a:pt x="51799" y="150253"/>
                </a:lnTo>
                <a:lnTo>
                  <a:pt x="50725" y="147794"/>
                </a:lnTo>
                <a:lnTo>
                  <a:pt x="44086" y="138749"/>
                </a:lnTo>
                <a:lnTo>
                  <a:pt x="38675" y="133080"/>
                </a:lnTo>
                <a:lnTo>
                  <a:pt x="37213" y="130630"/>
                </a:lnTo>
                <a:lnTo>
                  <a:pt x="35590" y="125368"/>
                </a:lnTo>
                <a:lnTo>
                  <a:pt x="34366" y="105706"/>
                </a:lnTo>
                <a:lnTo>
                  <a:pt x="34325" y="100003"/>
                </a:lnTo>
                <a:lnTo>
                  <a:pt x="33361" y="97149"/>
                </a:lnTo>
                <a:lnTo>
                  <a:pt x="28406" y="88581"/>
                </a:lnTo>
                <a:lnTo>
                  <a:pt x="26913" y="82867"/>
                </a:lnTo>
                <a:lnTo>
                  <a:pt x="26072" y="74295"/>
                </a:lnTo>
                <a:lnTo>
                  <a:pt x="25002" y="72390"/>
                </a:lnTo>
                <a:lnTo>
                  <a:pt x="23335" y="71120"/>
                </a:lnTo>
                <a:lnTo>
                  <a:pt x="21272" y="70273"/>
                </a:lnTo>
                <a:lnTo>
                  <a:pt x="19896" y="68756"/>
                </a:lnTo>
                <a:lnTo>
                  <a:pt x="18979" y="66793"/>
                </a:lnTo>
                <a:lnTo>
                  <a:pt x="17960" y="62071"/>
                </a:lnTo>
                <a:lnTo>
                  <a:pt x="17178" y="47355"/>
                </a:lnTo>
                <a:lnTo>
                  <a:pt x="16214" y="44905"/>
                </a:lnTo>
                <a:lnTo>
                  <a:pt x="9768" y="35876"/>
                </a:lnTo>
                <a:lnTo>
                  <a:pt x="1297" y="27049"/>
                </a:lnTo>
                <a:lnTo>
                  <a:pt x="865" y="25652"/>
                </a:lnTo>
                <a:lnTo>
                  <a:pt x="10" y="987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06"/>
          <p:cNvSpPr/>
          <p:nvPr/>
        </p:nvSpPr>
        <p:spPr>
          <a:xfrm>
            <a:off x="5137786" y="2108835"/>
            <a:ext cx="214312" cy="179896"/>
          </a:xfrm>
          <a:custGeom>
            <a:avLst/>
            <a:gdLst/>
            <a:ahLst/>
            <a:cxnLst/>
            <a:rect l="0" t="0" r="0" b="0"/>
            <a:pathLst>
              <a:path w="214312" h="179896">
                <a:moveTo>
                  <a:pt x="85723" y="8572"/>
                </a:moveTo>
                <a:lnTo>
                  <a:pt x="85723" y="4021"/>
                </a:lnTo>
                <a:lnTo>
                  <a:pt x="84771" y="2681"/>
                </a:lnTo>
                <a:lnTo>
                  <a:pt x="83184" y="1787"/>
                </a:lnTo>
                <a:lnTo>
                  <a:pt x="77504" y="104"/>
                </a:lnTo>
                <a:lnTo>
                  <a:pt x="71330" y="20"/>
                </a:lnTo>
                <a:lnTo>
                  <a:pt x="64030" y="0"/>
                </a:lnTo>
                <a:lnTo>
                  <a:pt x="62689" y="952"/>
                </a:lnTo>
                <a:lnTo>
                  <a:pt x="61795" y="2540"/>
                </a:lnTo>
                <a:lnTo>
                  <a:pt x="60360" y="7380"/>
                </a:lnTo>
                <a:lnTo>
                  <a:pt x="60111" y="12770"/>
                </a:lnTo>
                <a:lnTo>
                  <a:pt x="60037" y="24950"/>
                </a:lnTo>
                <a:lnTo>
                  <a:pt x="59074" y="29016"/>
                </a:lnTo>
                <a:lnTo>
                  <a:pt x="57480" y="32679"/>
                </a:lnTo>
                <a:lnTo>
                  <a:pt x="55464" y="36073"/>
                </a:lnTo>
                <a:lnTo>
                  <a:pt x="53168" y="39289"/>
                </a:lnTo>
                <a:lnTo>
                  <a:pt x="50685" y="42385"/>
                </a:lnTo>
                <a:lnTo>
                  <a:pt x="48077" y="45401"/>
                </a:lnTo>
                <a:lnTo>
                  <a:pt x="46338" y="49317"/>
                </a:lnTo>
                <a:lnTo>
                  <a:pt x="45179" y="53833"/>
                </a:lnTo>
                <a:lnTo>
                  <a:pt x="44406" y="58749"/>
                </a:lnTo>
                <a:lnTo>
                  <a:pt x="42939" y="63931"/>
                </a:lnTo>
                <a:lnTo>
                  <a:pt x="41008" y="69290"/>
                </a:lnTo>
                <a:lnTo>
                  <a:pt x="38768" y="74768"/>
                </a:lnTo>
                <a:lnTo>
                  <a:pt x="37275" y="79373"/>
                </a:lnTo>
                <a:lnTo>
                  <a:pt x="36279" y="83395"/>
                </a:lnTo>
                <a:lnTo>
                  <a:pt x="35616" y="87029"/>
                </a:lnTo>
                <a:lnTo>
                  <a:pt x="35173" y="91357"/>
                </a:lnTo>
                <a:lnTo>
                  <a:pt x="34879" y="96147"/>
                </a:lnTo>
                <a:lnTo>
                  <a:pt x="34682" y="101245"/>
                </a:lnTo>
                <a:lnTo>
                  <a:pt x="33598" y="105597"/>
                </a:lnTo>
                <a:lnTo>
                  <a:pt x="31924" y="109450"/>
                </a:lnTo>
                <a:lnTo>
                  <a:pt x="29854" y="112972"/>
                </a:lnTo>
                <a:lnTo>
                  <a:pt x="28475" y="117224"/>
                </a:lnTo>
                <a:lnTo>
                  <a:pt x="27555" y="121964"/>
                </a:lnTo>
                <a:lnTo>
                  <a:pt x="26942" y="127029"/>
                </a:lnTo>
                <a:lnTo>
                  <a:pt x="25581" y="131359"/>
                </a:lnTo>
                <a:lnTo>
                  <a:pt x="23721" y="135197"/>
                </a:lnTo>
                <a:lnTo>
                  <a:pt x="21529" y="138709"/>
                </a:lnTo>
                <a:lnTo>
                  <a:pt x="20067" y="142002"/>
                </a:lnTo>
                <a:lnTo>
                  <a:pt x="19093" y="145151"/>
                </a:lnTo>
                <a:lnTo>
                  <a:pt x="18443" y="148202"/>
                </a:lnTo>
                <a:lnTo>
                  <a:pt x="18010" y="152141"/>
                </a:lnTo>
                <a:lnTo>
                  <a:pt x="17721" y="156672"/>
                </a:lnTo>
                <a:lnTo>
                  <a:pt x="17529" y="161598"/>
                </a:lnTo>
                <a:lnTo>
                  <a:pt x="16448" y="164882"/>
                </a:lnTo>
                <a:lnTo>
                  <a:pt x="14775" y="167071"/>
                </a:lnTo>
                <a:lnTo>
                  <a:pt x="12707" y="168531"/>
                </a:lnTo>
                <a:lnTo>
                  <a:pt x="11328" y="170456"/>
                </a:lnTo>
                <a:lnTo>
                  <a:pt x="9796" y="175136"/>
                </a:lnTo>
                <a:lnTo>
                  <a:pt x="8679" y="179593"/>
                </a:lnTo>
                <a:lnTo>
                  <a:pt x="4052" y="179895"/>
                </a:lnTo>
                <a:lnTo>
                  <a:pt x="2701" y="178985"/>
                </a:lnTo>
                <a:lnTo>
                  <a:pt x="1801" y="177426"/>
                </a:lnTo>
                <a:lnTo>
                  <a:pt x="354" y="172630"/>
                </a:lnTo>
                <a:lnTo>
                  <a:pt x="104" y="167248"/>
                </a:lnTo>
                <a:lnTo>
                  <a:pt x="5" y="142620"/>
                </a:lnTo>
                <a:lnTo>
                  <a:pt x="0" y="121521"/>
                </a:lnTo>
                <a:lnTo>
                  <a:pt x="952" y="116257"/>
                </a:lnTo>
                <a:lnTo>
                  <a:pt x="2539" y="110842"/>
                </a:lnTo>
                <a:lnTo>
                  <a:pt x="4550" y="105327"/>
                </a:lnTo>
                <a:lnTo>
                  <a:pt x="5890" y="99745"/>
                </a:lnTo>
                <a:lnTo>
                  <a:pt x="6784" y="94119"/>
                </a:lnTo>
                <a:lnTo>
                  <a:pt x="7380" y="88463"/>
                </a:lnTo>
                <a:lnTo>
                  <a:pt x="8729" y="83741"/>
                </a:lnTo>
                <a:lnTo>
                  <a:pt x="10582" y="79639"/>
                </a:lnTo>
                <a:lnTo>
                  <a:pt x="12769" y="75953"/>
                </a:lnTo>
                <a:lnTo>
                  <a:pt x="14227" y="71590"/>
                </a:lnTo>
                <a:lnTo>
                  <a:pt x="15199" y="66776"/>
                </a:lnTo>
                <a:lnTo>
                  <a:pt x="15847" y="61663"/>
                </a:lnTo>
                <a:lnTo>
                  <a:pt x="17232" y="57301"/>
                </a:lnTo>
                <a:lnTo>
                  <a:pt x="19108" y="53440"/>
                </a:lnTo>
                <a:lnTo>
                  <a:pt x="21311" y="49914"/>
                </a:lnTo>
                <a:lnTo>
                  <a:pt x="23731" y="46611"/>
                </a:lnTo>
                <a:lnTo>
                  <a:pt x="26298" y="43456"/>
                </a:lnTo>
                <a:lnTo>
                  <a:pt x="28962" y="40401"/>
                </a:lnTo>
                <a:lnTo>
                  <a:pt x="30738" y="37411"/>
                </a:lnTo>
                <a:lnTo>
                  <a:pt x="31921" y="34466"/>
                </a:lnTo>
                <a:lnTo>
                  <a:pt x="32710" y="31549"/>
                </a:lnTo>
                <a:lnTo>
                  <a:pt x="33236" y="28653"/>
                </a:lnTo>
                <a:lnTo>
                  <a:pt x="33587" y="25769"/>
                </a:lnTo>
                <a:lnTo>
                  <a:pt x="33821" y="22894"/>
                </a:lnTo>
                <a:lnTo>
                  <a:pt x="33977" y="20025"/>
                </a:lnTo>
                <a:lnTo>
                  <a:pt x="34248" y="10268"/>
                </a:lnTo>
                <a:lnTo>
                  <a:pt x="36810" y="6786"/>
                </a:lnTo>
                <a:lnTo>
                  <a:pt x="42507" y="397"/>
                </a:lnTo>
                <a:lnTo>
                  <a:pt x="48682" y="5969"/>
                </a:lnTo>
                <a:lnTo>
                  <a:pt x="50211" y="7415"/>
                </a:lnTo>
                <a:lnTo>
                  <a:pt x="53430" y="8058"/>
                </a:lnTo>
                <a:lnTo>
                  <a:pt x="55622" y="8229"/>
                </a:lnTo>
                <a:lnTo>
                  <a:pt x="58036" y="9296"/>
                </a:lnTo>
                <a:lnTo>
                  <a:pt x="63258" y="13021"/>
                </a:lnTo>
                <a:lnTo>
                  <a:pt x="65984" y="14396"/>
                </a:lnTo>
                <a:lnTo>
                  <a:pt x="71553" y="15923"/>
                </a:lnTo>
                <a:lnTo>
                  <a:pt x="77203" y="19142"/>
                </a:lnTo>
                <a:lnTo>
                  <a:pt x="84040" y="24418"/>
                </a:lnTo>
                <a:lnTo>
                  <a:pt x="87515" y="25140"/>
                </a:lnTo>
                <a:lnTo>
                  <a:pt x="89776" y="25332"/>
                </a:lnTo>
                <a:lnTo>
                  <a:pt x="93187" y="26413"/>
                </a:lnTo>
                <a:lnTo>
                  <a:pt x="97367" y="28086"/>
                </a:lnTo>
                <a:lnTo>
                  <a:pt x="102058" y="30154"/>
                </a:lnTo>
                <a:lnTo>
                  <a:pt x="106139" y="31532"/>
                </a:lnTo>
                <a:lnTo>
                  <a:pt x="109811" y="32451"/>
                </a:lnTo>
                <a:lnTo>
                  <a:pt x="113212" y="33064"/>
                </a:lnTo>
                <a:lnTo>
                  <a:pt x="119531" y="36285"/>
                </a:lnTo>
                <a:lnTo>
                  <a:pt x="125514" y="40891"/>
                </a:lnTo>
                <a:lnTo>
                  <a:pt x="131348" y="46114"/>
                </a:lnTo>
                <a:lnTo>
                  <a:pt x="134237" y="47887"/>
                </a:lnTo>
                <a:lnTo>
                  <a:pt x="139987" y="49858"/>
                </a:lnTo>
                <a:lnTo>
                  <a:pt x="145719" y="53274"/>
                </a:lnTo>
                <a:lnTo>
                  <a:pt x="151440" y="57967"/>
                </a:lnTo>
                <a:lnTo>
                  <a:pt x="157159" y="63228"/>
                </a:lnTo>
                <a:lnTo>
                  <a:pt x="160017" y="65012"/>
                </a:lnTo>
                <a:lnTo>
                  <a:pt x="165733" y="66994"/>
                </a:lnTo>
                <a:lnTo>
                  <a:pt x="167639" y="68475"/>
                </a:lnTo>
                <a:lnTo>
                  <a:pt x="168908" y="70415"/>
                </a:lnTo>
                <a:lnTo>
                  <a:pt x="169755" y="72661"/>
                </a:lnTo>
                <a:lnTo>
                  <a:pt x="171272" y="74158"/>
                </a:lnTo>
                <a:lnTo>
                  <a:pt x="173236" y="75156"/>
                </a:lnTo>
                <a:lnTo>
                  <a:pt x="177958" y="76265"/>
                </a:lnTo>
                <a:lnTo>
                  <a:pt x="183231" y="76758"/>
                </a:lnTo>
                <a:lnTo>
                  <a:pt x="185019" y="77842"/>
                </a:lnTo>
                <a:lnTo>
                  <a:pt x="186211" y="79517"/>
                </a:lnTo>
                <a:lnTo>
                  <a:pt x="187005" y="81586"/>
                </a:lnTo>
                <a:lnTo>
                  <a:pt x="188487" y="82966"/>
                </a:lnTo>
                <a:lnTo>
                  <a:pt x="190427" y="83885"/>
                </a:lnTo>
                <a:lnTo>
                  <a:pt x="195835" y="85361"/>
                </a:lnTo>
                <a:lnTo>
                  <a:pt x="201322" y="90168"/>
                </a:lnTo>
                <a:lnTo>
                  <a:pt x="205351" y="93935"/>
                </a:lnTo>
                <a:lnTo>
                  <a:pt x="211554" y="94225"/>
                </a:lnTo>
                <a:lnTo>
                  <a:pt x="214311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07"/>
          <p:cNvSpPr/>
          <p:nvPr/>
        </p:nvSpPr>
        <p:spPr>
          <a:xfrm>
            <a:off x="5489257" y="1774510"/>
            <a:ext cx="377191" cy="17143"/>
          </a:xfrm>
          <a:custGeom>
            <a:avLst/>
            <a:gdLst/>
            <a:ahLst/>
            <a:cxnLst/>
            <a:rect l="0" t="0" r="0" b="0"/>
            <a:pathLst>
              <a:path w="377191" h="17143">
                <a:moveTo>
                  <a:pt x="0" y="8570"/>
                </a:moveTo>
                <a:lnTo>
                  <a:pt x="0" y="28"/>
                </a:lnTo>
                <a:lnTo>
                  <a:pt x="16482" y="0"/>
                </a:lnTo>
                <a:lnTo>
                  <a:pt x="21466" y="951"/>
                </a:lnTo>
                <a:lnTo>
                  <a:pt x="26693" y="2538"/>
                </a:lnTo>
                <a:lnTo>
                  <a:pt x="32083" y="4549"/>
                </a:lnTo>
                <a:lnTo>
                  <a:pt x="38534" y="5889"/>
                </a:lnTo>
                <a:lnTo>
                  <a:pt x="45691" y="6783"/>
                </a:lnTo>
                <a:lnTo>
                  <a:pt x="53321" y="7378"/>
                </a:lnTo>
                <a:lnTo>
                  <a:pt x="61265" y="7775"/>
                </a:lnTo>
                <a:lnTo>
                  <a:pt x="77711" y="8217"/>
                </a:lnTo>
                <a:lnTo>
                  <a:pt x="295477" y="8570"/>
                </a:lnTo>
                <a:lnTo>
                  <a:pt x="301760" y="9522"/>
                </a:lnTo>
                <a:lnTo>
                  <a:pt x="307853" y="11110"/>
                </a:lnTo>
                <a:lnTo>
                  <a:pt x="313821" y="13120"/>
                </a:lnTo>
                <a:lnTo>
                  <a:pt x="319704" y="14461"/>
                </a:lnTo>
                <a:lnTo>
                  <a:pt x="325531" y="15355"/>
                </a:lnTo>
                <a:lnTo>
                  <a:pt x="331321" y="15950"/>
                </a:lnTo>
                <a:lnTo>
                  <a:pt x="337085" y="16348"/>
                </a:lnTo>
                <a:lnTo>
                  <a:pt x="348571" y="16789"/>
                </a:lnTo>
                <a:lnTo>
                  <a:pt x="361196" y="17037"/>
                </a:lnTo>
                <a:lnTo>
                  <a:pt x="377190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8"/>
          <p:cNvSpPr/>
          <p:nvPr/>
        </p:nvSpPr>
        <p:spPr>
          <a:xfrm>
            <a:off x="5527181" y="1843087"/>
            <a:ext cx="373557" cy="34291"/>
          </a:xfrm>
          <a:custGeom>
            <a:avLst/>
            <a:gdLst/>
            <a:ahLst/>
            <a:cxnLst/>
            <a:rect l="0" t="0" r="0" b="0"/>
            <a:pathLst>
              <a:path w="373557" h="34291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3" y="2540"/>
                </a:lnTo>
                <a:lnTo>
                  <a:pt x="4100" y="7381"/>
                </a:lnTo>
                <a:lnTo>
                  <a:pt x="13792" y="8219"/>
                </a:lnTo>
                <a:lnTo>
                  <a:pt x="17508" y="9290"/>
                </a:lnTo>
                <a:lnTo>
                  <a:pt x="20939" y="10956"/>
                </a:lnTo>
                <a:lnTo>
                  <a:pt x="24177" y="13019"/>
                </a:lnTo>
                <a:lnTo>
                  <a:pt x="29194" y="14394"/>
                </a:lnTo>
                <a:lnTo>
                  <a:pt x="35397" y="15311"/>
                </a:lnTo>
                <a:lnTo>
                  <a:pt x="42389" y="15922"/>
                </a:lnTo>
                <a:lnTo>
                  <a:pt x="48956" y="16330"/>
                </a:lnTo>
                <a:lnTo>
                  <a:pt x="61332" y="16783"/>
                </a:lnTo>
                <a:lnTo>
                  <a:pt x="88111" y="17038"/>
                </a:lnTo>
                <a:lnTo>
                  <a:pt x="98487" y="18026"/>
                </a:lnTo>
                <a:lnTo>
                  <a:pt x="109214" y="19637"/>
                </a:lnTo>
                <a:lnTo>
                  <a:pt x="120175" y="21664"/>
                </a:lnTo>
                <a:lnTo>
                  <a:pt x="130341" y="23015"/>
                </a:lnTo>
                <a:lnTo>
                  <a:pt x="139975" y="23916"/>
                </a:lnTo>
                <a:lnTo>
                  <a:pt x="149255" y="24517"/>
                </a:lnTo>
                <a:lnTo>
                  <a:pt x="159252" y="24917"/>
                </a:lnTo>
                <a:lnTo>
                  <a:pt x="190573" y="25480"/>
                </a:lnTo>
                <a:lnTo>
                  <a:pt x="348501" y="25718"/>
                </a:lnTo>
                <a:lnTo>
                  <a:pt x="352090" y="26670"/>
                </a:lnTo>
                <a:lnTo>
                  <a:pt x="355435" y="28258"/>
                </a:lnTo>
                <a:lnTo>
                  <a:pt x="358618" y="30268"/>
                </a:lnTo>
                <a:lnTo>
                  <a:pt x="361692" y="31609"/>
                </a:lnTo>
                <a:lnTo>
                  <a:pt x="364695" y="32503"/>
                </a:lnTo>
                <a:lnTo>
                  <a:pt x="373556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9"/>
          <p:cNvSpPr/>
          <p:nvPr/>
        </p:nvSpPr>
        <p:spPr>
          <a:xfrm>
            <a:off x="6159253" y="1628819"/>
            <a:ext cx="392880" cy="274156"/>
          </a:xfrm>
          <a:custGeom>
            <a:avLst/>
            <a:gdLst/>
            <a:ahLst/>
            <a:cxnLst/>
            <a:rect l="0" t="0" r="0" b="0"/>
            <a:pathLst>
              <a:path w="392880" h="274156">
                <a:moveTo>
                  <a:pt x="135819" y="171406"/>
                </a:moveTo>
                <a:lnTo>
                  <a:pt x="135819" y="164025"/>
                </a:lnTo>
                <a:lnTo>
                  <a:pt x="131268" y="158635"/>
                </a:lnTo>
                <a:lnTo>
                  <a:pt x="128975" y="157177"/>
                </a:lnTo>
                <a:lnTo>
                  <a:pt x="121197" y="154172"/>
                </a:lnTo>
                <a:lnTo>
                  <a:pt x="112860" y="148625"/>
                </a:lnTo>
                <a:lnTo>
                  <a:pt x="107200" y="146993"/>
                </a:lnTo>
                <a:lnTo>
                  <a:pt x="95805" y="145946"/>
                </a:lnTo>
                <a:lnTo>
                  <a:pt x="86287" y="145764"/>
                </a:lnTo>
                <a:lnTo>
                  <a:pt x="65573" y="145698"/>
                </a:lnTo>
                <a:lnTo>
                  <a:pt x="56656" y="148233"/>
                </a:lnTo>
                <a:lnTo>
                  <a:pt x="47295" y="152534"/>
                </a:lnTo>
                <a:lnTo>
                  <a:pt x="36671" y="160311"/>
                </a:lnTo>
                <a:lnTo>
                  <a:pt x="27490" y="168647"/>
                </a:lnTo>
                <a:lnTo>
                  <a:pt x="18737" y="177150"/>
                </a:lnTo>
                <a:lnTo>
                  <a:pt x="12980" y="182849"/>
                </a:lnTo>
                <a:lnTo>
                  <a:pt x="11064" y="186654"/>
                </a:lnTo>
                <a:lnTo>
                  <a:pt x="9786" y="191096"/>
                </a:lnTo>
                <a:lnTo>
                  <a:pt x="8935" y="195963"/>
                </a:lnTo>
                <a:lnTo>
                  <a:pt x="7415" y="201112"/>
                </a:lnTo>
                <a:lnTo>
                  <a:pt x="5449" y="206450"/>
                </a:lnTo>
                <a:lnTo>
                  <a:pt x="3185" y="211913"/>
                </a:lnTo>
                <a:lnTo>
                  <a:pt x="1677" y="216508"/>
                </a:lnTo>
                <a:lnTo>
                  <a:pt x="0" y="224154"/>
                </a:lnTo>
                <a:lnTo>
                  <a:pt x="506" y="227526"/>
                </a:lnTo>
                <a:lnTo>
                  <a:pt x="1795" y="230727"/>
                </a:lnTo>
                <a:lnTo>
                  <a:pt x="3607" y="233813"/>
                </a:lnTo>
                <a:lnTo>
                  <a:pt x="5621" y="239782"/>
                </a:lnTo>
                <a:lnTo>
                  <a:pt x="6158" y="242708"/>
                </a:lnTo>
                <a:lnTo>
                  <a:pt x="9294" y="248498"/>
                </a:lnTo>
                <a:lnTo>
                  <a:pt x="13863" y="254246"/>
                </a:lnTo>
                <a:lnTo>
                  <a:pt x="19069" y="259976"/>
                </a:lnTo>
                <a:lnTo>
                  <a:pt x="22743" y="261885"/>
                </a:lnTo>
                <a:lnTo>
                  <a:pt x="31906" y="264006"/>
                </a:lnTo>
                <a:lnTo>
                  <a:pt x="43223" y="265200"/>
                </a:lnTo>
                <a:lnTo>
                  <a:pt x="52120" y="262940"/>
                </a:lnTo>
                <a:lnTo>
                  <a:pt x="62425" y="258760"/>
                </a:lnTo>
                <a:lnTo>
                  <a:pt x="73354" y="253727"/>
                </a:lnTo>
                <a:lnTo>
                  <a:pt x="82022" y="248316"/>
                </a:lnTo>
                <a:lnTo>
                  <a:pt x="90002" y="241783"/>
                </a:lnTo>
                <a:lnTo>
                  <a:pt x="94797" y="237374"/>
                </a:lnTo>
                <a:lnTo>
                  <a:pt x="105205" y="227395"/>
                </a:lnTo>
                <a:lnTo>
                  <a:pt x="116181" y="216610"/>
                </a:lnTo>
                <a:lnTo>
                  <a:pt x="120821" y="210114"/>
                </a:lnTo>
                <a:lnTo>
                  <a:pt x="124868" y="202926"/>
                </a:lnTo>
                <a:lnTo>
                  <a:pt x="128519" y="195277"/>
                </a:lnTo>
                <a:lnTo>
                  <a:pt x="132857" y="188272"/>
                </a:lnTo>
                <a:lnTo>
                  <a:pt x="137654" y="181698"/>
                </a:lnTo>
                <a:lnTo>
                  <a:pt x="142758" y="175409"/>
                </a:lnTo>
                <a:lnTo>
                  <a:pt x="147112" y="169312"/>
                </a:lnTo>
                <a:lnTo>
                  <a:pt x="150968" y="163342"/>
                </a:lnTo>
                <a:lnTo>
                  <a:pt x="154491" y="157458"/>
                </a:lnTo>
                <a:lnTo>
                  <a:pt x="157792" y="150677"/>
                </a:lnTo>
                <a:lnTo>
                  <a:pt x="160945" y="143299"/>
                </a:lnTo>
                <a:lnTo>
                  <a:pt x="164000" y="135523"/>
                </a:lnTo>
                <a:lnTo>
                  <a:pt x="166989" y="128434"/>
                </a:lnTo>
                <a:lnTo>
                  <a:pt x="172850" y="115477"/>
                </a:lnTo>
                <a:lnTo>
                  <a:pt x="181504" y="97472"/>
                </a:lnTo>
                <a:lnTo>
                  <a:pt x="183421" y="90684"/>
                </a:lnTo>
                <a:lnTo>
                  <a:pt x="184698" y="83301"/>
                </a:lnTo>
                <a:lnTo>
                  <a:pt x="185550" y="75522"/>
                </a:lnTo>
                <a:lnTo>
                  <a:pt x="187071" y="69383"/>
                </a:lnTo>
                <a:lnTo>
                  <a:pt x="189037" y="64338"/>
                </a:lnTo>
                <a:lnTo>
                  <a:pt x="191300" y="60022"/>
                </a:lnTo>
                <a:lnTo>
                  <a:pt x="191857" y="55240"/>
                </a:lnTo>
                <a:lnTo>
                  <a:pt x="191275" y="50147"/>
                </a:lnTo>
                <a:lnTo>
                  <a:pt x="189935" y="44846"/>
                </a:lnTo>
                <a:lnTo>
                  <a:pt x="188445" y="36417"/>
                </a:lnTo>
                <a:lnTo>
                  <a:pt x="188048" y="32836"/>
                </a:lnTo>
                <a:lnTo>
                  <a:pt x="186831" y="29496"/>
                </a:lnTo>
                <a:lnTo>
                  <a:pt x="182938" y="23245"/>
                </a:lnTo>
                <a:lnTo>
                  <a:pt x="180573" y="17291"/>
                </a:lnTo>
                <a:lnTo>
                  <a:pt x="179522" y="11470"/>
                </a:lnTo>
                <a:lnTo>
                  <a:pt x="179055" y="5708"/>
                </a:lnTo>
                <a:lnTo>
                  <a:pt x="177978" y="3791"/>
                </a:lnTo>
                <a:lnTo>
                  <a:pt x="176307" y="2512"/>
                </a:lnTo>
                <a:lnTo>
                  <a:pt x="170217" y="0"/>
                </a:lnTo>
                <a:lnTo>
                  <a:pt x="170141" y="4520"/>
                </a:lnTo>
                <a:lnTo>
                  <a:pt x="171083" y="6808"/>
                </a:lnTo>
                <a:lnTo>
                  <a:pt x="176007" y="14580"/>
                </a:lnTo>
                <a:lnTo>
                  <a:pt x="177493" y="20108"/>
                </a:lnTo>
                <a:lnTo>
                  <a:pt x="178153" y="28280"/>
                </a:lnTo>
                <a:lnTo>
                  <a:pt x="178329" y="33126"/>
                </a:lnTo>
                <a:lnTo>
                  <a:pt x="179400" y="38261"/>
                </a:lnTo>
                <a:lnTo>
                  <a:pt x="181065" y="43590"/>
                </a:lnTo>
                <a:lnTo>
                  <a:pt x="183128" y="49048"/>
                </a:lnTo>
                <a:lnTo>
                  <a:pt x="183551" y="54591"/>
                </a:lnTo>
                <a:lnTo>
                  <a:pt x="182880" y="60192"/>
                </a:lnTo>
                <a:lnTo>
                  <a:pt x="181481" y="65831"/>
                </a:lnTo>
                <a:lnTo>
                  <a:pt x="180548" y="72447"/>
                </a:lnTo>
                <a:lnTo>
                  <a:pt x="179926" y="79716"/>
                </a:lnTo>
                <a:lnTo>
                  <a:pt x="179511" y="87419"/>
                </a:lnTo>
                <a:lnTo>
                  <a:pt x="178282" y="95412"/>
                </a:lnTo>
                <a:lnTo>
                  <a:pt x="176510" y="103598"/>
                </a:lnTo>
                <a:lnTo>
                  <a:pt x="174377" y="111913"/>
                </a:lnTo>
                <a:lnTo>
                  <a:pt x="172954" y="120314"/>
                </a:lnTo>
                <a:lnTo>
                  <a:pt x="172006" y="128772"/>
                </a:lnTo>
                <a:lnTo>
                  <a:pt x="171374" y="137268"/>
                </a:lnTo>
                <a:lnTo>
                  <a:pt x="170952" y="144837"/>
                </a:lnTo>
                <a:lnTo>
                  <a:pt x="170484" y="158327"/>
                </a:lnTo>
                <a:lnTo>
                  <a:pt x="171311" y="164592"/>
                </a:lnTo>
                <a:lnTo>
                  <a:pt x="172816" y="170673"/>
                </a:lnTo>
                <a:lnTo>
                  <a:pt x="174771" y="176632"/>
                </a:lnTo>
                <a:lnTo>
                  <a:pt x="176074" y="182510"/>
                </a:lnTo>
                <a:lnTo>
                  <a:pt x="176943" y="188334"/>
                </a:lnTo>
                <a:lnTo>
                  <a:pt x="177523" y="194121"/>
                </a:lnTo>
                <a:lnTo>
                  <a:pt x="178862" y="199884"/>
                </a:lnTo>
                <a:lnTo>
                  <a:pt x="180706" y="205631"/>
                </a:lnTo>
                <a:lnTo>
                  <a:pt x="182889" y="211368"/>
                </a:lnTo>
                <a:lnTo>
                  <a:pt x="185296" y="216144"/>
                </a:lnTo>
                <a:lnTo>
                  <a:pt x="190512" y="223992"/>
                </a:lnTo>
                <a:lnTo>
                  <a:pt x="193464" y="230655"/>
                </a:lnTo>
                <a:lnTo>
                  <a:pt x="194252" y="233765"/>
                </a:lnTo>
                <a:lnTo>
                  <a:pt x="197667" y="239761"/>
                </a:lnTo>
                <a:lnTo>
                  <a:pt x="199911" y="242693"/>
                </a:lnTo>
                <a:lnTo>
                  <a:pt x="202359" y="244648"/>
                </a:lnTo>
                <a:lnTo>
                  <a:pt x="204944" y="245952"/>
                </a:lnTo>
                <a:lnTo>
                  <a:pt x="210357" y="247400"/>
                </a:lnTo>
                <a:lnTo>
                  <a:pt x="221592" y="248329"/>
                </a:lnTo>
                <a:lnTo>
                  <a:pt x="224433" y="248405"/>
                </a:lnTo>
                <a:lnTo>
                  <a:pt x="227280" y="247504"/>
                </a:lnTo>
                <a:lnTo>
                  <a:pt x="246100" y="236613"/>
                </a:lnTo>
                <a:lnTo>
                  <a:pt x="257501" y="228403"/>
                </a:lnTo>
                <a:lnTo>
                  <a:pt x="266911" y="219938"/>
                </a:lnTo>
                <a:lnTo>
                  <a:pt x="272822" y="211708"/>
                </a:lnTo>
                <a:lnTo>
                  <a:pt x="275732" y="206846"/>
                </a:lnTo>
                <a:lnTo>
                  <a:pt x="281505" y="198904"/>
                </a:lnTo>
                <a:lnTo>
                  <a:pt x="284378" y="195453"/>
                </a:lnTo>
                <a:lnTo>
                  <a:pt x="287570" y="189078"/>
                </a:lnTo>
                <a:lnTo>
                  <a:pt x="289941" y="182118"/>
                </a:lnTo>
                <a:lnTo>
                  <a:pt x="291908" y="177594"/>
                </a:lnTo>
                <a:lnTo>
                  <a:pt x="297355" y="165749"/>
                </a:lnTo>
                <a:lnTo>
                  <a:pt x="298432" y="157518"/>
                </a:lnTo>
                <a:lnTo>
                  <a:pt x="298686" y="154388"/>
                </a:lnTo>
                <a:lnTo>
                  <a:pt x="298693" y="158849"/>
                </a:lnTo>
                <a:lnTo>
                  <a:pt x="299647" y="160177"/>
                </a:lnTo>
                <a:lnTo>
                  <a:pt x="301235" y="161063"/>
                </a:lnTo>
                <a:lnTo>
                  <a:pt x="303247" y="161653"/>
                </a:lnTo>
                <a:lnTo>
                  <a:pt x="304588" y="163951"/>
                </a:lnTo>
                <a:lnTo>
                  <a:pt x="306077" y="171585"/>
                </a:lnTo>
                <a:lnTo>
                  <a:pt x="306739" y="178788"/>
                </a:lnTo>
                <a:lnTo>
                  <a:pt x="307034" y="185164"/>
                </a:lnTo>
                <a:lnTo>
                  <a:pt x="307164" y="191173"/>
                </a:lnTo>
                <a:lnTo>
                  <a:pt x="307238" y="204462"/>
                </a:lnTo>
                <a:lnTo>
                  <a:pt x="308201" y="209636"/>
                </a:lnTo>
                <a:lnTo>
                  <a:pt x="309795" y="214990"/>
                </a:lnTo>
                <a:lnTo>
                  <a:pt x="311810" y="220464"/>
                </a:lnTo>
                <a:lnTo>
                  <a:pt x="314107" y="225066"/>
                </a:lnTo>
                <a:lnTo>
                  <a:pt x="319198" y="232720"/>
                </a:lnTo>
                <a:lnTo>
                  <a:pt x="320937" y="237047"/>
                </a:lnTo>
                <a:lnTo>
                  <a:pt x="322096" y="241836"/>
                </a:lnTo>
                <a:lnTo>
                  <a:pt x="322869" y="246934"/>
                </a:lnTo>
                <a:lnTo>
                  <a:pt x="326267" y="255139"/>
                </a:lnTo>
                <a:lnTo>
                  <a:pt x="328507" y="258660"/>
                </a:lnTo>
                <a:lnTo>
                  <a:pt x="330953" y="261008"/>
                </a:lnTo>
                <a:lnTo>
                  <a:pt x="333536" y="262573"/>
                </a:lnTo>
                <a:lnTo>
                  <a:pt x="336210" y="263616"/>
                </a:lnTo>
                <a:lnTo>
                  <a:pt x="337993" y="265264"/>
                </a:lnTo>
                <a:lnTo>
                  <a:pt x="339182" y="267316"/>
                </a:lnTo>
                <a:lnTo>
                  <a:pt x="339974" y="269636"/>
                </a:lnTo>
                <a:lnTo>
                  <a:pt x="341455" y="271182"/>
                </a:lnTo>
                <a:lnTo>
                  <a:pt x="343395" y="272213"/>
                </a:lnTo>
                <a:lnTo>
                  <a:pt x="348801" y="273868"/>
                </a:lnTo>
                <a:lnTo>
                  <a:pt x="354288" y="274155"/>
                </a:lnTo>
                <a:lnTo>
                  <a:pt x="355760" y="273243"/>
                </a:lnTo>
                <a:lnTo>
                  <a:pt x="356741" y="271682"/>
                </a:lnTo>
                <a:lnTo>
                  <a:pt x="357832" y="267408"/>
                </a:lnTo>
                <a:lnTo>
                  <a:pt x="358316" y="262333"/>
                </a:lnTo>
                <a:lnTo>
                  <a:pt x="359398" y="259646"/>
                </a:lnTo>
                <a:lnTo>
                  <a:pt x="365471" y="251314"/>
                </a:lnTo>
                <a:lnTo>
                  <a:pt x="370602" y="245656"/>
                </a:lnTo>
                <a:lnTo>
                  <a:pt x="372351" y="241861"/>
                </a:lnTo>
                <a:lnTo>
                  <a:pt x="373517" y="237426"/>
                </a:lnTo>
                <a:lnTo>
                  <a:pt x="374294" y="232564"/>
                </a:lnTo>
                <a:lnTo>
                  <a:pt x="377698" y="224622"/>
                </a:lnTo>
                <a:lnTo>
                  <a:pt x="379940" y="221171"/>
                </a:lnTo>
                <a:lnTo>
                  <a:pt x="381433" y="216965"/>
                </a:lnTo>
                <a:lnTo>
                  <a:pt x="382429" y="212256"/>
                </a:lnTo>
                <a:lnTo>
                  <a:pt x="383094" y="207212"/>
                </a:lnTo>
                <a:lnTo>
                  <a:pt x="384489" y="201944"/>
                </a:lnTo>
                <a:lnTo>
                  <a:pt x="386372" y="196527"/>
                </a:lnTo>
                <a:lnTo>
                  <a:pt x="388579" y="191011"/>
                </a:lnTo>
                <a:lnTo>
                  <a:pt x="390051" y="186381"/>
                </a:lnTo>
                <a:lnTo>
                  <a:pt x="391686" y="178696"/>
                </a:lnTo>
                <a:lnTo>
                  <a:pt x="392412" y="172106"/>
                </a:lnTo>
                <a:lnTo>
                  <a:pt x="392736" y="166002"/>
                </a:lnTo>
                <a:lnTo>
                  <a:pt x="392879" y="160114"/>
                </a:lnTo>
                <a:lnTo>
                  <a:pt x="391964" y="157210"/>
                </a:lnTo>
                <a:lnTo>
                  <a:pt x="388409" y="151444"/>
                </a:lnTo>
                <a:lnTo>
                  <a:pt x="386128" y="149525"/>
                </a:lnTo>
                <a:lnTo>
                  <a:pt x="383654" y="148246"/>
                </a:lnTo>
                <a:lnTo>
                  <a:pt x="381052" y="147393"/>
                </a:lnTo>
                <a:lnTo>
                  <a:pt x="373082" y="146446"/>
                </a:lnTo>
                <a:lnTo>
                  <a:pt x="363189" y="146025"/>
                </a:lnTo>
                <a:lnTo>
                  <a:pt x="352443" y="145838"/>
                </a:lnTo>
                <a:lnTo>
                  <a:pt x="341316" y="148295"/>
                </a:lnTo>
                <a:lnTo>
                  <a:pt x="330021" y="151609"/>
                </a:lnTo>
                <a:lnTo>
                  <a:pt x="318651" y="153082"/>
                </a:lnTo>
                <a:lnTo>
                  <a:pt x="309788" y="156277"/>
                </a:lnTo>
                <a:lnTo>
                  <a:pt x="302673" y="159919"/>
                </a:lnTo>
                <a:lnTo>
                  <a:pt x="296337" y="161538"/>
                </a:lnTo>
                <a:lnTo>
                  <a:pt x="287414" y="162449"/>
                </a:lnTo>
                <a:lnTo>
                  <a:pt x="285460" y="163530"/>
                </a:lnTo>
                <a:lnTo>
                  <a:pt x="284157" y="165203"/>
                </a:lnTo>
                <a:lnTo>
                  <a:pt x="281551" y="171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10"/>
          <p:cNvSpPr/>
          <p:nvPr/>
        </p:nvSpPr>
        <p:spPr>
          <a:xfrm>
            <a:off x="6638003" y="1748789"/>
            <a:ext cx="265717" cy="145333"/>
          </a:xfrm>
          <a:custGeom>
            <a:avLst/>
            <a:gdLst/>
            <a:ahLst/>
            <a:cxnLst/>
            <a:rect l="0" t="0" r="0" b="0"/>
            <a:pathLst>
              <a:path w="265717" h="145333">
                <a:moveTo>
                  <a:pt x="8541" y="0"/>
                </a:moveTo>
                <a:lnTo>
                  <a:pt x="8541" y="36074"/>
                </a:lnTo>
                <a:lnTo>
                  <a:pt x="7589" y="40242"/>
                </a:lnTo>
                <a:lnTo>
                  <a:pt x="6002" y="44926"/>
                </a:lnTo>
                <a:lnTo>
                  <a:pt x="3991" y="49953"/>
                </a:lnTo>
                <a:lnTo>
                  <a:pt x="2650" y="55210"/>
                </a:lnTo>
                <a:lnTo>
                  <a:pt x="1756" y="60619"/>
                </a:lnTo>
                <a:lnTo>
                  <a:pt x="1160" y="66130"/>
                </a:lnTo>
                <a:lnTo>
                  <a:pt x="763" y="70757"/>
                </a:lnTo>
                <a:lnTo>
                  <a:pt x="498" y="74794"/>
                </a:lnTo>
                <a:lnTo>
                  <a:pt x="322" y="78438"/>
                </a:lnTo>
                <a:lnTo>
                  <a:pt x="126" y="87567"/>
                </a:lnTo>
                <a:lnTo>
                  <a:pt x="0" y="108949"/>
                </a:lnTo>
                <a:lnTo>
                  <a:pt x="942" y="113590"/>
                </a:lnTo>
                <a:lnTo>
                  <a:pt x="2523" y="117637"/>
                </a:lnTo>
                <a:lnTo>
                  <a:pt x="4529" y="121287"/>
                </a:lnTo>
                <a:lnTo>
                  <a:pt x="6819" y="124673"/>
                </a:lnTo>
                <a:lnTo>
                  <a:pt x="9298" y="127883"/>
                </a:lnTo>
                <a:lnTo>
                  <a:pt x="15570" y="135328"/>
                </a:lnTo>
                <a:lnTo>
                  <a:pt x="18968" y="138886"/>
                </a:lnTo>
                <a:lnTo>
                  <a:pt x="21208" y="141168"/>
                </a:lnTo>
                <a:lnTo>
                  <a:pt x="23653" y="142690"/>
                </a:lnTo>
                <a:lnTo>
                  <a:pt x="31882" y="145132"/>
                </a:lnTo>
                <a:lnTo>
                  <a:pt x="32674" y="145332"/>
                </a:lnTo>
                <a:lnTo>
                  <a:pt x="34155" y="144513"/>
                </a:lnTo>
                <a:lnTo>
                  <a:pt x="38340" y="141064"/>
                </a:lnTo>
                <a:lnTo>
                  <a:pt x="39838" y="137858"/>
                </a:lnTo>
                <a:lnTo>
                  <a:pt x="40835" y="133815"/>
                </a:lnTo>
                <a:lnTo>
                  <a:pt x="41501" y="129215"/>
                </a:lnTo>
                <a:lnTo>
                  <a:pt x="42897" y="125196"/>
                </a:lnTo>
                <a:lnTo>
                  <a:pt x="44780" y="121564"/>
                </a:lnTo>
                <a:lnTo>
                  <a:pt x="46988" y="118191"/>
                </a:lnTo>
                <a:lnTo>
                  <a:pt x="50366" y="114036"/>
                </a:lnTo>
                <a:lnTo>
                  <a:pt x="54521" y="109362"/>
                </a:lnTo>
                <a:lnTo>
                  <a:pt x="59198" y="104341"/>
                </a:lnTo>
                <a:lnTo>
                  <a:pt x="63267" y="99088"/>
                </a:lnTo>
                <a:lnTo>
                  <a:pt x="66933" y="93681"/>
                </a:lnTo>
                <a:lnTo>
                  <a:pt x="70329" y="88172"/>
                </a:lnTo>
                <a:lnTo>
                  <a:pt x="73546" y="82594"/>
                </a:lnTo>
                <a:lnTo>
                  <a:pt x="79659" y="71316"/>
                </a:lnTo>
                <a:lnTo>
                  <a:pt x="83576" y="65642"/>
                </a:lnTo>
                <a:lnTo>
                  <a:pt x="88092" y="59954"/>
                </a:lnTo>
                <a:lnTo>
                  <a:pt x="93007" y="54257"/>
                </a:lnTo>
                <a:lnTo>
                  <a:pt x="101010" y="45387"/>
                </a:lnTo>
                <a:lnTo>
                  <a:pt x="107741" y="38270"/>
                </a:lnTo>
                <a:lnTo>
                  <a:pt x="128046" y="17660"/>
                </a:lnTo>
                <a:lnTo>
                  <a:pt x="132956" y="21849"/>
                </a:lnTo>
                <a:lnTo>
                  <a:pt x="135892" y="24572"/>
                </a:lnTo>
                <a:lnTo>
                  <a:pt x="136305" y="26859"/>
                </a:lnTo>
                <a:lnTo>
                  <a:pt x="136580" y="30289"/>
                </a:lnTo>
                <a:lnTo>
                  <a:pt x="136763" y="34480"/>
                </a:lnTo>
                <a:lnTo>
                  <a:pt x="136966" y="44217"/>
                </a:lnTo>
                <a:lnTo>
                  <a:pt x="137021" y="49481"/>
                </a:lnTo>
                <a:lnTo>
                  <a:pt x="138009" y="53943"/>
                </a:lnTo>
                <a:lnTo>
                  <a:pt x="139621" y="57869"/>
                </a:lnTo>
                <a:lnTo>
                  <a:pt x="141648" y="61440"/>
                </a:lnTo>
                <a:lnTo>
                  <a:pt x="142999" y="66678"/>
                </a:lnTo>
                <a:lnTo>
                  <a:pt x="143900" y="73027"/>
                </a:lnTo>
                <a:lnTo>
                  <a:pt x="144500" y="80117"/>
                </a:lnTo>
                <a:lnTo>
                  <a:pt x="145853" y="86749"/>
                </a:lnTo>
                <a:lnTo>
                  <a:pt x="147708" y="93076"/>
                </a:lnTo>
                <a:lnTo>
                  <a:pt x="149897" y="99198"/>
                </a:lnTo>
                <a:lnTo>
                  <a:pt x="151356" y="104232"/>
                </a:lnTo>
                <a:lnTo>
                  <a:pt x="152329" y="108541"/>
                </a:lnTo>
                <a:lnTo>
                  <a:pt x="152977" y="112366"/>
                </a:lnTo>
                <a:lnTo>
                  <a:pt x="154362" y="116821"/>
                </a:lnTo>
                <a:lnTo>
                  <a:pt x="156238" y="121696"/>
                </a:lnTo>
                <a:lnTo>
                  <a:pt x="158441" y="126851"/>
                </a:lnTo>
                <a:lnTo>
                  <a:pt x="160862" y="130287"/>
                </a:lnTo>
                <a:lnTo>
                  <a:pt x="163429" y="132578"/>
                </a:lnTo>
                <a:lnTo>
                  <a:pt x="166092" y="134106"/>
                </a:lnTo>
                <a:lnTo>
                  <a:pt x="167868" y="136076"/>
                </a:lnTo>
                <a:lnTo>
                  <a:pt x="169052" y="138343"/>
                </a:lnTo>
                <a:lnTo>
                  <a:pt x="169841" y="140806"/>
                </a:lnTo>
                <a:lnTo>
                  <a:pt x="171319" y="142449"/>
                </a:lnTo>
                <a:lnTo>
                  <a:pt x="173257" y="143543"/>
                </a:lnTo>
                <a:lnTo>
                  <a:pt x="175502" y="144273"/>
                </a:lnTo>
                <a:lnTo>
                  <a:pt x="177951" y="143807"/>
                </a:lnTo>
                <a:lnTo>
                  <a:pt x="185948" y="139553"/>
                </a:lnTo>
                <a:lnTo>
                  <a:pt x="191529" y="138224"/>
                </a:lnTo>
                <a:lnTo>
                  <a:pt x="193398" y="136917"/>
                </a:lnTo>
                <a:lnTo>
                  <a:pt x="194645" y="135093"/>
                </a:lnTo>
                <a:lnTo>
                  <a:pt x="195476" y="132925"/>
                </a:lnTo>
                <a:lnTo>
                  <a:pt x="196982" y="129574"/>
                </a:lnTo>
                <a:lnTo>
                  <a:pt x="201195" y="120771"/>
                </a:lnTo>
                <a:lnTo>
                  <a:pt x="203653" y="116709"/>
                </a:lnTo>
                <a:lnTo>
                  <a:pt x="206243" y="113049"/>
                </a:lnTo>
                <a:lnTo>
                  <a:pt x="208923" y="109656"/>
                </a:lnTo>
                <a:lnTo>
                  <a:pt x="211661" y="106442"/>
                </a:lnTo>
                <a:lnTo>
                  <a:pt x="214440" y="103346"/>
                </a:lnTo>
                <a:lnTo>
                  <a:pt x="217245" y="100330"/>
                </a:lnTo>
                <a:lnTo>
                  <a:pt x="220067" y="96415"/>
                </a:lnTo>
                <a:lnTo>
                  <a:pt x="222901" y="91899"/>
                </a:lnTo>
                <a:lnTo>
                  <a:pt x="225743" y="86984"/>
                </a:lnTo>
                <a:lnTo>
                  <a:pt x="228590" y="82754"/>
                </a:lnTo>
                <a:lnTo>
                  <a:pt x="231441" y="78982"/>
                </a:lnTo>
                <a:lnTo>
                  <a:pt x="234293" y="75515"/>
                </a:lnTo>
                <a:lnTo>
                  <a:pt x="237148" y="71299"/>
                </a:lnTo>
                <a:lnTo>
                  <a:pt x="240003" y="66583"/>
                </a:lnTo>
                <a:lnTo>
                  <a:pt x="242859" y="61534"/>
                </a:lnTo>
                <a:lnTo>
                  <a:pt x="244763" y="57215"/>
                </a:lnTo>
                <a:lnTo>
                  <a:pt x="246033" y="53383"/>
                </a:lnTo>
                <a:lnTo>
                  <a:pt x="246879" y="49877"/>
                </a:lnTo>
                <a:lnTo>
                  <a:pt x="247443" y="45634"/>
                </a:lnTo>
                <a:lnTo>
                  <a:pt x="247819" y="40900"/>
                </a:lnTo>
                <a:lnTo>
                  <a:pt x="248070" y="35840"/>
                </a:lnTo>
                <a:lnTo>
                  <a:pt x="249190" y="31513"/>
                </a:lnTo>
                <a:lnTo>
                  <a:pt x="250889" y="27676"/>
                </a:lnTo>
                <a:lnTo>
                  <a:pt x="252974" y="24166"/>
                </a:lnTo>
                <a:lnTo>
                  <a:pt x="255316" y="20873"/>
                </a:lnTo>
                <a:lnTo>
                  <a:pt x="257831" y="17726"/>
                </a:lnTo>
                <a:lnTo>
                  <a:pt x="265716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1"/>
          <p:cNvSpPr/>
          <p:nvPr/>
        </p:nvSpPr>
        <p:spPr>
          <a:xfrm>
            <a:off x="7015162" y="1731645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0" y="0"/>
                </a:moveTo>
                <a:lnTo>
                  <a:pt x="0" y="14761"/>
                </a:lnTo>
                <a:lnTo>
                  <a:pt x="2540" y="18625"/>
                </a:lnTo>
                <a:lnTo>
                  <a:pt x="4551" y="20989"/>
                </a:lnTo>
                <a:lnTo>
                  <a:pt x="5892" y="24470"/>
                </a:lnTo>
                <a:lnTo>
                  <a:pt x="6785" y="28696"/>
                </a:lnTo>
                <a:lnTo>
                  <a:pt x="7381" y="33418"/>
                </a:lnTo>
                <a:lnTo>
                  <a:pt x="7779" y="38471"/>
                </a:lnTo>
                <a:lnTo>
                  <a:pt x="8043" y="43745"/>
                </a:lnTo>
                <a:lnTo>
                  <a:pt x="8337" y="54684"/>
                </a:lnTo>
                <a:lnTo>
                  <a:pt x="8468" y="65897"/>
                </a:lnTo>
                <a:lnTo>
                  <a:pt x="9455" y="71553"/>
                </a:lnTo>
                <a:lnTo>
                  <a:pt x="11066" y="77230"/>
                </a:lnTo>
                <a:lnTo>
                  <a:pt x="13093" y="82919"/>
                </a:lnTo>
                <a:lnTo>
                  <a:pt x="14443" y="88616"/>
                </a:lnTo>
                <a:lnTo>
                  <a:pt x="15344" y="94320"/>
                </a:lnTo>
                <a:lnTo>
                  <a:pt x="15945" y="100027"/>
                </a:lnTo>
                <a:lnTo>
                  <a:pt x="16345" y="104785"/>
                </a:lnTo>
                <a:lnTo>
                  <a:pt x="16611" y="108909"/>
                </a:lnTo>
                <a:lnTo>
                  <a:pt x="16908" y="116031"/>
                </a:lnTo>
                <a:lnTo>
                  <a:pt x="17075" y="125396"/>
                </a:lnTo>
                <a:lnTo>
                  <a:pt x="17114" y="131296"/>
                </a:lnTo>
                <a:lnTo>
                  <a:pt x="18077" y="134203"/>
                </a:lnTo>
                <a:lnTo>
                  <a:pt x="19671" y="137094"/>
                </a:lnTo>
                <a:lnTo>
                  <a:pt x="21686" y="139973"/>
                </a:lnTo>
                <a:lnTo>
                  <a:pt x="23030" y="142845"/>
                </a:lnTo>
                <a:lnTo>
                  <a:pt x="23926" y="145713"/>
                </a:lnTo>
                <a:lnTo>
                  <a:pt x="25687" y="154155"/>
                </a:lnTo>
                <a:lnTo>
                  <a:pt x="25708" y="149710"/>
                </a:lnTo>
                <a:lnTo>
                  <a:pt x="24759" y="147431"/>
                </a:lnTo>
                <a:lnTo>
                  <a:pt x="21164" y="142360"/>
                </a:lnTo>
                <a:lnTo>
                  <a:pt x="19824" y="139674"/>
                </a:lnTo>
                <a:lnTo>
                  <a:pt x="18336" y="134150"/>
                </a:lnTo>
                <a:lnTo>
                  <a:pt x="17938" y="131343"/>
                </a:lnTo>
                <a:lnTo>
                  <a:pt x="17675" y="128519"/>
                </a:lnTo>
                <a:lnTo>
                  <a:pt x="17497" y="125684"/>
                </a:lnTo>
                <a:lnTo>
                  <a:pt x="18333" y="121889"/>
                </a:lnTo>
                <a:lnTo>
                  <a:pt x="19841" y="117455"/>
                </a:lnTo>
                <a:lnTo>
                  <a:pt x="21800" y="112593"/>
                </a:lnTo>
                <a:lnTo>
                  <a:pt x="24058" y="107447"/>
                </a:lnTo>
                <a:lnTo>
                  <a:pt x="29108" y="96649"/>
                </a:lnTo>
                <a:lnTo>
                  <a:pt x="37306" y="79860"/>
                </a:lnTo>
                <a:lnTo>
                  <a:pt x="41063" y="75147"/>
                </a:lnTo>
                <a:lnTo>
                  <a:pt x="45473" y="71053"/>
                </a:lnTo>
                <a:lnTo>
                  <a:pt x="50317" y="67371"/>
                </a:lnTo>
                <a:lnTo>
                  <a:pt x="55453" y="63964"/>
                </a:lnTo>
                <a:lnTo>
                  <a:pt x="60781" y="60740"/>
                </a:lnTo>
                <a:lnTo>
                  <a:pt x="66238" y="57638"/>
                </a:lnTo>
                <a:lnTo>
                  <a:pt x="71781" y="53665"/>
                </a:lnTo>
                <a:lnTo>
                  <a:pt x="77381" y="49112"/>
                </a:lnTo>
                <a:lnTo>
                  <a:pt x="83020" y="44171"/>
                </a:lnTo>
                <a:lnTo>
                  <a:pt x="88685" y="40877"/>
                </a:lnTo>
                <a:lnTo>
                  <a:pt x="94366" y="38681"/>
                </a:lnTo>
                <a:lnTo>
                  <a:pt x="100057" y="37217"/>
                </a:lnTo>
                <a:lnTo>
                  <a:pt x="105758" y="35289"/>
                </a:lnTo>
                <a:lnTo>
                  <a:pt x="111463" y="33051"/>
                </a:lnTo>
                <a:lnTo>
                  <a:pt x="117171" y="30606"/>
                </a:lnTo>
                <a:lnTo>
                  <a:pt x="121929" y="28976"/>
                </a:lnTo>
                <a:lnTo>
                  <a:pt x="126054" y="27890"/>
                </a:lnTo>
                <a:lnTo>
                  <a:pt x="129756" y="27166"/>
                </a:lnTo>
                <a:lnTo>
                  <a:pt x="134129" y="27635"/>
                </a:lnTo>
                <a:lnTo>
                  <a:pt x="138950" y="28901"/>
                </a:lnTo>
                <a:lnTo>
                  <a:pt x="144068" y="30697"/>
                </a:lnTo>
                <a:lnTo>
                  <a:pt x="148433" y="32847"/>
                </a:lnTo>
                <a:lnTo>
                  <a:pt x="152295" y="35233"/>
                </a:lnTo>
                <a:lnTo>
                  <a:pt x="155822" y="37776"/>
                </a:lnTo>
                <a:lnTo>
                  <a:pt x="159127" y="40424"/>
                </a:lnTo>
                <a:lnTo>
                  <a:pt x="165338" y="45906"/>
                </a:lnTo>
                <a:lnTo>
                  <a:pt x="168328" y="49654"/>
                </a:lnTo>
                <a:lnTo>
                  <a:pt x="171274" y="54057"/>
                </a:lnTo>
                <a:lnTo>
                  <a:pt x="174189" y="58898"/>
                </a:lnTo>
                <a:lnTo>
                  <a:pt x="177087" y="64030"/>
                </a:lnTo>
                <a:lnTo>
                  <a:pt x="182845" y="74813"/>
                </a:lnTo>
                <a:lnTo>
                  <a:pt x="184762" y="81307"/>
                </a:lnTo>
                <a:lnTo>
                  <a:pt x="186040" y="88495"/>
                </a:lnTo>
                <a:lnTo>
                  <a:pt x="186892" y="96144"/>
                </a:lnTo>
                <a:lnTo>
                  <a:pt x="187460" y="103148"/>
                </a:lnTo>
                <a:lnTo>
                  <a:pt x="187838" y="109723"/>
                </a:lnTo>
                <a:lnTo>
                  <a:pt x="188258" y="122108"/>
                </a:lnTo>
                <a:lnTo>
                  <a:pt x="188551" y="146796"/>
                </a:lnTo>
                <a:lnTo>
                  <a:pt x="188595" y="175485"/>
                </a:lnTo>
                <a:lnTo>
                  <a:pt x="189547" y="176997"/>
                </a:lnTo>
                <a:lnTo>
                  <a:pt x="191135" y="178006"/>
                </a:lnTo>
                <a:lnTo>
                  <a:pt x="195438" y="179126"/>
                </a:lnTo>
                <a:lnTo>
                  <a:pt x="200527" y="179624"/>
                </a:lnTo>
                <a:lnTo>
                  <a:pt x="20574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2"/>
          <p:cNvSpPr/>
          <p:nvPr/>
        </p:nvSpPr>
        <p:spPr>
          <a:xfrm>
            <a:off x="7640955" y="1585912"/>
            <a:ext cx="13512" cy="300039"/>
          </a:xfrm>
          <a:custGeom>
            <a:avLst/>
            <a:gdLst/>
            <a:ahLst/>
            <a:cxnLst/>
            <a:rect l="0" t="0" r="0" b="0"/>
            <a:pathLst>
              <a:path w="13512" h="300039">
                <a:moveTo>
                  <a:pt x="8572" y="0"/>
                </a:moveTo>
                <a:lnTo>
                  <a:pt x="8572" y="40551"/>
                </a:lnTo>
                <a:lnTo>
                  <a:pt x="9525" y="47036"/>
                </a:lnTo>
                <a:lnTo>
                  <a:pt x="11112" y="54218"/>
                </a:lnTo>
                <a:lnTo>
                  <a:pt x="13123" y="61863"/>
                </a:lnTo>
                <a:lnTo>
                  <a:pt x="13511" y="69817"/>
                </a:lnTo>
                <a:lnTo>
                  <a:pt x="12818" y="77977"/>
                </a:lnTo>
                <a:lnTo>
                  <a:pt x="11402" y="86275"/>
                </a:lnTo>
                <a:lnTo>
                  <a:pt x="10459" y="95616"/>
                </a:lnTo>
                <a:lnTo>
                  <a:pt x="9830" y="105654"/>
                </a:lnTo>
                <a:lnTo>
                  <a:pt x="9131" y="126015"/>
                </a:lnTo>
                <a:lnTo>
                  <a:pt x="8682" y="162369"/>
                </a:lnTo>
                <a:lnTo>
                  <a:pt x="8578" y="218305"/>
                </a:lnTo>
                <a:lnTo>
                  <a:pt x="7624" y="225546"/>
                </a:lnTo>
                <a:lnTo>
                  <a:pt x="6035" y="233232"/>
                </a:lnTo>
                <a:lnTo>
                  <a:pt x="4023" y="241213"/>
                </a:lnTo>
                <a:lnTo>
                  <a:pt x="2682" y="247486"/>
                </a:lnTo>
                <a:lnTo>
                  <a:pt x="1788" y="252621"/>
                </a:lnTo>
                <a:lnTo>
                  <a:pt x="1191" y="256996"/>
                </a:lnTo>
                <a:lnTo>
                  <a:pt x="794" y="261818"/>
                </a:lnTo>
                <a:lnTo>
                  <a:pt x="529" y="266938"/>
                </a:lnTo>
                <a:lnTo>
                  <a:pt x="104" y="279741"/>
                </a:lnTo>
                <a:lnTo>
                  <a:pt x="9" y="289997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6440817" y="3943350"/>
            <a:ext cx="805800" cy="608648"/>
            <a:chOff x="6440817" y="3943350"/>
            <a:chExt cx="805800" cy="608648"/>
          </a:xfrm>
        </p:grpSpPr>
        <p:sp>
          <p:nvSpPr>
            <p:cNvPr id="47" name="SMARTPenAnnotation413"/>
            <p:cNvSpPr/>
            <p:nvPr/>
          </p:nvSpPr>
          <p:spPr>
            <a:xfrm>
              <a:off x="6440817" y="4166394"/>
              <a:ext cx="274305" cy="213757"/>
            </a:xfrm>
            <a:custGeom>
              <a:avLst/>
              <a:gdLst/>
              <a:ahLst/>
              <a:cxnLst/>
              <a:rect l="0" t="0" r="0" b="0"/>
              <a:pathLst>
                <a:path w="274305" h="213757">
                  <a:moveTo>
                    <a:pt x="51423" y="94138"/>
                  </a:moveTo>
                  <a:lnTo>
                    <a:pt x="35500" y="94138"/>
                  </a:lnTo>
                  <a:lnTo>
                    <a:pt x="30089" y="98689"/>
                  </a:lnTo>
                  <a:lnTo>
                    <a:pt x="25114" y="103463"/>
                  </a:lnTo>
                  <a:lnTo>
                    <a:pt x="22453" y="106070"/>
                  </a:lnTo>
                  <a:lnTo>
                    <a:pt x="20680" y="108760"/>
                  </a:lnTo>
                  <a:lnTo>
                    <a:pt x="18709" y="114289"/>
                  </a:lnTo>
                  <a:lnTo>
                    <a:pt x="15293" y="119922"/>
                  </a:lnTo>
                  <a:lnTo>
                    <a:pt x="10600" y="126553"/>
                  </a:lnTo>
                  <a:lnTo>
                    <a:pt x="8015" y="130988"/>
                  </a:lnTo>
                  <a:lnTo>
                    <a:pt x="5339" y="135849"/>
                  </a:lnTo>
                  <a:lnTo>
                    <a:pt x="3555" y="140043"/>
                  </a:lnTo>
                  <a:lnTo>
                    <a:pt x="2366" y="143792"/>
                  </a:lnTo>
                  <a:lnTo>
                    <a:pt x="1573" y="147243"/>
                  </a:lnTo>
                  <a:lnTo>
                    <a:pt x="1044" y="151449"/>
                  </a:lnTo>
                  <a:lnTo>
                    <a:pt x="692" y="156158"/>
                  </a:lnTo>
                  <a:lnTo>
                    <a:pt x="301" y="165517"/>
                  </a:lnTo>
                  <a:lnTo>
                    <a:pt x="80" y="176142"/>
                  </a:lnTo>
                  <a:lnTo>
                    <a:pt x="0" y="191179"/>
                  </a:lnTo>
                  <a:lnTo>
                    <a:pt x="948" y="194075"/>
                  </a:lnTo>
                  <a:lnTo>
                    <a:pt x="4542" y="199832"/>
                  </a:lnTo>
                  <a:lnTo>
                    <a:pt x="6834" y="201748"/>
                  </a:lnTo>
                  <a:lnTo>
                    <a:pt x="9314" y="203026"/>
                  </a:lnTo>
                  <a:lnTo>
                    <a:pt x="11921" y="203877"/>
                  </a:lnTo>
                  <a:lnTo>
                    <a:pt x="13658" y="205398"/>
                  </a:lnTo>
                  <a:lnTo>
                    <a:pt x="14816" y="207363"/>
                  </a:lnTo>
                  <a:lnTo>
                    <a:pt x="15588" y="209627"/>
                  </a:lnTo>
                  <a:lnTo>
                    <a:pt x="17056" y="211136"/>
                  </a:lnTo>
                  <a:lnTo>
                    <a:pt x="18986" y="212142"/>
                  </a:lnTo>
                  <a:lnTo>
                    <a:pt x="23671" y="213259"/>
                  </a:lnTo>
                  <a:lnTo>
                    <a:pt x="28929" y="213756"/>
                  </a:lnTo>
                  <a:lnTo>
                    <a:pt x="30712" y="212936"/>
                  </a:lnTo>
                  <a:lnTo>
                    <a:pt x="31901" y="211436"/>
                  </a:lnTo>
                  <a:lnTo>
                    <a:pt x="32693" y="209485"/>
                  </a:lnTo>
                  <a:lnTo>
                    <a:pt x="35126" y="208183"/>
                  </a:lnTo>
                  <a:lnTo>
                    <a:pt x="42910" y="206737"/>
                  </a:lnTo>
                  <a:lnTo>
                    <a:pt x="45747" y="205399"/>
                  </a:lnTo>
                  <a:lnTo>
                    <a:pt x="47639" y="203555"/>
                  </a:lnTo>
                  <a:lnTo>
                    <a:pt x="50694" y="198965"/>
                  </a:lnTo>
                  <a:lnTo>
                    <a:pt x="55226" y="193750"/>
                  </a:lnTo>
                  <a:lnTo>
                    <a:pt x="56816" y="190074"/>
                  </a:lnTo>
                  <a:lnTo>
                    <a:pt x="57875" y="185718"/>
                  </a:lnTo>
                  <a:lnTo>
                    <a:pt x="58582" y="180909"/>
                  </a:lnTo>
                  <a:lnTo>
                    <a:pt x="60005" y="175797"/>
                  </a:lnTo>
                  <a:lnTo>
                    <a:pt x="61907" y="170485"/>
                  </a:lnTo>
                  <a:lnTo>
                    <a:pt x="64127" y="165039"/>
                  </a:lnTo>
                  <a:lnTo>
                    <a:pt x="65607" y="159503"/>
                  </a:lnTo>
                  <a:lnTo>
                    <a:pt x="66594" y="153907"/>
                  </a:lnTo>
                  <a:lnTo>
                    <a:pt x="67252" y="148272"/>
                  </a:lnTo>
                  <a:lnTo>
                    <a:pt x="67691" y="142610"/>
                  </a:lnTo>
                  <a:lnTo>
                    <a:pt x="67983" y="136930"/>
                  </a:lnTo>
                  <a:lnTo>
                    <a:pt x="68177" y="131239"/>
                  </a:lnTo>
                  <a:lnTo>
                    <a:pt x="67355" y="125539"/>
                  </a:lnTo>
                  <a:lnTo>
                    <a:pt x="65854" y="119835"/>
                  </a:lnTo>
                  <a:lnTo>
                    <a:pt x="63902" y="114126"/>
                  </a:lnTo>
                  <a:lnTo>
                    <a:pt x="62599" y="108416"/>
                  </a:lnTo>
                  <a:lnTo>
                    <a:pt x="61731" y="102705"/>
                  </a:lnTo>
                  <a:lnTo>
                    <a:pt x="61152" y="96991"/>
                  </a:lnTo>
                  <a:lnTo>
                    <a:pt x="60767" y="91278"/>
                  </a:lnTo>
                  <a:lnTo>
                    <a:pt x="60509" y="85564"/>
                  </a:lnTo>
                  <a:lnTo>
                    <a:pt x="60224" y="74135"/>
                  </a:lnTo>
                  <a:lnTo>
                    <a:pt x="60097" y="62706"/>
                  </a:lnTo>
                  <a:lnTo>
                    <a:pt x="59110" y="57943"/>
                  </a:lnTo>
                  <a:lnTo>
                    <a:pt x="57500" y="53816"/>
                  </a:lnTo>
                  <a:lnTo>
                    <a:pt x="55474" y="50111"/>
                  </a:lnTo>
                  <a:lnTo>
                    <a:pt x="48072" y="35797"/>
                  </a:lnTo>
                  <a:lnTo>
                    <a:pt x="45379" y="31431"/>
                  </a:lnTo>
                  <a:lnTo>
                    <a:pt x="42631" y="27568"/>
                  </a:lnTo>
                  <a:lnTo>
                    <a:pt x="39847" y="24041"/>
                  </a:lnTo>
                  <a:lnTo>
                    <a:pt x="34212" y="17581"/>
                  </a:lnTo>
                  <a:lnTo>
                    <a:pt x="25749" y="8460"/>
                  </a:lnTo>
                  <a:lnTo>
                    <a:pt x="25718" y="12978"/>
                  </a:lnTo>
                  <a:lnTo>
                    <a:pt x="26666" y="16219"/>
                  </a:lnTo>
                  <a:lnTo>
                    <a:pt x="28251" y="20284"/>
                  </a:lnTo>
                  <a:lnTo>
                    <a:pt x="30260" y="24900"/>
                  </a:lnTo>
                  <a:lnTo>
                    <a:pt x="31599" y="28929"/>
                  </a:lnTo>
                  <a:lnTo>
                    <a:pt x="32492" y="32568"/>
                  </a:lnTo>
                  <a:lnTo>
                    <a:pt x="33087" y="35946"/>
                  </a:lnTo>
                  <a:lnTo>
                    <a:pt x="35389" y="40104"/>
                  </a:lnTo>
                  <a:lnTo>
                    <a:pt x="38828" y="44780"/>
                  </a:lnTo>
                  <a:lnTo>
                    <a:pt x="43026" y="49803"/>
                  </a:lnTo>
                  <a:lnTo>
                    <a:pt x="46778" y="55056"/>
                  </a:lnTo>
                  <a:lnTo>
                    <a:pt x="50231" y="60464"/>
                  </a:lnTo>
                  <a:lnTo>
                    <a:pt x="53486" y="65973"/>
                  </a:lnTo>
                  <a:lnTo>
                    <a:pt x="56608" y="71551"/>
                  </a:lnTo>
                  <a:lnTo>
                    <a:pt x="62617" y="82829"/>
                  </a:lnTo>
                  <a:lnTo>
                    <a:pt x="65554" y="89457"/>
                  </a:lnTo>
                  <a:lnTo>
                    <a:pt x="68463" y="96732"/>
                  </a:lnTo>
                  <a:lnTo>
                    <a:pt x="71356" y="104440"/>
                  </a:lnTo>
                  <a:lnTo>
                    <a:pt x="75189" y="110531"/>
                  </a:lnTo>
                  <a:lnTo>
                    <a:pt x="79649" y="115544"/>
                  </a:lnTo>
                  <a:lnTo>
                    <a:pt x="84528" y="119839"/>
                  </a:lnTo>
                  <a:lnTo>
                    <a:pt x="88733" y="124607"/>
                  </a:lnTo>
                  <a:lnTo>
                    <a:pt x="92489" y="129691"/>
                  </a:lnTo>
                  <a:lnTo>
                    <a:pt x="95945" y="134985"/>
                  </a:lnTo>
                  <a:lnTo>
                    <a:pt x="100154" y="139467"/>
                  </a:lnTo>
                  <a:lnTo>
                    <a:pt x="104865" y="143407"/>
                  </a:lnTo>
                  <a:lnTo>
                    <a:pt x="109911" y="146986"/>
                  </a:lnTo>
                  <a:lnTo>
                    <a:pt x="118057" y="153504"/>
                  </a:lnTo>
                  <a:lnTo>
                    <a:pt x="124853" y="159575"/>
                  </a:lnTo>
                  <a:lnTo>
                    <a:pt x="131048" y="165449"/>
                  </a:lnTo>
                  <a:lnTo>
                    <a:pt x="134034" y="167396"/>
                  </a:lnTo>
                  <a:lnTo>
                    <a:pt x="139892" y="169560"/>
                  </a:lnTo>
                  <a:lnTo>
                    <a:pt x="145670" y="170521"/>
                  </a:lnTo>
                  <a:lnTo>
                    <a:pt x="151413" y="170949"/>
                  </a:lnTo>
                  <a:lnTo>
                    <a:pt x="157140" y="171138"/>
                  </a:lnTo>
                  <a:lnTo>
                    <a:pt x="165400" y="168683"/>
                  </a:lnTo>
                  <a:lnTo>
                    <a:pt x="170270" y="166695"/>
                  </a:lnTo>
                  <a:lnTo>
                    <a:pt x="174469" y="163464"/>
                  </a:lnTo>
                  <a:lnTo>
                    <a:pt x="178222" y="159405"/>
                  </a:lnTo>
                  <a:lnTo>
                    <a:pt x="181675" y="154795"/>
                  </a:lnTo>
                  <a:lnTo>
                    <a:pt x="183977" y="150768"/>
                  </a:lnTo>
                  <a:lnTo>
                    <a:pt x="185513" y="147132"/>
                  </a:lnTo>
                  <a:lnTo>
                    <a:pt x="186535" y="143754"/>
                  </a:lnTo>
                  <a:lnTo>
                    <a:pt x="187218" y="139598"/>
                  </a:lnTo>
                  <a:lnTo>
                    <a:pt x="187673" y="134922"/>
                  </a:lnTo>
                  <a:lnTo>
                    <a:pt x="187976" y="129900"/>
                  </a:lnTo>
                  <a:lnTo>
                    <a:pt x="189131" y="124647"/>
                  </a:lnTo>
                  <a:lnTo>
                    <a:pt x="190854" y="119240"/>
                  </a:lnTo>
                  <a:lnTo>
                    <a:pt x="192954" y="113730"/>
                  </a:lnTo>
                  <a:lnTo>
                    <a:pt x="194354" y="108152"/>
                  </a:lnTo>
                  <a:lnTo>
                    <a:pt x="195288" y="102528"/>
                  </a:lnTo>
                  <a:lnTo>
                    <a:pt x="195910" y="96874"/>
                  </a:lnTo>
                  <a:lnTo>
                    <a:pt x="196325" y="91199"/>
                  </a:lnTo>
                  <a:lnTo>
                    <a:pt x="196602" y="85512"/>
                  </a:lnTo>
                  <a:lnTo>
                    <a:pt x="196909" y="74112"/>
                  </a:lnTo>
                  <a:lnTo>
                    <a:pt x="197046" y="62695"/>
                  </a:lnTo>
                  <a:lnTo>
                    <a:pt x="196130" y="57936"/>
                  </a:lnTo>
                  <a:lnTo>
                    <a:pt x="194567" y="53811"/>
                  </a:lnTo>
                  <a:lnTo>
                    <a:pt x="189765" y="44897"/>
                  </a:lnTo>
                  <a:lnTo>
                    <a:pt x="189108" y="41138"/>
                  </a:lnTo>
                  <a:lnTo>
                    <a:pt x="188614" y="34541"/>
                  </a:lnTo>
                  <a:lnTo>
                    <a:pt x="188583" y="54292"/>
                  </a:lnTo>
                  <a:lnTo>
                    <a:pt x="189536" y="58049"/>
                  </a:lnTo>
                  <a:lnTo>
                    <a:pt x="191123" y="62459"/>
                  </a:lnTo>
                  <a:lnTo>
                    <a:pt x="193133" y="67304"/>
                  </a:lnTo>
                  <a:lnTo>
                    <a:pt x="195427" y="72439"/>
                  </a:lnTo>
                  <a:lnTo>
                    <a:pt x="200514" y="83224"/>
                  </a:lnTo>
                  <a:lnTo>
                    <a:pt x="203205" y="87814"/>
                  </a:lnTo>
                  <a:lnTo>
                    <a:pt x="205950" y="91827"/>
                  </a:lnTo>
                  <a:lnTo>
                    <a:pt x="208734" y="95455"/>
                  </a:lnTo>
                  <a:lnTo>
                    <a:pt x="211542" y="99778"/>
                  </a:lnTo>
                  <a:lnTo>
                    <a:pt x="214366" y="104566"/>
                  </a:lnTo>
                  <a:lnTo>
                    <a:pt x="217202" y="109662"/>
                  </a:lnTo>
                  <a:lnTo>
                    <a:pt x="220044" y="114013"/>
                  </a:lnTo>
                  <a:lnTo>
                    <a:pt x="222892" y="117865"/>
                  </a:lnTo>
                  <a:lnTo>
                    <a:pt x="225743" y="121386"/>
                  </a:lnTo>
                  <a:lnTo>
                    <a:pt x="228596" y="123734"/>
                  </a:lnTo>
                  <a:lnTo>
                    <a:pt x="231450" y="125299"/>
                  </a:lnTo>
                  <a:lnTo>
                    <a:pt x="234307" y="126342"/>
                  </a:lnTo>
                  <a:lnTo>
                    <a:pt x="240020" y="130041"/>
                  </a:lnTo>
                  <a:lnTo>
                    <a:pt x="242876" y="132361"/>
                  </a:lnTo>
                  <a:lnTo>
                    <a:pt x="245733" y="133907"/>
                  </a:lnTo>
                  <a:lnTo>
                    <a:pt x="251448" y="135626"/>
                  </a:lnTo>
                  <a:lnTo>
                    <a:pt x="254305" y="135132"/>
                  </a:lnTo>
                  <a:lnTo>
                    <a:pt x="261925" y="130838"/>
                  </a:lnTo>
                  <a:lnTo>
                    <a:pt x="264042" y="129499"/>
                  </a:lnTo>
                  <a:lnTo>
                    <a:pt x="269785" y="124195"/>
                  </a:lnTo>
                  <a:lnTo>
                    <a:pt x="271292" y="120843"/>
                  </a:lnTo>
                  <a:lnTo>
                    <a:pt x="272298" y="116704"/>
                  </a:lnTo>
                  <a:lnTo>
                    <a:pt x="272967" y="112040"/>
                  </a:lnTo>
                  <a:lnTo>
                    <a:pt x="273414" y="107025"/>
                  </a:lnTo>
                  <a:lnTo>
                    <a:pt x="273712" y="101777"/>
                  </a:lnTo>
                  <a:lnTo>
                    <a:pt x="274042" y="90865"/>
                  </a:lnTo>
                  <a:lnTo>
                    <a:pt x="274284" y="52015"/>
                  </a:lnTo>
                  <a:lnTo>
                    <a:pt x="274304" y="27572"/>
                  </a:lnTo>
                  <a:lnTo>
                    <a:pt x="273353" y="23091"/>
                  </a:lnTo>
                  <a:lnTo>
                    <a:pt x="271767" y="19151"/>
                  </a:lnTo>
                  <a:lnTo>
                    <a:pt x="269756" y="15571"/>
                  </a:lnTo>
                  <a:lnTo>
                    <a:pt x="264982" y="9055"/>
                  </a:lnTo>
                  <a:lnTo>
                    <a:pt x="262376" y="5983"/>
                  </a:lnTo>
                  <a:lnTo>
                    <a:pt x="259685" y="3935"/>
                  </a:lnTo>
                  <a:lnTo>
                    <a:pt x="254156" y="1661"/>
                  </a:lnTo>
                  <a:lnTo>
                    <a:pt x="245689" y="380"/>
                  </a:lnTo>
                  <a:lnTo>
                    <a:pt x="237147" y="0"/>
                  </a:lnTo>
                  <a:lnTo>
                    <a:pt x="234294" y="900"/>
                  </a:lnTo>
                  <a:lnTo>
                    <a:pt x="228584" y="4439"/>
                  </a:lnTo>
                  <a:lnTo>
                    <a:pt x="226680" y="6716"/>
                  </a:lnTo>
                  <a:lnTo>
                    <a:pt x="225411" y="9187"/>
                  </a:lnTo>
                  <a:lnTo>
                    <a:pt x="223373" y="15445"/>
                  </a:lnTo>
                  <a:lnTo>
                    <a:pt x="223021" y="21080"/>
                  </a:lnTo>
                  <a:lnTo>
                    <a:pt x="222873" y="255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14"/>
            <p:cNvSpPr/>
            <p:nvPr/>
          </p:nvSpPr>
          <p:spPr>
            <a:xfrm>
              <a:off x="6715125" y="4046220"/>
              <a:ext cx="255946" cy="179905"/>
            </a:xfrm>
            <a:custGeom>
              <a:avLst/>
              <a:gdLst/>
              <a:ahLst/>
              <a:cxnLst/>
              <a:rect l="0" t="0" r="0" b="0"/>
              <a:pathLst>
                <a:path w="255946" h="179905">
                  <a:moveTo>
                    <a:pt x="0" y="111442"/>
                  </a:moveTo>
                  <a:lnTo>
                    <a:pt x="12770" y="111442"/>
                  </a:lnTo>
                  <a:lnTo>
                    <a:pt x="15181" y="112395"/>
                  </a:lnTo>
                  <a:lnTo>
                    <a:pt x="23124" y="117334"/>
                  </a:lnTo>
                  <a:lnTo>
                    <a:pt x="28692" y="118823"/>
                  </a:lnTo>
                  <a:lnTo>
                    <a:pt x="32463" y="120173"/>
                  </a:lnTo>
                  <a:lnTo>
                    <a:pt x="36882" y="122025"/>
                  </a:lnTo>
                  <a:lnTo>
                    <a:pt x="41733" y="124213"/>
                  </a:lnTo>
                  <a:lnTo>
                    <a:pt x="45919" y="127576"/>
                  </a:lnTo>
                  <a:lnTo>
                    <a:pt x="49663" y="131723"/>
                  </a:lnTo>
                  <a:lnTo>
                    <a:pt x="53111" y="136392"/>
                  </a:lnTo>
                  <a:lnTo>
                    <a:pt x="56362" y="140458"/>
                  </a:lnTo>
                  <a:lnTo>
                    <a:pt x="59482" y="144121"/>
                  </a:lnTo>
                  <a:lnTo>
                    <a:pt x="62514" y="147515"/>
                  </a:lnTo>
                  <a:lnTo>
                    <a:pt x="68424" y="153827"/>
                  </a:lnTo>
                  <a:lnTo>
                    <a:pt x="79979" y="165640"/>
                  </a:lnTo>
                  <a:lnTo>
                    <a:pt x="82847" y="167577"/>
                  </a:lnTo>
                  <a:lnTo>
                    <a:pt x="88573" y="169728"/>
                  </a:lnTo>
                  <a:lnTo>
                    <a:pt x="90481" y="171255"/>
                  </a:lnTo>
                  <a:lnTo>
                    <a:pt x="91753" y="173225"/>
                  </a:lnTo>
                  <a:lnTo>
                    <a:pt x="92602" y="175491"/>
                  </a:lnTo>
                  <a:lnTo>
                    <a:pt x="94119" y="177001"/>
                  </a:lnTo>
                  <a:lnTo>
                    <a:pt x="96084" y="178008"/>
                  </a:lnTo>
                  <a:lnTo>
                    <a:pt x="100806" y="179127"/>
                  </a:lnTo>
                  <a:lnTo>
                    <a:pt x="107867" y="179757"/>
                  </a:lnTo>
                  <a:lnTo>
                    <a:pt x="109853" y="179904"/>
                  </a:lnTo>
                  <a:lnTo>
                    <a:pt x="113276" y="177430"/>
                  </a:lnTo>
                  <a:lnTo>
                    <a:pt x="115522" y="175436"/>
                  </a:lnTo>
                  <a:lnTo>
                    <a:pt x="117019" y="173155"/>
                  </a:lnTo>
                  <a:lnTo>
                    <a:pt x="118684" y="168080"/>
                  </a:lnTo>
                  <a:lnTo>
                    <a:pt x="119127" y="164441"/>
                  </a:lnTo>
                  <a:lnTo>
                    <a:pt x="119423" y="160110"/>
                  </a:lnTo>
                  <a:lnTo>
                    <a:pt x="119620" y="155317"/>
                  </a:lnTo>
                  <a:lnTo>
                    <a:pt x="119839" y="144912"/>
                  </a:lnTo>
                  <a:lnTo>
                    <a:pt x="120012" y="100500"/>
                  </a:lnTo>
                  <a:lnTo>
                    <a:pt x="120965" y="97480"/>
                  </a:lnTo>
                  <a:lnTo>
                    <a:pt x="122553" y="94514"/>
                  </a:lnTo>
                  <a:lnTo>
                    <a:pt x="124565" y="91584"/>
                  </a:lnTo>
                  <a:lnTo>
                    <a:pt x="125906" y="88678"/>
                  </a:lnTo>
                  <a:lnTo>
                    <a:pt x="126800" y="85789"/>
                  </a:lnTo>
                  <a:lnTo>
                    <a:pt x="128234" y="78858"/>
                  </a:lnTo>
                  <a:lnTo>
                    <a:pt x="129304" y="78289"/>
                  </a:lnTo>
                  <a:lnTo>
                    <a:pt x="133033" y="77658"/>
                  </a:lnTo>
                  <a:lnTo>
                    <a:pt x="134409" y="78442"/>
                  </a:lnTo>
                  <a:lnTo>
                    <a:pt x="135325" y="79917"/>
                  </a:lnTo>
                  <a:lnTo>
                    <a:pt x="135937" y="81853"/>
                  </a:lnTo>
                  <a:lnTo>
                    <a:pt x="137297" y="83143"/>
                  </a:lnTo>
                  <a:lnTo>
                    <a:pt x="139156" y="84004"/>
                  </a:lnTo>
                  <a:lnTo>
                    <a:pt x="144715" y="85913"/>
                  </a:lnTo>
                  <a:lnTo>
                    <a:pt x="148863" y="87755"/>
                  </a:lnTo>
                  <a:lnTo>
                    <a:pt x="153535" y="89936"/>
                  </a:lnTo>
                  <a:lnTo>
                    <a:pt x="161265" y="94898"/>
                  </a:lnTo>
                  <a:lnTo>
                    <a:pt x="164660" y="97556"/>
                  </a:lnTo>
                  <a:lnTo>
                    <a:pt x="167875" y="101232"/>
                  </a:lnTo>
                  <a:lnTo>
                    <a:pt x="170972" y="105588"/>
                  </a:lnTo>
                  <a:lnTo>
                    <a:pt x="173989" y="110397"/>
                  </a:lnTo>
                  <a:lnTo>
                    <a:pt x="176952" y="114555"/>
                  </a:lnTo>
                  <a:lnTo>
                    <a:pt x="179881" y="118280"/>
                  </a:lnTo>
                  <a:lnTo>
                    <a:pt x="182785" y="121716"/>
                  </a:lnTo>
                  <a:lnTo>
                    <a:pt x="186627" y="124959"/>
                  </a:lnTo>
                  <a:lnTo>
                    <a:pt x="191093" y="128073"/>
                  </a:lnTo>
                  <a:lnTo>
                    <a:pt x="195975" y="131102"/>
                  </a:lnTo>
                  <a:lnTo>
                    <a:pt x="200183" y="134074"/>
                  </a:lnTo>
                  <a:lnTo>
                    <a:pt x="203940" y="137007"/>
                  </a:lnTo>
                  <a:lnTo>
                    <a:pt x="207397" y="139916"/>
                  </a:lnTo>
                  <a:lnTo>
                    <a:pt x="213779" y="143147"/>
                  </a:lnTo>
                  <a:lnTo>
                    <a:pt x="220743" y="145536"/>
                  </a:lnTo>
                  <a:lnTo>
                    <a:pt x="225266" y="147506"/>
                  </a:lnTo>
                  <a:lnTo>
                    <a:pt x="237114" y="152962"/>
                  </a:lnTo>
                  <a:lnTo>
                    <a:pt x="243716" y="153907"/>
                  </a:lnTo>
                  <a:lnTo>
                    <a:pt x="245346" y="153087"/>
                  </a:lnTo>
                  <a:lnTo>
                    <a:pt x="246431" y="151588"/>
                  </a:lnTo>
                  <a:lnTo>
                    <a:pt x="247637" y="147382"/>
                  </a:lnTo>
                  <a:lnTo>
                    <a:pt x="248173" y="142338"/>
                  </a:lnTo>
                  <a:lnTo>
                    <a:pt x="249269" y="139659"/>
                  </a:lnTo>
                  <a:lnTo>
                    <a:pt x="253026" y="134143"/>
                  </a:lnTo>
                  <a:lnTo>
                    <a:pt x="254409" y="130386"/>
                  </a:lnTo>
                  <a:lnTo>
                    <a:pt x="255330" y="125976"/>
                  </a:lnTo>
                  <a:lnTo>
                    <a:pt x="255945" y="121132"/>
                  </a:lnTo>
                  <a:lnTo>
                    <a:pt x="255403" y="115997"/>
                  </a:lnTo>
                  <a:lnTo>
                    <a:pt x="254089" y="110669"/>
                  </a:lnTo>
                  <a:lnTo>
                    <a:pt x="252259" y="105211"/>
                  </a:lnTo>
                  <a:lnTo>
                    <a:pt x="251040" y="99668"/>
                  </a:lnTo>
                  <a:lnTo>
                    <a:pt x="250228" y="94068"/>
                  </a:lnTo>
                  <a:lnTo>
                    <a:pt x="249686" y="88429"/>
                  </a:lnTo>
                  <a:lnTo>
                    <a:pt x="248372" y="82765"/>
                  </a:lnTo>
                  <a:lnTo>
                    <a:pt x="246543" y="77084"/>
                  </a:lnTo>
                  <a:lnTo>
                    <a:pt x="244372" y="71392"/>
                  </a:lnTo>
                  <a:lnTo>
                    <a:pt x="241972" y="65692"/>
                  </a:lnTo>
                  <a:lnTo>
                    <a:pt x="239420" y="59987"/>
                  </a:lnTo>
                  <a:lnTo>
                    <a:pt x="236765" y="54279"/>
                  </a:lnTo>
                  <a:lnTo>
                    <a:pt x="234996" y="49521"/>
                  </a:lnTo>
                  <a:lnTo>
                    <a:pt x="233816" y="45396"/>
                  </a:lnTo>
                  <a:lnTo>
                    <a:pt x="233029" y="41694"/>
                  </a:lnTo>
                  <a:lnTo>
                    <a:pt x="232505" y="38273"/>
                  </a:lnTo>
                  <a:lnTo>
                    <a:pt x="232156" y="35040"/>
                  </a:lnTo>
                  <a:lnTo>
                    <a:pt x="231923" y="31933"/>
                  </a:lnTo>
                  <a:lnTo>
                    <a:pt x="230815" y="28909"/>
                  </a:lnTo>
                  <a:lnTo>
                    <a:pt x="229124" y="25940"/>
                  </a:lnTo>
                  <a:lnTo>
                    <a:pt x="227044" y="23008"/>
                  </a:lnTo>
                  <a:lnTo>
                    <a:pt x="225658" y="20101"/>
                  </a:lnTo>
                  <a:lnTo>
                    <a:pt x="224734" y="17211"/>
                  </a:lnTo>
                  <a:lnTo>
                    <a:pt x="223249" y="10278"/>
                  </a:lnTo>
                  <a:lnTo>
                    <a:pt x="223046" y="6791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15"/>
            <p:cNvSpPr/>
            <p:nvPr/>
          </p:nvSpPr>
          <p:spPr>
            <a:xfrm>
              <a:off x="6980872" y="3943350"/>
              <a:ext cx="265745" cy="205342"/>
            </a:xfrm>
            <a:custGeom>
              <a:avLst/>
              <a:gdLst/>
              <a:ahLst/>
              <a:cxnLst/>
              <a:rect l="0" t="0" r="0" b="0"/>
              <a:pathLst>
                <a:path w="265745" h="205342">
                  <a:moveTo>
                    <a:pt x="0" y="102870"/>
                  </a:moveTo>
                  <a:lnTo>
                    <a:pt x="17570" y="102870"/>
                  </a:lnTo>
                  <a:lnTo>
                    <a:pt x="21238" y="103822"/>
                  </a:lnTo>
                  <a:lnTo>
                    <a:pt x="27855" y="107420"/>
                  </a:lnTo>
                  <a:lnTo>
                    <a:pt x="33970" y="112195"/>
                  </a:lnTo>
                  <a:lnTo>
                    <a:pt x="39863" y="117492"/>
                  </a:lnTo>
                  <a:lnTo>
                    <a:pt x="45657" y="123021"/>
                  </a:lnTo>
                  <a:lnTo>
                    <a:pt x="53947" y="128653"/>
                  </a:lnTo>
                  <a:lnTo>
                    <a:pt x="58825" y="131489"/>
                  </a:lnTo>
                  <a:lnTo>
                    <a:pt x="63029" y="135284"/>
                  </a:lnTo>
                  <a:lnTo>
                    <a:pt x="66784" y="139719"/>
                  </a:lnTo>
                  <a:lnTo>
                    <a:pt x="70241" y="144581"/>
                  </a:lnTo>
                  <a:lnTo>
                    <a:pt x="73497" y="149727"/>
                  </a:lnTo>
                  <a:lnTo>
                    <a:pt x="76621" y="155063"/>
                  </a:lnTo>
                  <a:lnTo>
                    <a:pt x="79655" y="160525"/>
                  </a:lnTo>
                  <a:lnTo>
                    <a:pt x="81679" y="165119"/>
                  </a:lnTo>
                  <a:lnTo>
                    <a:pt x="83027" y="169134"/>
                  </a:lnTo>
                  <a:lnTo>
                    <a:pt x="83927" y="172764"/>
                  </a:lnTo>
                  <a:lnTo>
                    <a:pt x="86431" y="176136"/>
                  </a:lnTo>
                  <a:lnTo>
                    <a:pt x="94294" y="182422"/>
                  </a:lnTo>
                  <a:lnTo>
                    <a:pt x="97153" y="185432"/>
                  </a:lnTo>
                  <a:lnTo>
                    <a:pt x="99058" y="188391"/>
                  </a:lnTo>
                  <a:lnTo>
                    <a:pt x="100329" y="191317"/>
                  </a:lnTo>
                  <a:lnTo>
                    <a:pt x="102128" y="193267"/>
                  </a:lnTo>
                  <a:lnTo>
                    <a:pt x="104280" y="194567"/>
                  </a:lnTo>
                  <a:lnTo>
                    <a:pt x="106668" y="195434"/>
                  </a:lnTo>
                  <a:lnTo>
                    <a:pt x="108260" y="196964"/>
                  </a:lnTo>
                  <a:lnTo>
                    <a:pt x="109321" y="198937"/>
                  </a:lnTo>
                  <a:lnTo>
                    <a:pt x="111319" y="205341"/>
                  </a:lnTo>
                  <a:lnTo>
                    <a:pt x="111418" y="199769"/>
                  </a:lnTo>
                  <a:lnTo>
                    <a:pt x="111432" y="198324"/>
                  </a:lnTo>
                  <a:lnTo>
                    <a:pt x="108898" y="192601"/>
                  </a:lnTo>
                  <a:lnTo>
                    <a:pt x="106889" y="188408"/>
                  </a:lnTo>
                  <a:lnTo>
                    <a:pt x="105549" y="183708"/>
                  </a:lnTo>
                  <a:lnTo>
                    <a:pt x="104656" y="178669"/>
                  </a:lnTo>
                  <a:lnTo>
                    <a:pt x="104061" y="173405"/>
                  </a:lnTo>
                  <a:lnTo>
                    <a:pt x="103664" y="167991"/>
                  </a:lnTo>
                  <a:lnTo>
                    <a:pt x="103400" y="162476"/>
                  </a:lnTo>
                  <a:lnTo>
                    <a:pt x="103105" y="151269"/>
                  </a:lnTo>
                  <a:lnTo>
                    <a:pt x="102975" y="139938"/>
                  </a:lnTo>
                  <a:lnTo>
                    <a:pt x="103893" y="134249"/>
                  </a:lnTo>
                  <a:lnTo>
                    <a:pt x="105457" y="128552"/>
                  </a:lnTo>
                  <a:lnTo>
                    <a:pt x="107452" y="122849"/>
                  </a:lnTo>
                  <a:lnTo>
                    <a:pt x="108782" y="117142"/>
                  </a:lnTo>
                  <a:lnTo>
                    <a:pt x="109669" y="111432"/>
                  </a:lnTo>
                  <a:lnTo>
                    <a:pt x="110260" y="105720"/>
                  </a:lnTo>
                  <a:lnTo>
                    <a:pt x="111607" y="100960"/>
                  </a:lnTo>
                  <a:lnTo>
                    <a:pt x="113457" y="96834"/>
                  </a:lnTo>
                  <a:lnTo>
                    <a:pt x="118720" y="87919"/>
                  </a:lnTo>
                  <a:lnTo>
                    <a:pt x="124182" y="81824"/>
                  </a:lnTo>
                  <a:lnTo>
                    <a:pt x="126604" y="81219"/>
                  </a:lnTo>
                  <a:lnTo>
                    <a:pt x="129169" y="81769"/>
                  </a:lnTo>
                  <a:lnTo>
                    <a:pt x="135582" y="84943"/>
                  </a:lnTo>
                  <a:lnTo>
                    <a:pt x="141244" y="90044"/>
                  </a:lnTo>
                  <a:lnTo>
                    <a:pt x="154466" y="103062"/>
                  </a:lnTo>
                  <a:lnTo>
                    <a:pt x="157271" y="105855"/>
                  </a:lnTo>
                  <a:lnTo>
                    <a:pt x="160092" y="109623"/>
                  </a:lnTo>
                  <a:lnTo>
                    <a:pt x="162926" y="114039"/>
                  </a:lnTo>
                  <a:lnTo>
                    <a:pt x="165767" y="118889"/>
                  </a:lnTo>
                  <a:lnTo>
                    <a:pt x="168614" y="123074"/>
                  </a:lnTo>
                  <a:lnTo>
                    <a:pt x="171465" y="126817"/>
                  </a:lnTo>
                  <a:lnTo>
                    <a:pt x="174317" y="130264"/>
                  </a:lnTo>
                  <a:lnTo>
                    <a:pt x="177171" y="132563"/>
                  </a:lnTo>
                  <a:lnTo>
                    <a:pt x="180027" y="134095"/>
                  </a:lnTo>
                  <a:lnTo>
                    <a:pt x="186692" y="136750"/>
                  </a:lnTo>
                  <a:lnTo>
                    <a:pt x="196004" y="141105"/>
                  </a:lnTo>
                  <a:lnTo>
                    <a:pt x="203953" y="143676"/>
                  </a:lnTo>
                  <a:lnTo>
                    <a:pt x="207407" y="144361"/>
                  </a:lnTo>
                  <a:lnTo>
                    <a:pt x="210661" y="143866"/>
                  </a:lnTo>
                  <a:lnTo>
                    <a:pt x="213783" y="142583"/>
                  </a:lnTo>
                  <a:lnTo>
                    <a:pt x="216817" y="140775"/>
                  </a:lnTo>
                  <a:lnTo>
                    <a:pt x="222729" y="138767"/>
                  </a:lnTo>
                  <a:lnTo>
                    <a:pt x="225638" y="138231"/>
                  </a:lnTo>
                  <a:lnTo>
                    <a:pt x="231411" y="135096"/>
                  </a:lnTo>
                  <a:lnTo>
                    <a:pt x="237152" y="130527"/>
                  </a:lnTo>
                  <a:lnTo>
                    <a:pt x="242879" y="125322"/>
                  </a:lnTo>
                  <a:lnTo>
                    <a:pt x="245739" y="121648"/>
                  </a:lnTo>
                  <a:lnTo>
                    <a:pt x="248599" y="117294"/>
                  </a:lnTo>
                  <a:lnTo>
                    <a:pt x="251457" y="112485"/>
                  </a:lnTo>
                  <a:lnTo>
                    <a:pt x="254316" y="107375"/>
                  </a:lnTo>
                  <a:lnTo>
                    <a:pt x="260032" y="96617"/>
                  </a:lnTo>
                  <a:lnTo>
                    <a:pt x="261937" y="90128"/>
                  </a:lnTo>
                  <a:lnTo>
                    <a:pt x="263207" y="82946"/>
                  </a:lnTo>
                  <a:lnTo>
                    <a:pt x="264053" y="75300"/>
                  </a:lnTo>
                  <a:lnTo>
                    <a:pt x="264619" y="68297"/>
                  </a:lnTo>
                  <a:lnTo>
                    <a:pt x="264995" y="61724"/>
                  </a:lnTo>
                  <a:lnTo>
                    <a:pt x="265413" y="50293"/>
                  </a:lnTo>
                  <a:lnTo>
                    <a:pt x="265599" y="42037"/>
                  </a:lnTo>
                  <a:lnTo>
                    <a:pt x="265744" y="6120"/>
                  </a:lnTo>
                  <a:lnTo>
                    <a:pt x="264793" y="4080"/>
                  </a:lnTo>
                  <a:lnTo>
                    <a:pt x="263206" y="2720"/>
                  </a:lnTo>
                  <a:lnTo>
                    <a:pt x="261196" y="1813"/>
                  </a:lnTo>
                  <a:lnTo>
                    <a:pt x="256422" y="806"/>
                  </a:lnTo>
                  <a:lnTo>
                    <a:pt x="24860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16"/>
            <p:cNvSpPr/>
            <p:nvPr/>
          </p:nvSpPr>
          <p:spPr>
            <a:xfrm>
              <a:off x="6929437" y="4363406"/>
              <a:ext cx="171451" cy="128585"/>
            </a:xfrm>
            <a:custGeom>
              <a:avLst/>
              <a:gdLst/>
              <a:ahLst/>
              <a:cxnLst/>
              <a:rect l="0" t="0" r="0" b="0"/>
              <a:pathLst>
                <a:path w="171451" h="128585">
                  <a:moveTo>
                    <a:pt x="0" y="102866"/>
                  </a:moveTo>
                  <a:lnTo>
                    <a:pt x="0" y="89752"/>
                  </a:lnTo>
                  <a:lnTo>
                    <a:pt x="953" y="87456"/>
                  </a:lnTo>
                  <a:lnTo>
                    <a:pt x="2540" y="84972"/>
                  </a:lnTo>
                  <a:lnTo>
                    <a:pt x="4551" y="82365"/>
                  </a:lnTo>
                  <a:lnTo>
                    <a:pt x="5892" y="79674"/>
                  </a:lnTo>
                  <a:lnTo>
                    <a:pt x="6785" y="76927"/>
                  </a:lnTo>
                  <a:lnTo>
                    <a:pt x="7381" y="74143"/>
                  </a:lnTo>
                  <a:lnTo>
                    <a:pt x="8731" y="70383"/>
                  </a:lnTo>
                  <a:lnTo>
                    <a:pt x="10583" y="65970"/>
                  </a:lnTo>
                  <a:lnTo>
                    <a:pt x="12771" y="61124"/>
                  </a:lnTo>
                  <a:lnTo>
                    <a:pt x="15181" y="56941"/>
                  </a:lnTo>
                  <a:lnTo>
                    <a:pt x="17741" y="53199"/>
                  </a:lnTo>
                  <a:lnTo>
                    <a:pt x="20400" y="49752"/>
                  </a:lnTo>
                  <a:lnTo>
                    <a:pt x="23125" y="45550"/>
                  </a:lnTo>
                  <a:lnTo>
                    <a:pt x="25895" y="40842"/>
                  </a:lnTo>
                  <a:lnTo>
                    <a:pt x="28693" y="35800"/>
                  </a:lnTo>
                  <a:lnTo>
                    <a:pt x="31511" y="31485"/>
                  </a:lnTo>
                  <a:lnTo>
                    <a:pt x="34342" y="27656"/>
                  </a:lnTo>
                  <a:lnTo>
                    <a:pt x="37182" y="24151"/>
                  </a:lnTo>
                  <a:lnTo>
                    <a:pt x="39076" y="20862"/>
                  </a:lnTo>
                  <a:lnTo>
                    <a:pt x="40338" y="17717"/>
                  </a:lnTo>
                  <a:lnTo>
                    <a:pt x="41180" y="14667"/>
                  </a:lnTo>
                  <a:lnTo>
                    <a:pt x="42693" y="11682"/>
                  </a:lnTo>
                  <a:lnTo>
                    <a:pt x="44655" y="8739"/>
                  </a:lnTo>
                  <a:lnTo>
                    <a:pt x="46915" y="5825"/>
                  </a:lnTo>
                  <a:lnTo>
                    <a:pt x="49374" y="3882"/>
                  </a:lnTo>
                  <a:lnTo>
                    <a:pt x="51966" y="2587"/>
                  </a:lnTo>
                  <a:lnTo>
                    <a:pt x="58420" y="508"/>
                  </a:lnTo>
                  <a:lnTo>
                    <a:pt x="61842" y="223"/>
                  </a:lnTo>
                  <a:lnTo>
                    <a:pt x="68463" y="0"/>
                  </a:lnTo>
                  <a:lnTo>
                    <a:pt x="71069" y="2538"/>
                  </a:lnTo>
                  <a:lnTo>
                    <a:pt x="73096" y="4548"/>
                  </a:lnTo>
                  <a:lnTo>
                    <a:pt x="75401" y="5888"/>
                  </a:lnTo>
                  <a:lnTo>
                    <a:pt x="80501" y="7377"/>
                  </a:lnTo>
                  <a:lnTo>
                    <a:pt x="82243" y="8727"/>
                  </a:lnTo>
                  <a:lnTo>
                    <a:pt x="83403" y="10579"/>
                  </a:lnTo>
                  <a:lnTo>
                    <a:pt x="84177" y="12766"/>
                  </a:lnTo>
                  <a:lnTo>
                    <a:pt x="85645" y="16130"/>
                  </a:lnTo>
                  <a:lnTo>
                    <a:pt x="89817" y="24947"/>
                  </a:lnTo>
                  <a:lnTo>
                    <a:pt x="92263" y="29012"/>
                  </a:lnTo>
                  <a:lnTo>
                    <a:pt x="94846" y="32675"/>
                  </a:lnTo>
                  <a:lnTo>
                    <a:pt x="97521" y="36070"/>
                  </a:lnTo>
                  <a:lnTo>
                    <a:pt x="100257" y="39285"/>
                  </a:lnTo>
                  <a:lnTo>
                    <a:pt x="103032" y="42382"/>
                  </a:lnTo>
                  <a:lnTo>
                    <a:pt x="108658" y="48361"/>
                  </a:lnTo>
                  <a:lnTo>
                    <a:pt x="122882" y="62833"/>
                  </a:lnTo>
                  <a:lnTo>
                    <a:pt x="124784" y="65700"/>
                  </a:lnTo>
                  <a:lnTo>
                    <a:pt x="126052" y="68564"/>
                  </a:lnTo>
                  <a:lnTo>
                    <a:pt x="126897" y="71425"/>
                  </a:lnTo>
                  <a:lnTo>
                    <a:pt x="129366" y="74285"/>
                  </a:lnTo>
                  <a:lnTo>
                    <a:pt x="132916" y="77145"/>
                  </a:lnTo>
                  <a:lnTo>
                    <a:pt x="137189" y="80004"/>
                  </a:lnTo>
                  <a:lnTo>
                    <a:pt x="140036" y="82862"/>
                  </a:lnTo>
                  <a:lnTo>
                    <a:pt x="141936" y="85720"/>
                  </a:lnTo>
                  <a:lnTo>
                    <a:pt x="143201" y="88578"/>
                  </a:lnTo>
                  <a:lnTo>
                    <a:pt x="144997" y="91436"/>
                  </a:lnTo>
                  <a:lnTo>
                    <a:pt x="147148" y="94294"/>
                  </a:lnTo>
                  <a:lnTo>
                    <a:pt x="149534" y="97151"/>
                  </a:lnTo>
                  <a:lnTo>
                    <a:pt x="152077" y="100008"/>
                  </a:lnTo>
                  <a:lnTo>
                    <a:pt x="157442" y="105723"/>
                  </a:lnTo>
                  <a:lnTo>
                    <a:pt x="170956" y="119509"/>
                  </a:lnTo>
                  <a:lnTo>
                    <a:pt x="171231" y="122329"/>
                  </a:lnTo>
                  <a:lnTo>
                    <a:pt x="171450" y="1285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17"/>
            <p:cNvSpPr/>
            <p:nvPr/>
          </p:nvSpPr>
          <p:spPr>
            <a:xfrm>
              <a:off x="7006590" y="4414837"/>
              <a:ext cx="180023" cy="137161"/>
            </a:xfrm>
            <a:custGeom>
              <a:avLst/>
              <a:gdLst/>
              <a:ahLst/>
              <a:cxnLst/>
              <a:rect l="0" t="0" r="0" b="0"/>
              <a:pathLst>
                <a:path w="180023" h="137161">
                  <a:moveTo>
                    <a:pt x="0" y="137160"/>
                  </a:moveTo>
                  <a:lnTo>
                    <a:pt x="0" y="132610"/>
                  </a:lnTo>
                  <a:lnTo>
                    <a:pt x="952" y="131269"/>
                  </a:lnTo>
                  <a:lnTo>
                    <a:pt x="2540" y="130375"/>
                  </a:lnTo>
                  <a:lnTo>
                    <a:pt x="4551" y="129779"/>
                  </a:lnTo>
                  <a:lnTo>
                    <a:pt x="9325" y="126578"/>
                  </a:lnTo>
                  <a:lnTo>
                    <a:pt x="11931" y="124390"/>
                  </a:lnTo>
                  <a:lnTo>
                    <a:pt x="14621" y="121979"/>
                  </a:lnTo>
                  <a:lnTo>
                    <a:pt x="20151" y="116761"/>
                  </a:lnTo>
                  <a:lnTo>
                    <a:pt x="49091" y="88046"/>
                  </a:lnTo>
                  <a:lnTo>
                    <a:pt x="55588" y="82510"/>
                  </a:lnTo>
                  <a:lnTo>
                    <a:pt x="62776" y="76914"/>
                  </a:lnTo>
                  <a:lnTo>
                    <a:pt x="70426" y="71278"/>
                  </a:lnTo>
                  <a:lnTo>
                    <a:pt x="77431" y="65617"/>
                  </a:lnTo>
                  <a:lnTo>
                    <a:pt x="84005" y="59937"/>
                  </a:lnTo>
                  <a:lnTo>
                    <a:pt x="90293" y="54245"/>
                  </a:lnTo>
                  <a:lnTo>
                    <a:pt x="97343" y="49499"/>
                  </a:lnTo>
                  <a:lnTo>
                    <a:pt x="104900" y="45382"/>
                  </a:lnTo>
                  <a:lnTo>
                    <a:pt x="112796" y="41684"/>
                  </a:lnTo>
                  <a:lnTo>
                    <a:pt x="119964" y="37315"/>
                  </a:lnTo>
                  <a:lnTo>
                    <a:pt x="126649" y="32496"/>
                  </a:lnTo>
                  <a:lnTo>
                    <a:pt x="133010" y="27379"/>
                  </a:lnTo>
                  <a:lnTo>
                    <a:pt x="141061" y="22063"/>
                  </a:lnTo>
                  <a:lnTo>
                    <a:pt x="150238" y="16613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0658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6) </a:t>
            </a:r>
            <a:r>
              <a:rPr lang="en-US" dirty="0"/>
              <a:t>y= -|x</a:t>
            </a:r>
            <a:r>
              <a:rPr lang="en-US" dirty="0" smtClean="0"/>
              <a:t>|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341"/>
          <p:cNvSpPr/>
          <p:nvPr/>
        </p:nvSpPr>
        <p:spPr>
          <a:xfrm>
            <a:off x="2014937" y="2323147"/>
            <a:ext cx="371076" cy="300039"/>
          </a:xfrm>
          <a:custGeom>
            <a:avLst/>
            <a:gdLst/>
            <a:ahLst/>
            <a:cxnLst/>
            <a:rect l="0" t="0" r="0" b="0"/>
            <a:pathLst>
              <a:path w="371076" h="300039">
                <a:moveTo>
                  <a:pt x="11030" y="0"/>
                </a:moveTo>
                <a:lnTo>
                  <a:pt x="0" y="0"/>
                </a:lnTo>
                <a:lnTo>
                  <a:pt x="6864" y="0"/>
                </a:lnTo>
                <a:lnTo>
                  <a:pt x="9205" y="953"/>
                </a:lnTo>
                <a:lnTo>
                  <a:pt x="14347" y="4551"/>
                </a:lnTo>
                <a:lnTo>
                  <a:pt x="16099" y="6844"/>
                </a:lnTo>
                <a:lnTo>
                  <a:pt x="17267" y="9325"/>
                </a:lnTo>
                <a:lnTo>
                  <a:pt x="18045" y="11932"/>
                </a:lnTo>
                <a:lnTo>
                  <a:pt x="21450" y="17368"/>
                </a:lnTo>
                <a:lnTo>
                  <a:pt x="28722" y="25784"/>
                </a:lnTo>
                <a:lnTo>
                  <a:pt x="31397" y="28619"/>
                </a:lnTo>
                <a:lnTo>
                  <a:pt x="33181" y="31462"/>
                </a:lnTo>
                <a:lnTo>
                  <a:pt x="35162" y="37161"/>
                </a:lnTo>
                <a:lnTo>
                  <a:pt x="37596" y="40014"/>
                </a:lnTo>
                <a:lnTo>
                  <a:pt x="45380" y="45724"/>
                </a:lnTo>
                <a:lnTo>
                  <a:pt x="52649" y="53977"/>
                </a:lnTo>
                <a:lnTo>
                  <a:pt x="55921" y="58845"/>
                </a:lnTo>
                <a:lnTo>
                  <a:pt x="59055" y="63995"/>
                </a:lnTo>
                <a:lnTo>
                  <a:pt x="62097" y="69333"/>
                </a:lnTo>
                <a:lnTo>
                  <a:pt x="65077" y="74797"/>
                </a:lnTo>
                <a:lnTo>
                  <a:pt x="68969" y="80345"/>
                </a:lnTo>
                <a:lnTo>
                  <a:pt x="73468" y="85948"/>
                </a:lnTo>
                <a:lnTo>
                  <a:pt x="78373" y="91589"/>
                </a:lnTo>
                <a:lnTo>
                  <a:pt x="88903" y="100396"/>
                </a:lnTo>
                <a:lnTo>
                  <a:pt x="99932" y="108438"/>
                </a:lnTo>
                <a:lnTo>
                  <a:pt x="105541" y="113250"/>
                </a:lnTo>
                <a:lnTo>
                  <a:pt x="111185" y="118362"/>
                </a:lnTo>
                <a:lnTo>
                  <a:pt x="122536" y="129123"/>
                </a:lnTo>
                <a:lnTo>
                  <a:pt x="162481" y="168624"/>
                </a:lnTo>
                <a:lnTo>
                  <a:pt x="169147" y="174329"/>
                </a:lnTo>
                <a:lnTo>
                  <a:pt x="176449" y="180036"/>
                </a:lnTo>
                <a:lnTo>
                  <a:pt x="184174" y="185747"/>
                </a:lnTo>
                <a:lnTo>
                  <a:pt x="191230" y="191459"/>
                </a:lnTo>
                <a:lnTo>
                  <a:pt x="197838" y="197172"/>
                </a:lnTo>
                <a:lnTo>
                  <a:pt x="204149" y="202885"/>
                </a:lnTo>
                <a:lnTo>
                  <a:pt x="216240" y="214314"/>
                </a:lnTo>
                <a:lnTo>
                  <a:pt x="222132" y="220028"/>
                </a:lnTo>
                <a:lnTo>
                  <a:pt x="227965" y="224791"/>
                </a:lnTo>
                <a:lnTo>
                  <a:pt x="239525" y="232622"/>
                </a:lnTo>
                <a:lnTo>
                  <a:pt x="246228" y="236044"/>
                </a:lnTo>
                <a:lnTo>
                  <a:pt x="253553" y="239278"/>
                </a:lnTo>
                <a:lnTo>
                  <a:pt x="261295" y="242386"/>
                </a:lnTo>
                <a:lnTo>
                  <a:pt x="268361" y="246363"/>
                </a:lnTo>
                <a:lnTo>
                  <a:pt x="274976" y="250920"/>
                </a:lnTo>
                <a:lnTo>
                  <a:pt x="281292" y="255862"/>
                </a:lnTo>
                <a:lnTo>
                  <a:pt x="287407" y="260110"/>
                </a:lnTo>
                <a:lnTo>
                  <a:pt x="293389" y="263894"/>
                </a:lnTo>
                <a:lnTo>
                  <a:pt x="299282" y="267370"/>
                </a:lnTo>
                <a:lnTo>
                  <a:pt x="305115" y="270639"/>
                </a:lnTo>
                <a:lnTo>
                  <a:pt x="316677" y="276812"/>
                </a:lnTo>
                <a:lnTo>
                  <a:pt x="325626" y="282730"/>
                </a:lnTo>
                <a:lnTo>
                  <a:pt x="329346" y="285642"/>
                </a:lnTo>
                <a:lnTo>
                  <a:pt x="336018" y="288877"/>
                </a:lnTo>
                <a:lnTo>
                  <a:pt x="343112" y="291267"/>
                </a:lnTo>
                <a:lnTo>
                  <a:pt x="352614" y="295505"/>
                </a:lnTo>
                <a:lnTo>
                  <a:pt x="359573" y="298694"/>
                </a:lnTo>
                <a:lnTo>
                  <a:pt x="370646" y="300003"/>
                </a:lnTo>
                <a:lnTo>
                  <a:pt x="37107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2"/>
          <p:cNvSpPr/>
          <p:nvPr/>
        </p:nvSpPr>
        <p:spPr>
          <a:xfrm>
            <a:off x="2025967" y="2348864"/>
            <a:ext cx="274321" cy="334329"/>
          </a:xfrm>
          <a:custGeom>
            <a:avLst/>
            <a:gdLst/>
            <a:ahLst/>
            <a:cxnLst/>
            <a:rect l="0" t="0" r="0" b="0"/>
            <a:pathLst>
              <a:path w="274321" h="334329">
                <a:moveTo>
                  <a:pt x="274320" y="0"/>
                </a:moveTo>
                <a:lnTo>
                  <a:pt x="261550" y="0"/>
                </a:lnTo>
                <a:lnTo>
                  <a:pt x="260091" y="953"/>
                </a:lnTo>
                <a:lnTo>
                  <a:pt x="259119" y="2541"/>
                </a:lnTo>
                <a:lnTo>
                  <a:pt x="258471" y="4552"/>
                </a:lnTo>
                <a:lnTo>
                  <a:pt x="255211" y="9326"/>
                </a:lnTo>
                <a:lnTo>
                  <a:pt x="249635" y="15575"/>
                </a:lnTo>
                <a:lnTo>
                  <a:pt x="240806" y="24703"/>
                </a:lnTo>
                <a:lnTo>
                  <a:pt x="233072" y="35109"/>
                </a:lnTo>
                <a:lnTo>
                  <a:pt x="225508" y="47037"/>
                </a:lnTo>
                <a:lnTo>
                  <a:pt x="215795" y="61863"/>
                </a:lnTo>
                <a:lnTo>
                  <a:pt x="211491" y="68865"/>
                </a:lnTo>
                <a:lnTo>
                  <a:pt x="207669" y="75438"/>
                </a:lnTo>
                <a:lnTo>
                  <a:pt x="204169" y="81725"/>
                </a:lnTo>
                <a:lnTo>
                  <a:pt x="199930" y="88773"/>
                </a:lnTo>
                <a:lnTo>
                  <a:pt x="190140" y="104225"/>
                </a:lnTo>
                <a:lnTo>
                  <a:pt x="122862" y="205751"/>
                </a:lnTo>
                <a:lnTo>
                  <a:pt x="117151" y="213368"/>
                </a:lnTo>
                <a:lnTo>
                  <a:pt x="111438" y="220350"/>
                </a:lnTo>
                <a:lnTo>
                  <a:pt x="105724" y="226910"/>
                </a:lnTo>
                <a:lnTo>
                  <a:pt x="100010" y="233189"/>
                </a:lnTo>
                <a:lnTo>
                  <a:pt x="88582" y="245245"/>
                </a:lnTo>
                <a:lnTo>
                  <a:pt x="81914" y="251127"/>
                </a:lnTo>
                <a:lnTo>
                  <a:pt x="74612" y="256953"/>
                </a:lnTo>
                <a:lnTo>
                  <a:pt x="66887" y="262742"/>
                </a:lnTo>
                <a:lnTo>
                  <a:pt x="60783" y="268507"/>
                </a:lnTo>
                <a:lnTo>
                  <a:pt x="55762" y="274255"/>
                </a:lnTo>
                <a:lnTo>
                  <a:pt x="51462" y="279992"/>
                </a:lnTo>
                <a:lnTo>
                  <a:pt x="46691" y="285721"/>
                </a:lnTo>
                <a:lnTo>
                  <a:pt x="41605" y="291446"/>
                </a:lnTo>
                <a:lnTo>
                  <a:pt x="31826" y="301935"/>
                </a:lnTo>
                <a:lnTo>
                  <a:pt x="20966" y="313194"/>
                </a:ln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3"/>
          <p:cNvSpPr/>
          <p:nvPr/>
        </p:nvSpPr>
        <p:spPr>
          <a:xfrm>
            <a:off x="2506114" y="2280285"/>
            <a:ext cx="171329" cy="3034112"/>
          </a:xfrm>
          <a:custGeom>
            <a:avLst/>
            <a:gdLst/>
            <a:ahLst/>
            <a:cxnLst/>
            <a:rect l="0" t="0" r="0" b="0"/>
            <a:pathLst>
              <a:path w="171329" h="3034112">
                <a:moveTo>
                  <a:pt x="94211" y="0"/>
                </a:moveTo>
                <a:lnTo>
                  <a:pt x="89660" y="4551"/>
                </a:lnTo>
                <a:lnTo>
                  <a:pt x="88319" y="7796"/>
                </a:lnTo>
                <a:lnTo>
                  <a:pt x="86167" y="24153"/>
                </a:lnTo>
                <a:lnTo>
                  <a:pt x="84755" y="47595"/>
                </a:lnTo>
                <a:lnTo>
                  <a:pt x="79767" y="69029"/>
                </a:lnTo>
                <a:lnTo>
                  <a:pt x="74572" y="145913"/>
                </a:lnTo>
                <a:lnTo>
                  <a:pt x="70294" y="174043"/>
                </a:lnTo>
                <a:lnTo>
                  <a:pt x="66111" y="233472"/>
                </a:lnTo>
                <a:lnTo>
                  <a:pt x="61143" y="277575"/>
                </a:lnTo>
                <a:lnTo>
                  <a:pt x="57924" y="302754"/>
                </a:lnTo>
                <a:lnTo>
                  <a:pt x="52647" y="357724"/>
                </a:lnTo>
                <a:lnTo>
                  <a:pt x="51462" y="447510"/>
                </a:lnTo>
                <a:lnTo>
                  <a:pt x="46831" y="493169"/>
                </a:lnTo>
                <a:lnTo>
                  <a:pt x="42624" y="557156"/>
                </a:lnTo>
                <a:lnTo>
                  <a:pt x="38581" y="587350"/>
                </a:lnTo>
                <a:lnTo>
                  <a:pt x="34779" y="671777"/>
                </a:lnTo>
                <a:lnTo>
                  <a:pt x="29766" y="744730"/>
                </a:lnTo>
                <a:lnTo>
                  <a:pt x="26447" y="821018"/>
                </a:lnTo>
                <a:lnTo>
                  <a:pt x="25738" y="920235"/>
                </a:lnTo>
                <a:lnTo>
                  <a:pt x="20713" y="1001101"/>
                </a:lnTo>
                <a:lnTo>
                  <a:pt x="20893" y="1066030"/>
                </a:lnTo>
                <a:lnTo>
                  <a:pt x="16757" y="1086924"/>
                </a:lnTo>
                <a:lnTo>
                  <a:pt x="11142" y="1107521"/>
                </a:lnTo>
                <a:lnTo>
                  <a:pt x="7399" y="1128872"/>
                </a:lnTo>
                <a:lnTo>
                  <a:pt x="2131" y="1195329"/>
                </a:lnTo>
                <a:lnTo>
                  <a:pt x="351" y="1288591"/>
                </a:lnTo>
                <a:lnTo>
                  <a:pt x="0" y="1384730"/>
                </a:lnTo>
                <a:lnTo>
                  <a:pt x="4489" y="1458675"/>
                </a:lnTo>
                <a:lnTo>
                  <a:pt x="7301" y="1530326"/>
                </a:lnTo>
                <a:lnTo>
                  <a:pt x="8135" y="1604367"/>
                </a:lnTo>
                <a:lnTo>
                  <a:pt x="12932" y="1680598"/>
                </a:lnTo>
                <a:lnTo>
                  <a:pt x="20387" y="1757477"/>
                </a:lnTo>
                <a:lnTo>
                  <a:pt x="27480" y="1879180"/>
                </a:lnTo>
                <a:lnTo>
                  <a:pt x="34751" y="1955064"/>
                </a:lnTo>
                <a:lnTo>
                  <a:pt x="51396" y="2106342"/>
                </a:lnTo>
                <a:lnTo>
                  <a:pt x="102783" y="2534747"/>
                </a:lnTo>
                <a:lnTo>
                  <a:pt x="125643" y="2704199"/>
                </a:lnTo>
                <a:lnTo>
                  <a:pt x="139931" y="2794014"/>
                </a:lnTo>
                <a:lnTo>
                  <a:pt x="148503" y="2841335"/>
                </a:lnTo>
                <a:lnTo>
                  <a:pt x="157075" y="2885519"/>
                </a:lnTo>
                <a:lnTo>
                  <a:pt x="161097" y="2924222"/>
                </a:lnTo>
                <a:lnTo>
                  <a:pt x="164578" y="2948114"/>
                </a:lnTo>
                <a:lnTo>
                  <a:pt x="169352" y="2977905"/>
                </a:lnTo>
                <a:lnTo>
                  <a:pt x="171328" y="3028356"/>
                </a:lnTo>
                <a:lnTo>
                  <a:pt x="170387" y="3030459"/>
                </a:lnTo>
                <a:lnTo>
                  <a:pt x="168807" y="3031861"/>
                </a:lnTo>
                <a:lnTo>
                  <a:pt x="166802" y="3032795"/>
                </a:lnTo>
                <a:lnTo>
                  <a:pt x="162033" y="3033834"/>
                </a:lnTo>
                <a:lnTo>
                  <a:pt x="159428" y="3034111"/>
                </a:lnTo>
                <a:lnTo>
                  <a:pt x="157691" y="3033343"/>
                </a:lnTo>
                <a:lnTo>
                  <a:pt x="156534" y="3031878"/>
                </a:lnTo>
                <a:lnTo>
                  <a:pt x="154218" y="30260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4"/>
          <p:cNvSpPr/>
          <p:nvPr/>
        </p:nvSpPr>
        <p:spPr>
          <a:xfrm>
            <a:off x="2823241" y="2383304"/>
            <a:ext cx="278694" cy="634095"/>
          </a:xfrm>
          <a:custGeom>
            <a:avLst/>
            <a:gdLst/>
            <a:ahLst/>
            <a:cxnLst/>
            <a:rect l="0" t="0" r="0" b="0"/>
            <a:pathLst>
              <a:path w="278694" h="634095">
                <a:moveTo>
                  <a:pt x="8541" y="34141"/>
                </a:moveTo>
                <a:lnTo>
                  <a:pt x="1160" y="26760"/>
                </a:lnTo>
                <a:lnTo>
                  <a:pt x="763" y="27315"/>
                </a:lnTo>
                <a:lnTo>
                  <a:pt x="73" y="33054"/>
                </a:lnTo>
                <a:lnTo>
                  <a:pt x="0" y="38369"/>
                </a:lnTo>
                <a:lnTo>
                  <a:pt x="942" y="39817"/>
                </a:lnTo>
                <a:lnTo>
                  <a:pt x="2522" y="40783"/>
                </a:lnTo>
                <a:lnTo>
                  <a:pt x="4529" y="41426"/>
                </a:lnTo>
                <a:lnTo>
                  <a:pt x="5866" y="42807"/>
                </a:lnTo>
                <a:lnTo>
                  <a:pt x="6758" y="44681"/>
                </a:lnTo>
                <a:lnTo>
                  <a:pt x="7748" y="50255"/>
                </a:lnTo>
                <a:lnTo>
                  <a:pt x="8384" y="69356"/>
                </a:lnTo>
                <a:lnTo>
                  <a:pt x="8538" y="132978"/>
                </a:lnTo>
                <a:lnTo>
                  <a:pt x="11080" y="147601"/>
                </a:lnTo>
                <a:lnTo>
                  <a:pt x="14432" y="162672"/>
                </a:lnTo>
                <a:lnTo>
                  <a:pt x="17271" y="181867"/>
                </a:lnTo>
                <a:lnTo>
                  <a:pt x="22769" y="199620"/>
                </a:lnTo>
                <a:lnTo>
                  <a:pt x="24390" y="211192"/>
                </a:lnTo>
                <a:lnTo>
                  <a:pt x="26727" y="216945"/>
                </a:lnTo>
                <a:lnTo>
                  <a:pt x="34404" y="228417"/>
                </a:lnTo>
                <a:lnTo>
                  <a:pt x="41625" y="237326"/>
                </a:lnTo>
                <a:lnTo>
                  <a:pt x="48010" y="244460"/>
                </a:lnTo>
                <a:lnTo>
                  <a:pt x="54023" y="250806"/>
                </a:lnTo>
                <a:lnTo>
                  <a:pt x="62410" y="256801"/>
                </a:lnTo>
                <a:lnTo>
                  <a:pt x="67314" y="259733"/>
                </a:lnTo>
                <a:lnTo>
                  <a:pt x="75302" y="265532"/>
                </a:lnTo>
                <a:lnTo>
                  <a:pt x="78766" y="268411"/>
                </a:lnTo>
                <a:lnTo>
                  <a:pt x="85155" y="271611"/>
                </a:lnTo>
                <a:lnTo>
                  <a:pt x="92121" y="273033"/>
                </a:lnTo>
                <a:lnTo>
                  <a:pt x="96646" y="273412"/>
                </a:lnTo>
                <a:lnTo>
                  <a:pt x="101568" y="273665"/>
                </a:lnTo>
                <a:lnTo>
                  <a:pt x="105801" y="272881"/>
                </a:lnTo>
                <a:lnTo>
                  <a:pt x="113045" y="269470"/>
                </a:lnTo>
                <a:lnTo>
                  <a:pt x="119440" y="264779"/>
                </a:lnTo>
                <a:lnTo>
                  <a:pt x="125457" y="259519"/>
                </a:lnTo>
                <a:lnTo>
                  <a:pt x="131306" y="254006"/>
                </a:lnTo>
                <a:lnTo>
                  <a:pt x="144505" y="240997"/>
                </a:lnTo>
                <a:lnTo>
                  <a:pt x="152472" y="230534"/>
                </a:lnTo>
                <a:lnTo>
                  <a:pt x="160140" y="219534"/>
                </a:lnTo>
                <a:lnTo>
                  <a:pt x="164852" y="213934"/>
                </a:lnTo>
                <a:lnTo>
                  <a:pt x="169898" y="208295"/>
                </a:lnTo>
                <a:lnTo>
                  <a:pt x="178046" y="196950"/>
                </a:lnTo>
                <a:lnTo>
                  <a:pt x="184841" y="185558"/>
                </a:lnTo>
                <a:lnTo>
                  <a:pt x="191037" y="174145"/>
                </a:lnTo>
                <a:lnTo>
                  <a:pt x="199880" y="157009"/>
                </a:lnTo>
                <a:lnTo>
                  <a:pt x="205658" y="143041"/>
                </a:lnTo>
                <a:lnTo>
                  <a:pt x="210448" y="128261"/>
                </a:lnTo>
                <a:lnTo>
                  <a:pt x="213145" y="109230"/>
                </a:lnTo>
                <a:lnTo>
                  <a:pt x="213944" y="91526"/>
                </a:lnTo>
                <a:lnTo>
                  <a:pt x="214132" y="79965"/>
                </a:lnTo>
                <a:lnTo>
                  <a:pt x="216755" y="68477"/>
                </a:lnTo>
                <a:lnTo>
                  <a:pt x="220143" y="57021"/>
                </a:lnTo>
                <a:lnTo>
                  <a:pt x="222050" y="40814"/>
                </a:lnTo>
                <a:lnTo>
                  <a:pt x="222748" y="23213"/>
                </a:lnTo>
                <a:lnTo>
                  <a:pt x="222822" y="14287"/>
                </a:lnTo>
                <a:lnTo>
                  <a:pt x="221880" y="11380"/>
                </a:lnTo>
                <a:lnTo>
                  <a:pt x="215470" y="1557"/>
                </a:lnTo>
                <a:lnTo>
                  <a:pt x="214121" y="988"/>
                </a:lnTo>
                <a:lnTo>
                  <a:pt x="207005" y="0"/>
                </a:lnTo>
                <a:lnTo>
                  <a:pt x="203744" y="2457"/>
                </a:lnTo>
                <a:lnTo>
                  <a:pt x="198441" y="7245"/>
                </a:lnTo>
                <a:lnTo>
                  <a:pt x="198006" y="8590"/>
                </a:lnTo>
                <a:lnTo>
                  <a:pt x="197251" y="24802"/>
                </a:lnTo>
                <a:lnTo>
                  <a:pt x="198165" y="28867"/>
                </a:lnTo>
                <a:lnTo>
                  <a:pt x="203050" y="40092"/>
                </a:lnTo>
                <a:lnTo>
                  <a:pt x="205873" y="55060"/>
                </a:lnTo>
                <a:lnTo>
                  <a:pt x="211366" y="71560"/>
                </a:lnTo>
                <a:lnTo>
                  <a:pt x="214370" y="89466"/>
                </a:lnTo>
                <a:lnTo>
                  <a:pt x="218448" y="104450"/>
                </a:lnTo>
                <a:lnTo>
                  <a:pt x="223436" y="120634"/>
                </a:lnTo>
                <a:lnTo>
                  <a:pt x="234398" y="154307"/>
                </a:lnTo>
                <a:lnTo>
                  <a:pt x="237510" y="171368"/>
                </a:lnTo>
                <a:lnTo>
                  <a:pt x="239845" y="189428"/>
                </a:lnTo>
                <a:lnTo>
                  <a:pt x="241801" y="199578"/>
                </a:lnTo>
                <a:lnTo>
                  <a:pt x="244058" y="210155"/>
                </a:lnTo>
                <a:lnTo>
                  <a:pt x="246565" y="229527"/>
                </a:lnTo>
                <a:lnTo>
                  <a:pt x="248632" y="248614"/>
                </a:lnTo>
                <a:lnTo>
                  <a:pt x="250517" y="259038"/>
                </a:lnTo>
                <a:lnTo>
                  <a:pt x="252725" y="269797"/>
                </a:lnTo>
                <a:lnTo>
                  <a:pt x="257720" y="291912"/>
                </a:lnTo>
                <a:lnTo>
                  <a:pt x="268687" y="337153"/>
                </a:lnTo>
                <a:lnTo>
                  <a:pt x="270555" y="347592"/>
                </a:lnTo>
                <a:lnTo>
                  <a:pt x="272629" y="366810"/>
                </a:lnTo>
                <a:lnTo>
                  <a:pt x="273182" y="376887"/>
                </a:lnTo>
                <a:lnTo>
                  <a:pt x="273797" y="398245"/>
                </a:lnTo>
                <a:lnTo>
                  <a:pt x="276610" y="417897"/>
                </a:lnTo>
                <a:lnTo>
                  <a:pt x="278693" y="427138"/>
                </a:lnTo>
                <a:lnTo>
                  <a:pt x="278469" y="445026"/>
                </a:lnTo>
                <a:lnTo>
                  <a:pt x="276146" y="462502"/>
                </a:lnTo>
                <a:lnTo>
                  <a:pt x="275114" y="479793"/>
                </a:lnTo>
                <a:lnTo>
                  <a:pt x="272115" y="497003"/>
                </a:lnTo>
                <a:lnTo>
                  <a:pt x="267608" y="514178"/>
                </a:lnTo>
                <a:lnTo>
                  <a:pt x="262429" y="531335"/>
                </a:lnTo>
                <a:lnTo>
                  <a:pt x="256953" y="545946"/>
                </a:lnTo>
                <a:lnTo>
                  <a:pt x="250391" y="558790"/>
                </a:lnTo>
                <a:lnTo>
                  <a:pt x="245974" y="564882"/>
                </a:lnTo>
                <a:lnTo>
                  <a:pt x="241125" y="570848"/>
                </a:lnTo>
                <a:lnTo>
                  <a:pt x="235987" y="576731"/>
                </a:lnTo>
                <a:lnTo>
                  <a:pt x="230657" y="582557"/>
                </a:lnTo>
                <a:lnTo>
                  <a:pt x="219654" y="594111"/>
                </a:lnTo>
                <a:lnTo>
                  <a:pt x="208414" y="605597"/>
                </a:lnTo>
                <a:lnTo>
                  <a:pt x="202750" y="610374"/>
                </a:lnTo>
                <a:lnTo>
                  <a:pt x="197069" y="614511"/>
                </a:lnTo>
                <a:lnTo>
                  <a:pt x="191376" y="618222"/>
                </a:lnTo>
                <a:lnTo>
                  <a:pt x="185676" y="620695"/>
                </a:lnTo>
                <a:lnTo>
                  <a:pt x="179971" y="622345"/>
                </a:lnTo>
                <a:lnTo>
                  <a:pt x="174263" y="623444"/>
                </a:lnTo>
                <a:lnTo>
                  <a:pt x="167600" y="625130"/>
                </a:lnTo>
                <a:lnTo>
                  <a:pt x="160300" y="627206"/>
                </a:lnTo>
                <a:lnTo>
                  <a:pt x="152576" y="629542"/>
                </a:lnTo>
                <a:lnTo>
                  <a:pt x="145522" y="631100"/>
                </a:lnTo>
                <a:lnTo>
                  <a:pt x="138914" y="632139"/>
                </a:lnTo>
                <a:lnTo>
                  <a:pt x="132604" y="632831"/>
                </a:lnTo>
                <a:lnTo>
                  <a:pt x="126492" y="633293"/>
                </a:lnTo>
                <a:lnTo>
                  <a:pt x="120513" y="633600"/>
                </a:lnTo>
                <a:lnTo>
                  <a:pt x="108789" y="633942"/>
                </a:lnTo>
                <a:lnTo>
                  <a:pt x="97228" y="634094"/>
                </a:lnTo>
                <a:lnTo>
                  <a:pt x="92431" y="633182"/>
                </a:lnTo>
                <a:lnTo>
                  <a:pt x="84560" y="629629"/>
                </a:lnTo>
                <a:lnTo>
                  <a:pt x="80175" y="628300"/>
                </a:lnTo>
                <a:lnTo>
                  <a:pt x="75347" y="627414"/>
                </a:lnTo>
                <a:lnTo>
                  <a:pt x="70224" y="626824"/>
                </a:lnTo>
                <a:lnTo>
                  <a:pt x="61990" y="626168"/>
                </a:lnTo>
                <a:lnTo>
                  <a:pt x="58461" y="625993"/>
                </a:lnTo>
                <a:lnTo>
                  <a:pt x="56109" y="624924"/>
                </a:lnTo>
                <a:lnTo>
                  <a:pt x="54540" y="623259"/>
                </a:lnTo>
                <a:lnTo>
                  <a:pt x="51403" y="6170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5"/>
          <p:cNvSpPr/>
          <p:nvPr/>
        </p:nvSpPr>
        <p:spPr>
          <a:xfrm>
            <a:off x="1854905" y="3981610"/>
            <a:ext cx="308201" cy="283756"/>
          </a:xfrm>
          <a:custGeom>
            <a:avLst/>
            <a:gdLst/>
            <a:ahLst/>
            <a:cxnLst/>
            <a:rect l="0" t="0" r="0" b="0"/>
            <a:pathLst>
              <a:path w="308201" h="283756">
                <a:moveTo>
                  <a:pt x="68192" y="30319"/>
                </a:moveTo>
                <a:lnTo>
                  <a:pt x="59972" y="22100"/>
                </a:lnTo>
                <a:lnTo>
                  <a:pt x="51409" y="21756"/>
                </a:lnTo>
                <a:lnTo>
                  <a:pt x="44275" y="28593"/>
                </a:lnTo>
                <a:lnTo>
                  <a:pt x="39147" y="33680"/>
                </a:lnTo>
                <a:lnTo>
                  <a:pt x="33693" y="41656"/>
                </a:lnTo>
                <a:lnTo>
                  <a:pt x="30905" y="46449"/>
                </a:lnTo>
                <a:lnTo>
                  <a:pt x="28094" y="51550"/>
                </a:lnTo>
                <a:lnTo>
                  <a:pt x="22431" y="62298"/>
                </a:lnTo>
                <a:lnTo>
                  <a:pt x="19279" y="70885"/>
                </a:lnTo>
                <a:lnTo>
                  <a:pt x="16925" y="78829"/>
                </a:lnTo>
                <a:lnTo>
                  <a:pt x="14964" y="83614"/>
                </a:lnTo>
                <a:lnTo>
                  <a:pt x="12704" y="88709"/>
                </a:lnTo>
                <a:lnTo>
                  <a:pt x="10193" y="96911"/>
                </a:lnTo>
                <a:lnTo>
                  <a:pt x="8125" y="104683"/>
                </a:lnTo>
                <a:lnTo>
                  <a:pt x="6240" y="109423"/>
                </a:lnTo>
                <a:lnTo>
                  <a:pt x="4031" y="114488"/>
                </a:lnTo>
                <a:lnTo>
                  <a:pt x="2558" y="119769"/>
                </a:lnTo>
                <a:lnTo>
                  <a:pt x="1576" y="125195"/>
                </a:lnTo>
                <a:lnTo>
                  <a:pt x="921" y="130718"/>
                </a:lnTo>
                <a:lnTo>
                  <a:pt x="485" y="136304"/>
                </a:lnTo>
                <a:lnTo>
                  <a:pt x="194" y="141934"/>
                </a:lnTo>
                <a:lnTo>
                  <a:pt x="0" y="147591"/>
                </a:lnTo>
                <a:lnTo>
                  <a:pt x="823" y="153268"/>
                </a:lnTo>
                <a:lnTo>
                  <a:pt x="2324" y="158958"/>
                </a:lnTo>
                <a:lnTo>
                  <a:pt x="4278" y="164656"/>
                </a:lnTo>
                <a:lnTo>
                  <a:pt x="5580" y="170360"/>
                </a:lnTo>
                <a:lnTo>
                  <a:pt x="6448" y="176067"/>
                </a:lnTo>
                <a:lnTo>
                  <a:pt x="7027" y="181777"/>
                </a:lnTo>
                <a:lnTo>
                  <a:pt x="8365" y="186536"/>
                </a:lnTo>
                <a:lnTo>
                  <a:pt x="12392" y="194364"/>
                </a:lnTo>
                <a:lnTo>
                  <a:pt x="13847" y="198738"/>
                </a:lnTo>
                <a:lnTo>
                  <a:pt x="14817" y="203558"/>
                </a:lnTo>
                <a:lnTo>
                  <a:pt x="15464" y="208677"/>
                </a:lnTo>
                <a:lnTo>
                  <a:pt x="16847" y="213995"/>
                </a:lnTo>
                <a:lnTo>
                  <a:pt x="18722" y="219445"/>
                </a:lnTo>
                <a:lnTo>
                  <a:pt x="20925" y="224983"/>
                </a:lnTo>
                <a:lnTo>
                  <a:pt x="25912" y="233677"/>
                </a:lnTo>
                <a:lnTo>
                  <a:pt x="31303" y="241668"/>
                </a:lnTo>
                <a:lnTo>
                  <a:pt x="34075" y="246466"/>
                </a:lnTo>
                <a:lnTo>
                  <a:pt x="36874" y="251570"/>
                </a:lnTo>
                <a:lnTo>
                  <a:pt x="45066" y="259781"/>
                </a:lnTo>
                <a:lnTo>
                  <a:pt x="54104" y="266605"/>
                </a:lnTo>
                <a:lnTo>
                  <a:pt x="61296" y="272813"/>
                </a:lnTo>
                <a:lnTo>
                  <a:pt x="65499" y="274849"/>
                </a:lnTo>
                <a:lnTo>
                  <a:pt x="70207" y="276207"/>
                </a:lnTo>
                <a:lnTo>
                  <a:pt x="79565" y="277715"/>
                </a:lnTo>
                <a:lnTo>
                  <a:pt x="86899" y="278386"/>
                </a:lnTo>
                <a:lnTo>
                  <a:pt x="95874" y="281224"/>
                </a:lnTo>
                <a:lnTo>
                  <a:pt x="100934" y="283314"/>
                </a:lnTo>
                <a:lnTo>
                  <a:pt x="105260" y="283755"/>
                </a:lnTo>
                <a:lnTo>
                  <a:pt x="109097" y="283097"/>
                </a:lnTo>
                <a:lnTo>
                  <a:pt x="112607" y="281705"/>
                </a:lnTo>
                <a:lnTo>
                  <a:pt x="121587" y="280159"/>
                </a:lnTo>
                <a:lnTo>
                  <a:pt x="126649" y="279747"/>
                </a:lnTo>
                <a:lnTo>
                  <a:pt x="131928" y="279472"/>
                </a:lnTo>
                <a:lnTo>
                  <a:pt x="142874" y="279166"/>
                </a:lnTo>
                <a:lnTo>
                  <a:pt x="148460" y="278133"/>
                </a:lnTo>
                <a:lnTo>
                  <a:pt x="154089" y="276491"/>
                </a:lnTo>
                <a:lnTo>
                  <a:pt x="159747" y="274444"/>
                </a:lnTo>
                <a:lnTo>
                  <a:pt x="165423" y="272126"/>
                </a:lnTo>
                <a:lnTo>
                  <a:pt x="171113" y="269629"/>
                </a:lnTo>
                <a:lnTo>
                  <a:pt x="176811" y="267012"/>
                </a:lnTo>
                <a:lnTo>
                  <a:pt x="185682" y="261563"/>
                </a:lnTo>
                <a:lnTo>
                  <a:pt x="193752" y="255967"/>
                </a:lnTo>
                <a:lnTo>
                  <a:pt x="198571" y="253141"/>
                </a:lnTo>
                <a:lnTo>
                  <a:pt x="203689" y="250305"/>
                </a:lnTo>
                <a:lnTo>
                  <a:pt x="209006" y="246509"/>
                </a:lnTo>
                <a:lnTo>
                  <a:pt x="214456" y="242074"/>
                </a:lnTo>
                <a:lnTo>
                  <a:pt x="219993" y="237211"/>
                </a:lnTo>
                <a:lnTo>
                  <a:pt x="225591" y="233017"/>
                </a:lnTo>
                <a:lnTo>
                  <a:pt x="231227" y="229269"/>
                </a:lnTo>
                <a:lnTo>
                  <a:pt x="236889" y="225818"/>
                </a:lnTo>
                <a:lnTo>
                  <a:pt x="245721" y="219442"/>
                </a:lnTo>
                <a:lnTo>
                  <a:pt x="249410" y="216409"/>
                </a:lnTo>
                <a:lnTo>
                  <a:pt x="256048" y="207959"/>
                </a:lnTo>
                <a:lnTo>
                  <a:pt x="259152" y="203038"/>
                </a:lnTo>
                <a:lnTo>
                  <a:pt x="262174" y="197853"/>
                </a:lnTo>
                <a:lnTo>
                  <a:pt x="265140" y="192491"/>
                </a:lnTo>
                <a:lnTo>
                  <a:pt x="270977" y="181453"/>
                </a:lnTo>
                <a:lnTo>
                  <a:pt x="276746" y="170197"/>
                </a:lnTo>
                <a:lnTo>
                  <a:pt x="282485" y="161385"/>
                </a:lnTo>
                <a:lnTo>
                  <a:pt x="289163" y="153341"/>
                </a:lnTo>
                <a:lnTo>
                  <a:pt x="293611" y="148529"/>
                </a:lnTo>
                <a:lnTo>
                  <a:pt x="298481" y="143416"/>
                </a:lnTo>
                <a:lnTo>
                  <a:pt x="301728" y="138102"/>
                </a:lnTo>
                <a:lnTo>
                  <a:pt x="303893" y="132655"/>
                </a:lnTo>
                <a:lnTo>
                  <a:pt x="305336" y="127118"/>
                </a:lnTo>
                <a:lnTo>
                  <a:pt x="306298" y="121522"/>
                </a:lnTo>
                <a:lnTo>
                  <a:pt x="306939" y="115886"/>
                </a:lnTo>
                <a:lnTo>
                  <a:pt x="307367" y="110224"/>
                </a:lnTo>
                <a:lnTo>
                  <a:pt x="307842" y="101393"/>
                </a:lnTo>
                <a:lnTo>
                  <a:pt x="308053" y="93340"/>
                </a:lnTo>
                <a:lnTo>
                  <a:pt x="308200" y="67111"/>
                </a:lnTo>
                <a:lnTo>
                  <a:pt x="307255" y="61515"/>
                </a:lnTo>
                <a:lnTo>
                  <a:pt x="305672" y="55879"/>
                </a:lnTo>
                <a:lnTo>
                  <a:pt x="303665" y="50217"/>
                </a:lnTo>
                <a:lnTo>
                  <a:pt x="298894" y="41385"/>
                </a:lnTo>
                <a:lnTo>
                  <a:pt x="293599" y="34285"/>
                </a:lnTo>
                <a:lnTo>
                  <a:pt x="288070" y="27955"/>
                </a:lnTo>
                <a:lnTo>
                  <a:pt x="279898" y="21966"/>
                </a:lnTo>
                <a:lnTo>
                  <a:pt x="270868" y="16130"/>
                </a:lnTo>
                <a:lnTo>
                  <a:pt x="263680" y="10361"/>
                </a:lnTo>
                <a:lnTo>
                  <a:pt x="259478" y="8441"/>
                </a:lnTo>
                <a:lnTo>
                  <a:pt x="254771" y="7162"/>
                </a:lnTo>
                <a:lnTo>
                  <a:pt x="249728" y="6308"/>
                </a:lnTo>
                <a:lnTo>
                  <a:pt x="244461" y="4787"/>
                </a:lnTo>
                <a:lnTo>
                  <a:pt x="239045" y="2820"/>
                </a:lnTo>
                <a:lnTo>
                  <a:pt x="233529" y="557"/>
                </a:lnTo>
                <a:lnTo>
                  <a:pt x="227947" y="0"/>
                </a:lnTo>
                <a:lnTo>
                  <a:pt x="222320" y="582"/>
                </a:lnTo>
                <a:lnTo>
                  <a:pt x="216664" y="1922"/>
                </a:lnTo>
                <a:lnTo>
                  <a:pt x="210988" y="2815"/>
                </a:lnTo>
                <a:lnTo>
                  <a:pt x="205300" y="3411"/>
                </a:lnTo>
                <a:lnTo>
                  <a:pt x="199602" y="3808"/>
                </a:lnTo>
                <a:lnTo>
                  <a:pt x="192946" y="4073"/>
                </a:lnTo>
                <a:lnTo>
                  <a:pt x="177931" y="4367"/>
                </a:lnTo>
                <a:lnTo>
                  <a:pt x="170879" y="5398"/>
                </a:lnTo>
                <a:lnTo>
                  <a:pt x="164272" y="7038"/>
                </a:lnTo>
                <a:lnTo>
                  <a:pt x="157963" y="9084"/>
                </a:lnTo>
                <a:lnTo>
                  <a:pt x="150899" y="10447"/>
                </a:lnTo>
                <a:lnTo>
                  <a:pt x="143333" y="11356"/>
                </a:lnTo>
                <a:lnTo>
                  <a:pt x="135431" y="11962"/>
                </a:lnTo>
                <a:lnTo>
                  <a:pt x="128258" y="12367"/>
                </a:lnTo>
                <a:lnTo>
                  <a:pt x="115208" y="12815"/>
                </a:lnTo>
                <a:lnTo>
                  <a:pt x="101702" y="13069"/>
                </a:lnTo>
                <a:lnTo>
                  <a:pt x="92293" y="15668"/>
                </a:lnTo>
                <a:lnTo>
                  <a:pt x="82713" y="19045"/>
                </a:lnTo>
                <a:lnTo>
                  <a:pt x="75281" y="20546"/>
                </a:lnTo>
                <a:lnTo>
                  <a:pt x="68802" y="21213"/>
                </a:lnTo>
                <a:lnTo>
                  <a:pt x="59620" y="21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6"/>
          <p:cNvSpPr/>
          <p:nvPr/>
        </p:nvSpPr>
        <p:spPr>
          <a:xfrm>
            <a:off x="1820227" y="3634740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34289"/>
                </a:moveTo>
                <a:lnTo>
                  <a:pt x="0" y="25822"/>
                </a:lnTo>
                <a:lnTo>
                  <a:pt x="7381" y="25726"/>
                </a:lnTo>
                <a:lnTo>
                  <a:pt x="57333" y="25717"/>
                </a:lnTo>
                <a:lnTo>
                  <a:pt x="62987" y="24765"/>
                </a:lnTo>
                <a:lnTo>
                  <a:pt x="68661" y="23177"/>
                </a:lnTo>
                <a:lnTo>
                  <a:pt x="74349" y="21166"/>
                </a:lnTo>
                <a:lnTo>
                  <a:pt x="80046" y="19826"/>
                </a:lnTo>
                <a:lnTo>
                  <a:pt x="85749" y="18932"/>
                </a:lnTo>
                <a:lnTo>
                  <a:pt x="91456" y="18336"/>
                </a:lnTo>
                <a:lnTo>
                  <a:pt x="97166" y="16987"/>
                </a:lnTo>
                <a:lnTo>
                  <a:pt x="102877" y="15134"/>
                </a:lnTo>
                <a:lnTo>
                  <a:pt x="108590" y="12947"/>
                </a:lnTo>
                <a:lnTo>
                  <a:pt x="114303" y="11488"/>
                </a:lnTo>
                <a:lnTo>
                  <a:pt x="120017" y="10516"/>
                </a:lnTo>
                <a:lnTo>
                  <a:pt x="125731" y="9868"/>
                </a:lnTo>
                <a:lnTo>
                  <a:pt x="132398" y="9436"/>
                </a:lnTo>
                <a:lnTo>
                  <a:pt x="139701" y="9148"/>
                </a:lnTo>
                <a:lnTo>
                  <a:pt x="161090" y="8743"/>
                </a:lnTo>
                <a:lnTo>
                  <a:pt x="195397" y="8582"/>
                </a:lnTo>
                <a:lnTo>
                  <a:pt x="199797" y="7626"/>
                </a:lnTo>
                <a:lnTo>
                  <a:pt x="203683" y="6036"/>
                </a:lnTo>
                <a:lnTo>
                  <a:pt x="207226" y="4024"/>
                </a:lnTo>
                <a:lnTo>
                  <a:pt x="211493" y="2683"/>
                </a:lnTo>
                <a:lnTo>
                  <a:pt x="216243" y="1788"/>
                </a:lnTo>
                <a:lnTo>
                  <a:pt x="221315" y="1192"/>
                </a:lnTo>
                <a:lnTo>
                  <a:pt x="225648" y="795"/>
                </a:lnTo>
                <a:lnTo>
                  <a:pt x="233003" y="353"/>
                </a:lnTo>
                <a:lnTo>
                  <a:pt x="239447" y="15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7"/>
          <p:cNvSpPr/>
          <p:nvPr/>
        </p:nvSpPr>
        <p:spPr>
          <a:xfrm>
            <a:off x="2128837" y="3489007"/>
            <a:ext cx="85726" cy="282894"/>
          </a:xfrm>
          <a:custGeom>
            <a:avLst/>
            <a:gdLst/>
            <a:ahLst/>
            <a:cxnLst/>
            <a:rect l="0" t="0" r="0" b="0"/>
            <a:pathLst>
              <a:path w="85726" h="28289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4077"/>
                </a:lnTo>
                <a:lnTo>
                  <a:pt x="9325" y="28434"/>
                </a:lnTo>
                <a:lnTo>
                  <a:pt x="14622" y="38355"/>
                </a:lnTo>
                <a:lnTo>
                  <a:pt x="37161" y="82915"/>
                </a:lnTo>
                <a:lnTo>
                  <a:pt x="40014" y="89567"/>
                </a:lnTo>
                <a:lnTo>
                  <a:pt x="42868" y="96859"/>
                </a:lnTo>
                <a:lnTo>
                  <a:pt x="48580" y="112581"/>
                </a:lnTo>
                <a:lnTo>
                  <a:pt x="54294" y="129093"/>
                </a:lnTo>
                <a:lnTo>
                  <a:pt x="56198" y="136545"/>
                </a:lnTo>
                <a:lnTo>
                  <a:pt x="57468" y="143418"/>
                </a:lnTo>
                <a:lnTo>
                  <a:pt x="58314" y="149904"/>
                </a:lnTo>
                <a:lnTo>
                  <a:pt x="59831" y="157086"/>
                </a:lnTo>
                <a:lnTo>
                  <a:pt x="61795" y="164731"/>
                </a:lnTo>
                <a:lnTo>
                  <a:pt x="64057" y="172686"/>
                </a:lnTo>
                <a:lnTo>
                  <a:pt x="65564" y="179894"/>
                </a:lnTo>
                <a:lnTo>
                  <a:pt x="66570" y="186605"/>
                </a:lnTo>
                <a:lnTo>
                  <a:pt x="67240" y="192983"/>
                </a:lnTo>
                <a:lnTo>
                  <a:pt x="67687" y="199140"/>
                </a:lnTo>
                <a:lnTo>
                  <a:pt x="67984" y="205150"/>
                </a:lnTo>
                <a:lnTo>
                  <a:pt x="68183" y="211062"/>
                </a:lnTo>
                <a:lnTo>
                  <a:pt x="69268" y="216908"/>
                </a:lnTo>
                <a:lnTo>
                  <a:pt x="70944" y="222710"/>
                </a:lnTo>
                <a:lnTo>
                  <a:pt x="73013" y="228483"/>
                </a:lnTo>
                <a:lnTo>
                  <a:pt x="75345" y="234237"/>
                </a:lnTo>
                <a:lnTo>
                  <a:pt x="77853" y="239978"/>
                </a:lnTo>
                <a:lnTo>
                  <a:pt x="80477" y="245711"/>
                </a:lnTo>
                <a:lnTo>
                  <a:pt x="82226" y="250485"/>
                </a:lnTo>
                <a:lnTo>
                  <a:pt x="84170" y="258329"/>
                </a:lnTo>
                <a:lnTo>
                  <a:pt x="85034" y="264990"/>
                </a:lnTo>
                <a:lnTo>
                  <a:pt x="85418" y="271126"/>
                </a:lnTo>
                <a:lnTo>
                  <a:pt x="85725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8"/>
          <p:cNvSpPr/>
          <p:nvPr/>
        </p:nvSpPr>
        <p:spPr>
          <a:xfrm>
            <a:off x="1837372" y="3120389"/>
            <a:ext cx="171451" cy="77154"/>
          </a:xfrm>
          <a:custGeom>
            <a:avLst/>
            <a:gdLst/>
            <a:ahLst/>
            <a:cxnLst/>
            <a:rect l="0" t="0" r="0" b="0"/>
            <a:pathLst>
              <a:path w="171451" h="77154">
                <a:moveTo>
                  <a:pt x="0" y="77153"/>
                </a:moveTo>
                <a:lnTo>
                  <a:pt x="0" y="69772"/>
                </a:lnTo>
                <a:lnTo>
                  <a:pt x="5080" y="69110"/>
                </a:lnTo>
                <a:lnTo>
                  <a:pt x="9102" y="68933"/>
                </a:lnTo>
                <a:lnTo>
                  <a:pt x="13688" y="67864"/>
                </a:lnTo>
                <a:lnTo>
                  <a:pt x="18650" y="66198"/>
                </a:lnTo>
                <a:lnTo>
                  <a:pt x="23863" y="64135"/>
                </a:lnTo>
                <a:lnTo>
                  <a:pt x="29244" y="61806"/>
                </a:lnTo>
                <a:lnTo>
                  <a:pt x="40302" y="56680"/>
                </a:lnTo>
                <a:lnTo>
                  <a:pt x="57238" y="48439"/>
                </a:lnTo>
                <a:lnTo>
                  <a:pt x="63876" y="45628"/>
                </a:lnTo>
                <a:lnTo>
                  <a:pt x="71159" y="42801"/>
                </a:lnTo>
                <a:lnTo>
                  <a:pt x="78872" y="39964"/>
                </a:lnTo>
                <a:lnTo>
                  <a:pt x="85919" y="37121"/>
                </a:lnTo>
                <a:lnTo>
                  <a:pt x="92522" y="34272"/>
                </a:lnTo>
                <a:lnTo>
                  <a:pt x="104938" y="28568"/>
                </a:lnTo>
                <a:lnTo>
                  <a:pt x="116807" y="22857"/>
                </a:lnTo>
                <a:lnTo>
                  <a:pt x="121686" y="20953"/>
                </a:lnTo>
                <a:lnTo>
                  <a:pt x="125892" y="19684"/>
                </a:lnTo>
                <a:lnTo>
                  <a:pt x="129648" y="18838"/>
                </a:lnTo>
                <a:lnTo>
                  <a:pt x="134057" y="17321"/>
                </a:lnTo>
                <a:lnTo>
                  <a:pt x="138901" y="15358"/>
                </a:lnTo>
                <a:lnTo>
                  <a:pt x="144036" y="13096"/>
                </a:lnTo>
                <a:lnTo>
                  <a:pt x="148411" y="10636"/>
                </a:lnTo>
                <a:lnTo>
                  <a:pt x="152281" y="8043"/>
                </a:lnTo>
                <a:lnTo>
                  <a:pt x="155813" y="5362"/>
                </a:lnTo>
                <a:lnTo>
                  <a:pt x="159120" y="3575"/>
                </a:lnTo>
                <a:lnTo>
                  <a:pt x="162278" y="2384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9"/>
          <p:cNvSpPr/>
          <p:nvPr/>
        </p:nvSpPr>
        <p:spPr>
          <a:xfrm>
            <a:off x="2043112" y="2940763"/>
            <a:ext cx="282893" cy="196645"/>
          </a:xfrm>
          <a:custGeom>
            <a:avLst/>
            <a:gdLst/>
            <a:ahLst/>
            <a:cxnLst/>
            <a:rect l="0" t="0" r="0" b="0"/>
            <a:pathLst>
              <a:path w="282893" h="196645">
                <a:moveTo>
                  <a:pt x="0" y="59612"/>
                </a:moveTo>
                <a:lnTo>
                  <a:pt x="0" y="52231"/>
                </a:lnTo>
                <a:lnTo>
                  <a:pt x="4551" y="46841"/>
                </a:lnTo>
                <a:lnTo>
                  <a:pt x="5892" y="44430"/>
                </a:lnTo>
                <a:lnTo>
                  <a:pt x="7381" y="39212"/>
                </a:lnTo>
                <a:lnTo>
                  <a:pt x="9683" y="37439"/>
                </a:lnTo>
                <a:lnTo>
                  <a:pt x="17321" y="35470"/>
                </a:lnTo>
                <a:lnTo>
                  <a:pt x="22025" y="33992"/>
                </a:lnTo>
                <a:lnTo>
                  <a:pt x="27066" y="32054"/>
                </a:lnTo>
                <a:lnTo>
                  <a:pt x="32331" y="29810"/>
                </a:lnTo>
                <a:lnTo>
                  <a:pt x="38699" y="27361"/>
                </a:lnTo>
                <a:lnTo>
                  <a:pt x="53395" y="22101"/>
                </a:lnTo>
                <a:lnTo>
                  <a:pt x="60361" y="19364"/>
                </a:lnTo>
                <a:lnTo>
                  <a:pt x="66911" y="16588"/>
                </a:lnTo>
                <a:lnTo>
                  <a:pt x="73182" y="13784"/>
                </a:lnTo>
                <a:lnTo>
                  <a:pt x="80221" y="11915"/>
                </a:lnTo>
                <a:lnTo>
                  <a:pt x="87770" y="10669"/>
                </a:lnTo>
                <a:lnTo>
                  <a:pt x="95661" y="9838"/>
                </a:lnTo>
                <a:lnTo>
                  <a:pt x="102826" y="8332"/>
                </a:lnTo>
                <a:lnTo>
                  <a:pt x="109509" y="6375"/>
                </a:lnTo>
                <a:lnTo>
                  <a:pt x="115868" y="4118"/>
                </a:lnTo>
                <a:lnTo>
                  <a:pt x="122965" y="2613"/>
                </a:lnTo>
                <a:lnTo>
                  <a:pt x="130554" y="1610"/>
                </a:lnTo>
                <a:lnTo>
                  <a:pt x="144702" y="496"/>
                </a:lnTo>
                <a:lnTo>
                  <a:pt x="154164" y="0"/>
                </a:lnTo>
                <a:lnTo>
                  <a:pt x="158021" y="821"/>
                </a:lnTo>
                <a:lnTo>
                  <a:pt x="164847" y="4272"/>
                </a:lnTo>
                <a:lnTo>
                  <a:pt x="171055" y="8981"/>
                </a:lnTo>
                <a:lnTo>
                  <a:pt x="176990" y="14249"/>
                </a:lnTo>
                <a:lnTo>
                  <a:pt x="182802" y="19766"/>
                </a:lnTo>
                <a:lnTo>
                  <a:pt x="191429" y="28226"/>
                </a:lnTo>
                <a:lnTo>
                  <a:pt x="192390" y="32020"/>
                </a:lnTo>
                <a:lnTo>
                  <a:pt x="192077" y="36455"/>
                </a:lnTo>
                <a:lnTo>
                  <a:pt x="190916" y="41316"/>
                </a:lnTo>
                <a:lnTo>
                  <a:pt x="189190" y="46462"/>
                </a:lnTo>
                <a:lnTo>
                  <a:pt x="187087" y="51798"/>
                </a:lnTo>
                <a:lnTo>
                  <a:pt x="184732" y="57260"/>
                </a:lnTo>
                <a:lnTo>
                  <a:pt x="182209" y="63759"/>
                </a:lnTo>
                <a:lnTo>
                  <a:pt x="176867" y="78600"/>
                </a:lnTo>
                <a:lnTo>
                  <a:pt x="168504" y="103020"/>
                </a:lnTo>
                <a:lnTo>
                  <a:pt x="164724" y="110458"/>
                </a:lnTo>
                <a:lnTo>
                  <a:pt x="160298" y="117322"/>
                </a:lnTo>
                <a:lnTo>
                  <a:pt x="155443" y="123803"/>
                </a:lnTo>
                <a:lnTo>
                  <a:pt x="151254" y="130028"/>
                </a:lnTo>
                <a:lnTo>
                  <a:pt x="147508" y="136083"/>
                </a:lnTo>
                <a:lnTo>
                  <a:pt x="144059" y="142025"/>
                </a:lnTo>
                <a:lnTo>
                  <a:pt x="140807" y="146939"/>
                </a:lnTo>
                <a:lnTo>
                  <a:pt x="137686" y="151167"/>
                </a:lnTo>
                <a:lnTo>
                  <a:pt x="134653" y="154939"/>
                </a:lnTo>
                <a:lnTo>
                  <a:pt x="132631" y="158406"/>
                </a:lnTo>
                <a:lnTo>
                  <a:pt x="131283" y="161669"/>
                </a:lnTo>
                <a:lnTo>
                  <a:pt x="130385" y="164798"/>
                </a:lnTo>
                <a:lnTo>
                  <a:pt x="129786" y="168788"/>
                </a:lnTo>
                <a:lnTo>
                  <a:pt x="129386" y="173353"/>
                </a:lnTo>
                <a:lnTo>
                  <a:pt x="129120" y="178302"/>
                </a:lnTo>
                <a:lnTo>
                  <a:pt x="129895" y="181601"/>
                </a:lnTo>
                <a:lnTo>
                  <a:pt x="131364" y="183800"/>
                </a:lnTo>
                <a:lnTo>
                  <a:pt x="133296" y="185267"/>
                </a:lnTo>
                <a:lnTo>
                  <a:pt x="134584" y="187197"/>
                </a:lnTo>
                <a:lnTo>
                  <a:pt x="136015" y="191881"/>
                </a:lnTo>
                <a:lnTo>
                  <a:pt x="137349" y="193511"/>
                </a:lnTo>
                <a:lnTo>
                  <a:pt x="139191" y="194598"/>
                </a:lnTo>
                <a:lnTo>
                  <a:pt x="141372" y="195322"/>
                </a:lnTo>
                <a:lnTo>
                  <a:pt x="148874" y="196127"/>
                </a:lnTo>
                <a:lnTo>
                  <a:pt x="157606" y="196485"/>
                </a:lnTo>
                <a:lnTo>
                  <a:pt x="164662" y="196644"/>
                </a:lnTo>
                <a:lnTo>
                  <a:pt x="169782" y="195734"/>
                </a:lnTo>
                <a:lnTo>
                  <a:pt x="176053" y="194175"/>
                </a:lnTo>
                <a:lnTo>
                  <a:pt x="183091" y="192183"/>
                </a:lnTo>
                <a:lnTo>
                  <a:pt x="189688" y="189902"/>
                </a:lnTo>
                <a:lnTo>
                  <a:pt x="195992" y="187430"/>
                </a:lnTo>
                <a:lnTo>
                  <a:pt x="202099" y="184829"/>
                </a:lnTo>
                <a:lnTo>
                  <a:pt x="209980" y="183095"/>
                </a:lnTo>
                <a:lnTo>
                  <a:pt x="219044" y="181939"/>
                </a:lnTo>
                <a:lnTo>
                  <a:pt x="228897" y="181168"/>
                </a:lnTo>
                <a:lnTo>
                  <a:pt x="237370" y="179702"/>
                </a:lnTo>
                <a:lnTo>
                  <a:pt x="244924" y="177772"/>
                </a:lnTo>
                <a:lnTo>
                  <a:pt x="251865" y="175533"/>
                </a:lnTo>
                <a:lnTo>
                  <a:pt x="258398" y="174040"/>
                </a:lnTo>
                <a:lnTo>
                  <a:pt x="264658" y="173045"/>
                </a:lnTo>
                <a:lnTo>
                  <a:pt x="282892" y="171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0"/>
          <p:cNvSpPr/>
          <p:nvPr/>
        </p:nvSpPr>
        <p:spPr>
          <a:xfrm>
            <a:off x="2163127" y="4389120"/>
            <a:ext cx="60008" cy="188596"/>
          </a:xfrm>
          <a:custGeom>
            <a:avLst/>
            <a:gdLst/>
            <a:ahLst/>
            <a:cxnLst/>
            <a:rect l="0" t="0" r="0" b="0"/>
            <a:pathLst>
              <a:path w="60008" h="188596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40" y="13122"/>
                </a:lnTo>
                <a:lnTo>
                  <a:pt x="4551" y="17321"/>
                </a:lnTo>
                <a:lnTo>
                  <a:pt x="5891" y="22025"/>
                </a:lnTo>
                <a:lnTo>
                  <a:pt x="6785" y="27065"/>
                </a:lnTo>
                <a:lnTo>
                  <a:pt x="7381" y="32331"/>
                </a:lnTo>
                <a:lnTo>
                  <a:pt x="8731" y="36794"/>
                </a:lnTo>
                <a:lnTo>
                  <a:pt x="10583" y="40722"/>
                </a:lnTo>
                <a:lnTo>
                  <a:pt x="12770" y="44293"/>
                </a:lnTo>
                <a:lnTo>
                  <a:pt x="14229" y="48578"/>
                </a:lnTo>
                <a:lnTo>
                  <a:pt x="15201" y="53341"/>
                </a:lnTo>
                <a:lnTo>
                  <a:pt x="15849" y="58420"/>
                </a:lnTo>
                <a:lnTo>
                  <a:pt x="17233" y="63712"/>
                </a:lnTo>
                <a:lnTo>
                  <a:pt x="19109" y="69144"/>
                </a:lnTo>
                <a:lnTo>
                  <a:pt x="21312" y="74671"/>
                </a:lnTo>
                <a:lnTo>
                  <a:pt x="23733" y="80261"/>
                </a:lnTo>
                <a:lnTo>
                  <a:pt x="28963" y="91551"/>
                </a:lnTo>
                <a:lnTo>
                  <a:pt x="30739" y="97229"/>
                </a:lnTo>
                <a:lnTo>
                  <a:pt x="31922" y="102919"/>
                </a:lnTo>
                <a:lnTo>
                  <a:pt x="32712" y="108618"/>
                </a:lnTo>
                <a:lnTo>
                  <a:pt x="34190" y="113369"/>
                </a:lnTo>
                <a:lnTo>
                  <a:pt x="36129" y="117490"/>
                </a:lnTo>
                <a:lnTo>
                  <a:pt x="38373" y="121189"/>
                </a:lnTo>
                <a:lnTo>
                  <a:pt x="40822" y="125560"/>
                </a:lnTo>
                <a:lnTo>
                  <a:pt x="46083" y="135497"/>
                </a:lnTo>
                <a:lnTo>
                  <a:pt x="47867" y="140814"/>
                </a:lnTo>
                <a:lnTo>
                  <a:pt x="49056" y="146263"/>
                </a:lnTo>
                <a:lnTo>
                  <a:pt x="49849" y="151801"/>
                </a:lnTo>
                <a:lnTo>
                  <a:pt x="51330" y="156445"/>
                </a:lnTo>
                <a:lnTo>
                  <a:pt x="53270" y="160494"/>
                </a:lnTo>
                <a:lnTo>
                  <a:pt x="55516" y="164147"/>
                </a:lnTo>
                <a:lnTo>
                  <a:pt x="57013" y="167533"/>
                </a:lnTo>
                <a:lnTo>
                  <a:pt x="58011" y="170744"/>
                </a:lnTo>
                <a:lnTo>
                  <a:pt x="58677" y="173837"/>
                </a:lnTo>
                <a:lnTo>
                  <a:pt x="59120" y="176851"/>
                </a:lnTo>
                <a:lnTo>
                  <a:pt x="59416" y="179813"/>
                </a:lnTo>
                <a:lnTo>
                  <a:pt x="60007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1"/>
          <p:cNvSpPr/>
          <p:nvPr/>
        </p:nvSpPr>
        <p:spPr>
          <a:xfrm>
            <a:off x="2008926" y="4929339"/>
            <a:ext cx="299934" cy="342739"/>
          </a:xfrm>
          <a:custGeom>
            <a:avLst/>
            <a:gdLst/>
            <a:ahLst/>
            <a:cxnLst/>
            <a:rect l="0" t="0" r="0" b="0"/>
            <a:pathLst>
              <a:path w="299934" h="342739">
                <a:moveTo>
                  <a:pt x="8468" y="102718"/>
                </a:moveTo>
                <a:lnTo>
                  <a:pt x="3918" y="102718"/>
                </a:lnTo>
                <a:lnTo>
                  <a:pt x="2577" y="101766"/>
                </a:lnTo>
                <a:lnTo>
                  <a:pt x="1683" y="100178"/>
                </a:lnTo>
                <a:lnTo>
                  <a:pt x="249" y="95337"/>
                </a:lnTo>
                <a:lnTo>
                  <a:pt x="0" y="89948"/>
                </a:lnTo>
                <a:lnTo>
                  <a:pt x="918" y="87537"/>
                </a:lnTo>
                <a:lnTo>
                  <a:pt x="4478" y="82319"/>
                </a:lnTo>
                <a:lnTo>
                  <a:pt x="11837" y="74026"/>
                </a:lnTo>
                <a:lnTo>
                  <a:pt x="28748" y="56798"/>
                </a:lnTo>
                <a:lnTo>
                  <a:pt x="49827" y="35652"/>
                </a:lnTo>
                <a:lnTo>
                  <a:pt x="55091" y="31338"/>
                </a:lnTo>
                <a:lnTo>
                  <a:pt x="60505" y="27509"/>
                </a:lnTo>
                <a:lnTo>
                  <a:pt x="66019" y="24004"/>
                </a:lnTo>
                <a:lnTo>
                  <a:pt x="71601" y="20714"/>
                </a:lnTo>
                <a:lnTo>
                  <a:pt x="77227" y="17569"/>
                </a:lnTo>
                <a:lnTo>
                  <a:pt x="88558" y="11534"/>
                </a:lnTo>
                <a:lnTo>
                  <a:pt x="99944" y="5677"/>
                </a:lnTo>
                <a:lnTo>
                  <a:pt x="108814" y="2439"/>
                </a:lnTo>
                <a:lnTo>
                  <a:pt x="116884" y="1000"/>
                </a:lnTo>
                <a:lnTo>
                  <a:pt x="121703" y="616"/>
                </a:lnTo>
                <a:lnTo>
                  <a:pt x="131185" y="189"/>
                </a:lnTo>
                <a:lnTo>
                  <a:pt x="138574" y="0"/>
                </a:lnTo>
                <a:lnTo>
                  <a:pt x="147573" y="2455"/>
                </a:lnTo>
                <a:lnTo>
                  <a:pt x="152640" y="4443"/>
                </a:lnTo>
                <a:lnTo>
                  <a:pt x="156970" y="7675"/>
                </a:lnTo>
                <a:lnTo>
                  <a:pt x="164322" y="16344"/>
                </a:lnTo>
                <a:lnTo>
                  <a:pt x="170764" y="24007"/>
                </a:lnTo>
                <a:lnTo>
                  <a:pt x="173815" y="27384"/>
                </a:lnTo>
                <a:lnTo>
                  <a:pt x="175850" y="32493"/>
                </a:lnTo>
                <a:lnTo>
                  <a:pt x="177206" y="38756"/>
                </a:lnTo>
                <a:lnTo>
                  <a:pt x="178110" y="45790"/>
                </a:lnTo>
                <a:lnTo>
                  <a:pt x="178713" y="52384"/>
                </a:lnTo>
                <a:lnTo>
                  <a:pt x="179115" y="58684"/>
                </a:lnTo>
                <a:lnTo>
                  <a:pt x="179383" y="64790"/>
                </a:lnTo>
                <a:lnTo>
                  <a:pt x="178609" y="71718"/>
                </a:lnTo>
                <a:lnTo>
                  <a:pt x="177140" y="79194"/>
                </a:lnTo>
                <a:lnTo>
                  <a:pt x="167940" y="116274"/>
                </a:lnTo>
                <a:lnTo>
                  <a:pt x="166217" y="126043"/>
                </a:lnTo>
                <a:lnTo>
                  <a:pt x="165070" y="135413"/>
                </a:lnTo>
                <a:lnTo>
                  <a:pt x="164304" y="144517"/>
                </a:lnTo>
                <a:lnTo>
                  <a:pt x="162842" y="153444"/>
                </a:lnTo>
                <a:lnTo>
                  <a:pt x="160914" y="162253"/>
                </a:lnTo>
                <a:lnTo>
                  <a:pt x="158676" y="170983"/>
                </a:lnTo>
                <a:lnTo>
                  <a:pt x="157184" y="179661"/>
                </a:lnTo>
                <a:lnTo>
                  <a:pt x="156190" y="188304"/>
                </a:lnTo>
                <a:lnTo>
                  <a:pt x="155527" y="196922"/>
                </a:lnTo>
                <a:lnTo>
                  <a:pt x="153180" y="205526"/>
                </a:lnTo>
                <a:lnTo>
                  <a:pt x="149710" y="214119"/>
                </a:lnTo>
                <a:lnTo>
                  <a:pt x="145492" y="222705"/>
                </a:lnTo>
                <a:lnTo>
                  <a:pt x="141727" y="231287"/>
                </a:lnTo>
                <a:lnTo>
                  <a:pt x="138265" y="239866"/>
                </a:lnTo>
                <a:lnTo>
                  <a:pt x="135005" y="248443"/>
                </a:lnTo>
                <a:lnTo>
                  <a:pt x="131878" y="256065"/>
                </a:lnTo>
                <a:lnTo>
                  <a:pt x="128842" y="263052"/>
                </a:lnTo>
                <a:lnTo>
                  <a:pt x="122928" y="275895"/>
                </a:lnTo>
                <a:lnTo>
                  <a:pt x="117124" y="287953"/>
                </a:lnTo>
                <a:lnTo>
                  <a:pt x="111370" y="297122"/>
                </a:lnTo>
                <a:lnTo>
                  <a:pt x="106590" y="304373"/>
                </a:lnTo>
                <a:lnTo>
                  <a:pt x="102947" y="313809"/>
                </a:lnTo>
                <a:lnTo>
                  <a:pt x="97210" y="322638"/>
                </a:lnTo>
                <a:lnTo>
                  <a:pt x="94591" y="332468"/>
                </a:lnTo>
                <a:lnTo>
                  <a:pt x="94311" y="338221"/>
                </a:lnTo>
                <a:lnTo>
                  <a:pt x="95225" y="339730"/>
                </a:lnTo>
                <a:lnTo>
                  <a:pt x="96786" y="340736"/>
                </a:lnTo>
                <a:lnTo>
                  <a:pt x="101585" y="342350"/>
                </a:lnTo>
                <a:lnTo>
                  <a:pt x="109377" y="342670"/>
                </a:lnTo>
                <a:lnTo>
                  <a:pt x="127437" y="342738"/>
                </a:lnTo>
                <a:lnTo>
                  <a:pt x="132549" y="341789"/>
                </a:lnTo>
                <a:lnTo>
                  <a:pt x="137861" y="340204"/>
                </a:lnTo>
                <a:lnTo>
                  <a:pt x="149796" y="335902"/>
                </a:lnTo>
                <a:lnTo>
                  <a:pt x="164626" y="330815"/>
                </a:lnTo>
                <a:lnTo>
                  <a:pt x="171628" y="328126"/>
                </a:lnTo>
                <a:lnTo>
                  <a:pt x="178202" y="325380"/>
                </a:lnTo>
                <a:lnTo>
                  <a:pt x="184489" y="322597"/>
                </a:lnTo>
                <a:lnTo>
                  <a:pt x="196555" y="316965"/>
                </a:lnTo>
                <a:lnTo>
                  <a:pt x="248485" y="291312"/>
                </a:lnTo>
                <a:lnTo>
                  <a:pt x="254205" y="288455"/>
                </a:lnTo>
                <a:lnTo>
                  <a:pt x="263100" y="282740"/>
                </a:lnTo>
                <a:lnTo>
                  <a:pt x="270228" y="277025"/>
                </a:lnTo>
                <a:lnTo>
                  <a:pt x="279596" y="268453"/>
                </a:lnTo>
                <a:lnTo>
                  <a:pt x="285497" y="262738"/>
                </a:lnTo>
                <a:lnTo>
                  <a:pt x="288404" y="260833"/>
                </a:lnTo>
                <a:lnTo>
                  <a:pt x="297374" y="257776"/>
                </a:lnTo>
                <a:lnTo>
                  <a:pt x="299933" y="257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2"/>
          <p:cNvSpPr/>
          <p:nvPr/>
        </p:nvSpPr>
        <p:spPr>
          <a:xfrm>
            <a:off x="3106102" y="3043237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20"/>
                </a:lnTo>
                <a:lnTo>
                  <a:pt x="14622" y="8337"/>
                </a:lnTo>
                <a:lnTo>
                  <a:pt x="20151" y="8468"/>
                </a:lnTo>
                <a:lnTo>
                  <a:pt x="44541" y="8563"/>
                </a:lnTo>
                <a:lnTo>
                  <a:pt x="48744" y="9519"/>
                </a:lnTo>
                <a:lnTo>
                  <a:pt x="53451" y="11109"/>
                </a:lnTo>
                <a:lnTo>
                  <a:pt x="58494" y="13121"/>
                </a:lnTo>
                <a:lnTo>
                  <a:pt x="63761" y="14462"/>
                </a:lnTo>
                <a:lnTo>
                  <a:pt x="69178" y="15356"/>
                </a:lnTo>
                <a:lnTo>
                  <a:pt x="74693" y="15953"/>
                </a:lnTo>
                <a:lnTo>
                  <a:pt x="79323" y="16350"/>
                </a:lnTo>
                <a:lnTo>
                  <a:pt x="83362" y="16615"/>
                </a:lnTo>
                <a:lnTo>
                  <a:pt x="87007" y="16792"/>
                </a:lnTo>
                <a:lnTo>
                  <a:pt x="96137" y="16988"/>
                </a:lnTo>
                <a:lnTo>
                  <a:pt x="151877" y="17145"/>
                </a:lnTo>
                <a:lnTo>
                  <a:pt x="153639" y="16193"/>
                </a:lnTo>
                <a:lnTo>
                  <a:pt x="155766" y="14605"/>
                </a:lnTo>
                <a:lnTo>
                  <a:pt x="16287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3"/>
          <p:cNvSpPr/>
          <p:nvPr/>
        </p:nvSpPr>
        <p:spPr>
          <a:xfrm>
            <a:off x="3328987" y="2880392"/>
            <a:ext cx="300039" cy="248571"/>
          </a:xfrm>
          <a:custGeom>
            <a:avLst/>
            <a:gdLst/>
            <a:ahLst/>
            <a:cxnLst/>
            <a:rect l="0" t="0" r="0" b="0"/>
            <a:pathLst>
              <a:path w="300039" h="248571">
                <a:moveTo>
                  <a:pt x="0" y="42830"/>
                </a:moveTo>
                <a:lnTo>
                  <a:pt x="0" y="35449"/>
                </a:lnTo>
                <a:lnTo>
                  <a:pt x="953" y="35052"/>
                </a:lnTo>
                <a:lnTo>
                  <a:pt x="4550" y="34610"/>
                </a:lnTo>
                <a:lnTo>
                  <a:pt x="5891" y="33540"/>
                </a:lnTo>
                <a:lnTo>
                  <a:pt x="6785" y="31875"/>
                </a:lnTo>
                <a:lnTo>
                  <a:pt x="7381" y="29811"/>
                </a:lnTo>
                <a:lnTo>
                  <a:pt x="8731" y="28436"/>
                </a:lnTo>
                <a:lnTo>
                  <a:pt x="10583" y="27519"/>
                </a:lnTo>
                <a:lnTo>
                  <a:pt x="16134" y="25548"/>
                </a:lnTo>
                <a:lnTo>
                  <a:pt x="24950" y="21496"/>
                </a:lnTo>
                <a:lnTo>
                  <a:pt x="32679" y="16521"/>
                </a:lnTo>
                <a:lnTo>
                  <a:pt x="36073" y="13861"/>
                </a:lnTo>
                <a:lnTo>
                  <a:pt x="40241" y="12087"/>
                </a:lnTo>
                <a:lnTo>
                  <a:pt x="44925" y="10905"/>
                </a:lnTo>
                <a:lnTo>
                  <a:pt x="49953" y="10117"/>
                </a:lnTo>
                <a:lnTo>
                  <a:pt x="55209" y="9591"/>
                </a:lnTo>
                <a:lnTo>
                  <a:pt x="60618" y="9241"/>
                </a:lnTo>
                <a:lnTo>
                  <a:pt x="66130" y="9007"/>
                </a:lnTo>
                <a:lnTo>
                  <a:pt x="71709" y="7899"/>
                </a:lnTo>
                <a:lnTo>
                  <a:pt x="77334" y="6208"/>
                </a:lnTo>
                <a:lnTo>
                  <a:pt x="82988" y="4128"/>
                </a:lnTo>
                <a:lnTo>
                  <a:pt x="88663" y="2741"/>
                </a:lnTo>
                <a:lnTo>
                  <a:pt x="94351" y="1817"/>
                </a:lnTo>
                <a:lnTo>
                  <a:pt x="100048" y="1200"/>
                </a:lnTo>
                <a:lnTo>
                  <a:pt x="105751" y="789"/>
                </a:lnTo>
                <a:lnTo>
                  <a:pt x="111458" y="515"/>
                </a:lnTo>
                <a:lnTo>
                  <a:pt x="126052" y="130"/>
                </a:lnTo>
                <a:lnTo>
                  <a:pt x="144068" y="0"/>
                </a:lnTo>
                <a:lnTo>
                  <a:pt x="148432" y="942"/>
                </a:lnTo>
                <a:lnTo>
                  <a:pt x="159126" y="5865"/>
                </a:lnTo>
                <a:lnTo>
                  <a:pt x="165338" y="7351"/>
                </a:lnTo>
                <a:lnTo>
                  <a:pt x="171274" y="10552"/>
                </a:lnTo>
                <a:lnTo>
                  <a:pt x="179970" y="17709"/>
                </a:lnTo>
                <a:lnTo>
                  <a:pt x="182845" y="20367"/>
                </a:lnTo>
                <a:lnTo>
                  <a:pt x="185714" y="24045"/>
                </a:lnTo>
                <a:lnTo>
                  <a:pt x="188580" y="28402"/>
                </a:lnTo>
                <a:lnTo>
                  <a:pt x="191442" y="33211"/>
                </a:lnTo>
                <a:lnTo>
                  <a:pt x="193351" y="37370"/>
                </a:lnTo>
                <a:lnTo>
                  <a:pt x="195471" y="44531"/>
                </a:lnTo>
                <a:lnTo>
                  <a:pt x="196037" y="48727"/>
                </a:lnTo>
                <a:lnTo>
                  <a:pt x="196414" y="53428"/>
                </a:lnTo>
                <a:lnTo>
                  <a:pt x="196665" y="58468"/>
                </a:lnTo>
                <a:lnTo>
                  <a:pt x="195880" y="62781"/>
                </a:lnTo>
                <a:lnTo>
                  <a:pt x="192468" y="70112"/>
                </a:lnTo>
                <a:lnTo>
                  <a:pt x="187776" y="79085"/>
                </a:lnTo>
                <a:lnTo>
                  <a:pt x="177003" y="100368"/>
                </a:lnTo>
                <a:lnTo>
                  <a:pt x="175152" y="105954"/>
                </a:lnTo>
                <a:lnTo>
                  <a:pt x="173918" y="111583"/>
                </a:lnTo>
                <a:lnTo>
                  <a:pt x="173096" y="117240"/>
                </a:lnTo>
                <a:lnTo>
                  <a:pt x="170642" y="121964"/>
                </a:lnTo>
                <a:lnTo>
                  <a:pt x="167101" y="126066"/>
                </a:lnTo>
                <a:lnTo>
                  <a:pt x="162836" y="129753"/>
                </a:lnTo>
                <a:lnTo>
                  <a:pt x="159040" y="134116"/>
                </a:lnTo>
                <a:lnTo>
                  <a:pt x="155556" y="138930"/>
                </a:lnTo>
                <a:lnTo>
                  <a:pt x="152282" y="144044"/>
                </a:lnTo>
                <a:lnTo>
                  <a:pt x="148194" y="149359"/>
                </a:lnTo>
                <a:lnTo>
                  <a:pt x="143563" y="154807"/>
                </a:lnTo>
                <a:lnTo>
                  <a:pt x="134291" y="164987"/>
                </a:lnTo>
                <a:lnTo>
                  <a:pt x="126995" y="172687"/>
                </a:lnTo>
                <a:lnTo>
                  <a:pt x="101315" y="198662"/>
                </a:lnTo>
                <a:lnTo>
                  <a:pt x="98976" y="201963"/>
                </a:lnTo>
                <a:lnTo>
                  <a:pt x="96377" y="208171"/>
                </a:lnTo>
                <a:lnTo>
                  <a:pt x="94914" y="212470"/>
                </a:lnTo>
                <a:lnTo>
                  <a:pt x="94480" y="218295"/>
                </a:lnTo>
                <a:lnTo>
                  <a:pt x="94352" y="226053"/>
                </a:lnTo>
                <a:lnTo>
                  <a:pt x="94314" y="229833"/>
                </a:lnTo>
                <a:lnTo>
                  <a:pt x="95261" y="230364"/>
                </a:lnTo>
                <a:lnTo>
                  <a:pt x="98853" y="230953"/>
                </a:lnTo>
                <a:lnTo>
                  <a:pt x="101145" y="232063"/>
                </a:lnTo>
                <a:lnTo>
                  <a:pt x="108920" y="237223"/>
                </a:lnTo>
                <a:lnTo>
                  <a:pt x="114449" y="238765"/>
                </a:lnTo>
                <a:lnTo>
                  <a:pt x="122917" y="239632"/>
                </a:lnTo>
                <a:lnTo>
                  <a:pt x="131147" y="239835"/>
                </a:lnTo>
                <a:lnTo>
                  <a:pt x="275730" y="239997"/>
                </a:lnTo>
                <a:lnTo>
                  <a:pt x="279070" y="240950"/>
                </a:lnTo>
                <a:lnTo>
                  <a:pt x="288322" y="245889"/>
                </a:lnTo>
                <a:lnTo>
                  <a:pt x="297441" y="248041"/>
                </a:lnTo>
                <a:lnTo>
                  <a:pt x="300038" y="24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4"/>
          <p:cNvSpPr/>
          <p:nvPr/>
        </p:nvSpPr>
        <p:spPr>
          <a:xfrm>
            <a:off x="3157537" y="352329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0"/>
                </a:moveTo>
                <a:lnTo>
                  <a:pt x="217888" y="0"/>
                </a:lnTo>
                <a:lnTo>
                  <a:pt x="221459" y="953"/>
                </a:lnTo>
                <a:lnTo>
                  <a:pt x="225744" y="2540"/>
                </a:lnTo>
                <a:lnTo>
                  <a:pt x="230506" y="4551"/>
                </a:lnTo>
                <a:lnTo>
                  <a:pt x="234633" y="5892"/>
                </a:lnTo>
                <a:lnTo>
                  <a:pt x="238337" y="6785"/>
                </a:lnTo>
                <a:lnTo>
                  <a:pt x="241759" y="7381"/>
                </a:lnTo>
                <a:lnTo>
                  <a:pt x="244992" y="7778"/>
                </a:lnTo>
                <a:lnTo>
                  <a:pt x="248101" y="8043"/>
                </a:lnTo>
                <a:lnTo>
                  <a:pt x="255382" y="8468"/>
                </a:lnTo>
                <a:lnTo>
                  <a:pt x="262713" y="8552"/>
                </a:lnTo>
                <a:lnTo>
                  <a:pt x="26574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5"/>
          <p:cNvSpPr/>
          <p:nvPr/>
        </p:nvSpPr>
        <p:spPr>
          <a:xfrm>
            <a:off x="3504071" y="3368992"/>
            <a:ext cx="82092" cy="342901"/>
          </a:xfrm>
          <a:custGeom>
            <a:avLst/>
            <a:gdLst/>
            <a:ahLst/>
            <a:cxnLst/>
            <a:rect l="0" t="0" r="0" b="0"/>
            <a:pathLst>
              <a:path w="82092" h="342901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5332" y="953"/>
                </a:lnTo>
                <a:lnTo>
                  <a:pt x="7106" y="2540"/>
                </a:lnTo>
                <a:lnTo>
                  <a:pt x="11617" y="6844"/>
                </a:lnTo>
                <a:lnTo>
                  <a:pt x="25068" y="20151"/>
                </a:lnTo>
                <a:lnTo>
                  <a:pt x="27883" y="23912"/>
                </a:lnTo>
                <a:lnTo>
                  <a:pt x="30712" y="28324"/>
                </a:lnTo>
                <a:lnTo>
                  <a:pt x="33551" y="33170"/>
                </a:lnTo>
                <a:lnTo>
                  <a:pt x="33539" y="38306"/>
                </a:lnTo>
                <a:lnTo>
                  <a:pt x="31625" y="43635"/>
                </a:lnTo>
                <a:lnTo>
                  <a:pt x="28445" y="49092"/>
                </a:lnTo>
                <a:lnTo>
                  <a:pt x="27277" y="54636"/>
                </a:lnTo>
                <a:lnTo>
                  <a:pt x="27451" y="60237"/>
                </a:lnTo>
                <a:lnTo>
                  <a:pt x="28519" y="65875"/>
                </a:lnTo>
                <a:lnTo>
                  <a:pt x="30184" y="72492"/>
                </a:lnTo>
                <a:lnTo>
                  <a:pt x="32246" y="79760"/>
                </a:lnTo>
                <a:lnTo>
                  <a:pt x="34573" y="87464"/>
                </a:lnTo>
                <a:lnTo>
                  <a:pt x="36125" y="94504"/>
                </a:lnTo>
                <a:lnTo>
                  <a:pt x="37160" y="101103"/>
                </a:lnTo>
                <a:lnTo>
                  <a:pt x="37849" y="107407"/>
                </a:lnTo>
                <a:lnTo>
                  <a:pt x="39261" y="114467"/>
                </a:lnTo>
                <a:lnTo>
                  <a:pt x="41156" y="122032"/>
                </a:lnTo>
                <a:lnTo>
                  <a:pt x="43371" y="129932"/>
                </a:lnTo>
                <a:lnTo>
                  <a:pt x="44848" y="138056"/>
                </a:lnTo>
                <a:lnTo>
                  <a:pt x="45832" y="146330"/>
                </a:lnTo>
                <a:lnTo>
                  <a:pt x="46488" y="154703"/>
                </a:lnTo>
                <a:lnTo>
                  <a:pt x="47878" y="163143"/>
                </a:lnTo>
                <a:lnTo>
                  <a:pt x="49758" y="171627"/>
                </a:lnTo>
                <a:lnTo>
                  <a:pt x="51963" y="180140"/>
                </a:lnTo>
                <a:lnTo>
                  <a:pt x="54386" y="188674"/>
                </a:lnTo>
                <a:lnTo>
                  <a:pt x="59618" y="205775"/>
                </a:lnTo>
                <a:lnTo>
                  <a:pt x="61394" y="213383"/>
                </a:lnTo>
                <a:lnTo>
                  <a:pt x="62578" y="220361"/>
                </a:lnTo>
                <a:lnTo>
                  <a:pt x="63367" y="226917"/>
                </a:lnTo>
                <a:lnTo>
                  <a:pt x="63893" y="234146"/>
                </a:lnTo>
                <a:lnTo>
                  <a:pt x="64244" y="241822"/>
                </a:lnTo>
                <a:lnTo>
                  <a:pt x="64478" y="249797"/>
                </a:lnTo>
                <a:lnTo>
                  <a:pt x="65586" y="257019"/>
                </a:lnTo>
                <a:lnTo>
                  <a:pt x="67278" y="263738"/>
                </a:lnTo>
                <a:lnTo>
                  <a:pt x="69358" y="270123"/>
                </a:lnTo>
                <a:lnTo>
                  <a:pt x="70745" y="276285"/>
                </a:lnTo>
                <a:lnTo>
                  <a:pt x="71670" y="282297"/>
                </a:lnTo>
                <a:lnTo>
                  <a:pt x="72286" y="288211"/>
                </a:lnTo>
                <a:lnTo>
                  <a:pt x="72697" y="294058"/>
                </a:lnTo>
                <a:lnTo>
                  <a:pt x="72971" y="299861"/>
                </a:lnTo>
                <a:lnTo>
                  <a:pt x="73356" y="314590"/>
                </a:lnTo>
                <a:lnTo>
                  <a:pt x="73517" y="342127"/>
                </a:lnTo>
                <a:lnTo>
                  <a:pt x="73517" y="342385"/>
                </a:lnTo>
                <a:lnTo>
                  <a:pt x="76058" y="342671"/>
                </a:lnTo>
                <a:lnTo>
                  <a:pt x="82091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6"/>
          <p:cNvSpPr/>
          <p:nvPr/>
        </p:nvSpPr>
        <p:spPr>
          <a:xfrm>
            <a:off x="3063357" y="3926205"/>
            <a:ext cx="427167" cy="334316"/>
          </a:xfrm>
          <a:custGeom>
            <a:avLst/>
            <a:gdLst/>
            <a:ahLst/>
            <a:cxnLst/>
            <a:rect l="0" t="0" r="0" b="0"/>
            <a:pathLst>
              <a:path w="427167" h="334316">
                <a:moveTo>
                  <a:pt x="222768" y="17145"/>
                </a:moveTo>
                <a:lnTo>
                  <a:pt x="218217" y="17145"/>
                </a:lnTo>
                <a:lnTo>
                  <a:pt x="216876" y="16192"/>
                </a:lnTo>
                <a:lnTo>
                  <a:pt x="215983" y="14605"/>
                </a:lnTo>
                <a:lnTo>
                  <a:pt x="215387" y="12594"/>
                </a:lnTo>
                <a:lnTo>
                  <a:pt x="214037" y="11253"/>
                </a:lnTo>
                <a:lnTo>
                  <a:pt x="212184" y="10360"/>
                </a:lnTo>
                <a:lnTo>
                  <a:pt x="209997" y="9764"/>
                </a:lnTo>
                <a:lnTo>
                  <a:pt x="205027" y="6561"/>
                </a:lnTo>
                <a:lnTo>
                  <a:pt x="202368" y="4374"/>
                </a:lnTo>
                <a:lnTo>
                  <a:pt x="199643" y="2916"/>
                </a:lnTo>
                <a:lnTo>
                  <a:pt x="194075" y="1296"/>
                </a:lnTo>
                <a:lnTo>
                  <a:pt x="182739" y="256"/>
                </a:lnTo>
                <a:lnTo>
                  <a:pt x="171328" y="50"/>
                </a:lnTo>
                <a:lnTo>
                  <a:pt x="129634" y="0"/>
                </a:lnTo>
                <a:lnTo>
                  <a:pt x="125436" y="952"/>
                </a:lnTo>
                <a:lnTo>
                  <a:pt x="114024" y="6844"/>
                </a:lnTo>
                <a:lnTo>
                  <a:pt x="104270" y="11931"/>
                </a:lnTo>
                <a:lnTo>
                  <a:pt x="92619" y="20151"/>
                </a:lnTo>
                <a:lnTo>
                  <a:pt x="83644" y="28323"/>
                </a:lnTo>
                <a:lnTo>
                  <a:pt x="74257" y="38305"/>
                </a:lnTo>
                <a:lnTo>
                  <a:pt x="70421" y="43634"/>
                </a:lnTo>
                <a:lnTo>
                  <a:pt x="66910" y="49092"/>
                </a:lnTo>
                <a:lnTo>
                  <a:pt x="62665" y="54635"/>
                </a:lnTo>
                <a:lnTo>
                  <a:pt x="57930" y="60236"/>
                </a:lnTo>
                <a:lnTo>
                  <a:pt x="52868" y="65875"/>
                </a:lnTo>
                <a:lnTo>
                  <a:pt x="48542" y="71539"/>
                </a:lnTo>
                <a:lnTo>
                  <a:pt x="44704" y="77220"/>
                </a:lnTo>
                <a:lnTo>
                  <a:pt x="41194" y="82912"/>
                </a:lnTo>
                <a:lnTo>
                  <a:pt x="37901" y="88612"/>
                </a:lnTo>
                <a:lnTo>
                  <a:pt x="31702" y="100025"/>
                </a:lnTo>
                <a:lnTo>
                  <a:pt x="19961" y="122875"/>
                </a:lnTo>
                <a:lnTo>
                  <a:pt x="14204" y="134303"/>
                </a:lnTo>
                <a:lnTo>
                  <a:pt x="12288" y="140018"/>
                </a:lnTo>
                <a:lnTo>
                  <a:pt x="11010" y="145733"/>
                </a:lnTo>
                <a:lnTo>
                  <a:pt x="10159" y="151448"/>
                </a:lnTo>
                <a:lnTo>
                  <a:pt x="8638" y="157162"/>
                </a:lnTo>
                <a:lnTo>
                  <a:pt x="6672" y="162877"/>
                </a:lnTo>
                <a:lnTo>
                  <a:pt x="4409" y="168592"/>
                </a:lnTo>
                <a:lnTo>
                  <a:pt x="2900" y="174307"/>
                </a:lnTo>
                <a:lnTo>
                  <a:pt x="1894" y="180022"/>
                </a:lnTo>
                <a:lnTo>
                  <a:pt x="1224" y="185737"/>
                </a:lnTo>
                <a:lnTo>
                  <a:pt x="777" y="191452"/>
                </a:lnTo>
                <a:lnTo>
                  <a:pt x="479" y="197167"/>
                </a:lnTo>
                <a:lnTo>
                  <a:pt x="147" y="208597"/>
                </a:lnTo>
                <a:lnTo>
                  <a:pt x="0" y="220027"/>
                </a:lnTo>
                <a:lnTo>
                  <a:pt x="913" y="225742"/>
                </a:lnTo>
                <a:lnTo>
                  <a:pt x="2475" y="231457"/>
                </a:lnTo>
                <a:lnTo>
                  <a:pt x="4468" y="237172"/>
                </a:lnTo>
                <a:lnTo>
                  <a:pt x="5797" y="242887"/>
                </a:lnTo>
                <a:lnTo>
                  <a:pt x="6683" y="248602"/>
                </a:lnTo>
                <a:lnTo>
                  <a:pt x="7274" y="254317"/>
                </a:lnTo>
                <a:lnTo>
                  <a:pt x="7930" y="263207"/>
                </a:lnTo>
                <a:lnTo>
                  <a:pt x="8105" y="266911"/>
                </a:lnTo>
                <a:lnTo>
                  <a:pt x="9174" y="270333"/>
                </a:lnTo>
                <a:lnTo>
                  <a:pt x="12902" y="276676"/>
                </a:lnTo>
                <a:lnTo>
                  <a:pt x="20274" y="282669"/>
                </a:lnTo>
                <a:lnTo>
                  <a:pt x="24907" y="285601"/>
                </a:lnTo>
                <a:lnTo>
                  <a:pt x="32594" y="293938"/>
                </a:lnTo>
                <a:lnTo>
                  <a:pt x="39186" y="303042"/>
                </a:lnTo>
                <a:lnTo>
                  <a:pt x="45291" y="310262"/>
                </a:lnTo>
                <a:lnTo>
                  <a:pt x="49205" y="312569"/>
                </a:lnTo>
                <a:lnTo>
                  <a:pt x="58634" y="315132"/>
                </a:lnTo>
                <a:lnTo>
                  <a:pt x="69174" y="318811"/>
                </a:lnTo>
                <a:lnTo>
                  <a:pt x="80209" y="323621"/>
                </a:lnTo>
                <a:lnTo>
                  <a:pt x="91463" y="328934"/>
                </a:lnTo>
                <a:lnTo>
                  <a:pt x="102815" y="331930"/>
                </a:lnTo>
                <a:lnTo>
                  <a:pt x="114210" y="333262"/>
                </a:lnTo>
                <a:lnTo>
                  <a:pt x="125625" y="333853"/>
                </a:lnTo>
                <a:lnTo>
                  <a:pt x="139588" y="334117"/>
                </a:lnTo>
                <a:lnTo>
                  <a:pt x="197199" y="334315"/>
                </a:lnTo>
                <a:lnTo>
                  <a:pt x="204769" y="333366"/>
                </a:lnTo>
                <a:lnTo>
                  <a:pt x="211721" y="331781"/>
                </a:lnTo>
                <a:lnTo>
                  <a:pt x="218261" y="329773"/>
                </a:lnTo>
                <a:lnTo>
                  <a:pt x="225478" y="328433"/>
                </a:lnTo>
                <a:lnTo>
                  <a:pt x="233147" y="327540"/>
                </a:lnTo>
                <a:lnTo>
                  <a:pt x="241117" y="326945"/>
                </a:lnTo>
                <a:lnTo>
                  <a:pt x="248336" y="325596"/>
                </a:lnTo>
                <a:lnTo>
                  <a:pt x="261436" y="321557"/>
                </a:lnTo>
                <a:lnTo>
                  <a:pt x="284072" y="313928"/>
                </a:lnTo>
                <a:lnTo>
                  <a:pt x="291260" y="311203"/>
                </a:lnTo>
                <a:lnTo>
                  <a:pt x="304326" y="305635"/>
                </a:lnTo>
                <a:lnTo>
                  <a:pt x="316483" y="299985"/>
                </a:lnTo>
                <a:lnTo>
                  <a:pt x="339810" y="288597"/>
                </a:lnTo>
                <a:lnTo>
                  <a:pt x="351304" y="280348"/>
                </a:lnTo>
                <a:lnTo>
                  <a:pt x="362762" y="271284"/>
                </a:lnTo>
                <a:lnTo>
                  <a:pt x="374205" y="264080"/>
                </a:lnTo>
                <a:lnTo>
                  <a:pt x="383100" y="255164"/>
                </a:lnTo>
                <a:lnTo>
                  <a:pt x="390229" y="244851"/>
                </a:lnTo>
                <a:lnTo>
                  <a:pt x="393464" y="239434"/>
                </a:lnTo>
                <a:lnTo>
                  <a:pt x="396572" y="233918"/>
                </a:lnTo>
                <a:lnTo>
                  <a:pt x="402567" y="222708"/>
                </a:lnTo>
                <a:lnTo>
                  <a:pt x="414176" y="199990"/>
                </a:lnTo>
                <a:lnTo>
                  <a:pt x="416096" y="194286"/>
                </a:lnTo>
                <a:lnTo>
                  <a:pt x="417375" y="188579"/>
                </a:lnTo>
                <a:lnTo>
                  <a:pt x="418229" y="182869"/>
                </a:lnTo>
                <a:lnTo>
                  <a:pt x="419750" y="177158"/>
                </a:lnTo>
                <a:lnTo>
                  <a:pt x="421717" y="171445"/>
                </a:lnTo>
                <a:lnTo>
                  <a:pt x="423980" y="165732"/>
                </a:lnTo>
                <a:lnTo>
                  <a:pt x="425490" y="159065"/>
                </a:lnTo>
                <a:lnTo>
                  <a:pt x="426496" y="151763"/>
                </a:lnTo>
                <a:lnTo>
                  <a:pt x="427166" y="144038"/>
                </a:lnTo>
                <a:lnTo>
                  <a:pt x="426661" y="136983"/>
                </a:lnTo>
                <a:lnTo>
                  <a:pt x="425371" y="130374"/>
                </a:lnTo>
                <a:lnTo>
                  <a:pt x="423560" y="124063"/>
                </a:lnTo>
                <a:lnTo>
                  <a:pt x="422351" y="117951"/>
                </a:lnTo>
                <a:lnTo>
                  <a:pt x="421546" y="111972"/>
                </a:lnTo>
                <a:lnTo>
                  <a:pt x="421009" y="106080"/>
                </a:lnTo>
                <a:lnTo>
                  <a:pt x="419699" y="100248"/>
                </a:lnTo>
                <a:lnTo>
                  <a:pt x="417872" y="94454"/>
                </a:lnTo>
                <a:lnTo>
                  <a:pt x="415703" y="88687"/>
                </a:lnTo>
                <a:lnTo>
                  <a:pt x="410751" y="79739"/>
                </a:lnTo>
                <a:lnTo>
                  <a:pt x="405376" y="71634"/>
                </a:lnTo>
                <a:lnTo>
                  <a:pt x="399812" y="61682"/>
                </a:lnTo>
                <a:lnTo>
                  <a:pt x="396042" y="56361"/>
                </a:lnTo>
                <a:lnTo>
                  <a:pt x="391624" y="50909"/>
                </a:lnTo>
                <a:lnTo>
                  <a:pt x="386773" y="45370"/>
                </a:lnTo>
                <a:lnTo>
                  <a:pt x="381635" y="39771"/>
                </a:lnTo>
                <a:lnTo>
                  <a:pt x="370845" y="28471"/>
                </a:lnTo>
                <a:lnTo>
                  <a:pt x="359700" y="19639"/>
                </a:lnTo>
                <a:lnTo>
                  <a:pt x="348396" y="12538"/>
                </a:lnTo>
                <a:lnTo>
                  <a:pt x="337023" y="6207"/>
                </a:lnTo>
                <a:lnTo>
                  <a:pt x="330370" y="4138"/>
                </a:lnTo>
                <a:lnTo>
                  <a:pt x="323078" y="2759"/>
                </a:lnTo>
                <a:lnTo>
                  <a:pt x="315358" y="1839"/>
                </a:lnTo>
                <a:lnTo>
                  <a:pt x="307355" y="1226"/>
                </a:lnTo>
                <a:lnTo>
                  <a:pt x="299162" y="817"/>
                </a:lnTo>
                <a:lnTo>
                  <a:pt x="283390" y="363"/>
                </a:lnTo>
                <a:lnTo>
                  <a:pt x="270031" y="161"/>
                </a:lnTo>
                <a:lnTo>
                  <a:pt x="261897" y="1060"/>
                </a:lnTo>
                <a:lnTo>
                  <a:pt x="252663" y="2612"/>
                </a:lnTo>
                <a:lnTo>
                  <a:pt x="242698" y="4598"/>
                </a:lnTo>
                <a:lnTo>
                  <a:pt x="233197" y="6875"/>
                </a:lnTo>
                <a:lnTo>
                  <a:pt x="224006" y="9346"/>
                </a:lnTo>
                <a:lnTo>
                  <a:pt x="206173" y="14631"/>
                </a:lnTo>
                <a:lnTo>
                  <a:pt x="171441" y="25785"/>
                </a:lnTo>
                <a:lnTo>
                  <a:pt x="162832" y="28620"/>
                </a:lnTo>
                <a:lnTo>
                  <a:pt x="150727" y="34310"/>
                </a:lnTo>
                <a:lnTo>
                  <a:pt x="142172" y="39061"/>
                </a:lnTo>
                <a:lnTo>
                  <a:pt x="135195" y="41172"/>
                </a:lnTo>
                <a:lnTo>
                  <a:pt x="128919" y="42111"/>
                </a:lnTo>
                <a:lnTo>
                  <a:pt x="11989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7"/>
          <p:cNvSpPr/>
          <p:nvPr/>
        </p:nvSpPr>
        <p:spPr>
          <a:xfrm>
            <a:off x="2917507" y="448341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41463" y="17145"/>
                </a:lnTo>
                <a:lnTo>
                  <a:pt x="46692" y="16193"/>
                </a:lnTo>
                <a:lnTo>
                  <a:pt x="52083" y="14605"/>
                </a:lnTo>
                <a:lnTo>
                  <a:pt x="57582" y="12595"/>
                </a:lnTo>
                <a:lnTo>
                  <a:pt x="63153" y="11253"/>
                </a:lnTo>
                <a:lnTo>
                  <a:pt x="68772" y="10360"/>
                </a:lnTo>
                <a:lnTo>
                  <a:pt x="74423" y="9764"/>
                </a:lnTo>
                <a:lnTo>
                  <a:pt x="80095" y="9367"/>
                </a:lnTo>
                <a:lnTo>
                  <a:pt x="85782" y="9102"/>
                </a:lnTo>
                <a:lnTo>
                  <a:pt x="97180" y="8808"/>
                </a:lnTo>
                <a:lnTo>
                  <a:pt x="142876" y="8582"/>
                </a:lnTo>
                <a:lnTo>
                  <a:pt x="148591" y="7626"/>
                </a:lnTo>
                <a:lnTo>
                  <a:pt x="154305" y="6037"/>
                </a:lnTo>
                <a:lnTo>
                  <a:pt x="160020" y="4025"/>
                </a:lnTo>
                <a:lnTo>
                  <a:pt x="165735" y="2683"/>
                </a:lnTo>
                <a:lnTo>
                  <a:pt x="171450" y="1789"/>
                </a:lnTo>
                <a:lnTo>
                  <a:pt x="177165" y="1192"/>
                </a:lnTo>
                <a:lnTo>
                  <a:pt x="181928" y="795"/>
                </a:lnTo>
                <a:lnTo>
                  <a:pt x="189759" y="354"/>
                </a:lnTo>
                <a:lnTo>
                  <a:pt x="198955" y="157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8"/>
          <p:cNvSpPr/>
          <p:nvPr/>
        </p:nvSpPr>
        <p:spPr>
          <a:xfrm>
            <a:off x="3337559" y="4337685"/>
            <a:ext cx="17146" cy="274320"/>
          </a:xfrm>
          <a:custGeom>
            <a:avLst/>
            <a:gdLst/>
            <a:ahLst/>
            <a:cxnLst/>
            <a:rect l="0" t="0" r="0" b="0"/>
            <a:pathLst>
              <a:path w="17146" h="274320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8220" y="15848"/>
                </a:lnTo>
                <a:lnTo>
                  <a:pt x="8468" y="21312"/>
                </a:lnTo>
                <a:lnTo>
                  <a:pt x="8542" y="33514"/>
                </a:lnTo>
                <a:lnTo>
                  <a:pt x="9505" y="38535"/>
                </a:lnTo>
                <a:lnTo>
                  <a:pt x="11099" y="43787"/>
                </a:lnTo>
                <a:lnTo>
                  <a:pt x="13115" y="49194"/>
                </a:lnTo>
                <a:lnTo>
                  <a:pt x="14458" y="54703"/>
                </a:lnTo>
                <a:lnTo>
                  <a:pt x="15354" y="60281"/>
                </a:lnTo>
                <a:lnTo>
                  <a:pt x="15951" y="65905"/>
                </a:lnTo>
                <a:lnTo>
                  <a:pt x="16349" y="70607"/>
                </a:lnTo>
                <a:lnTo>
                  <a:pt x="16792" y="78370"/>
                </a:lnTo>
                <a:lnTo>
                  <a:pt x="16988" y="90076"/>
                </a:lnTo>
                <a:lnTo>
                  <a:pt x="17145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9"/>
          <p:cNvSpPr/>
          <p:nvPr/>
        </p:nvSpPr>
        <p:spPr>
          <a:xfrm>
            <a:off x="2900362" y="5066347"/>
            <a:ext cx="231458" cy="42864"/>
          </a:xfrm>
          <a:custGeom>
            <a:avLst/>
            <a:gdLst/>
            <a:ahLst/>
            <a:cxnLst/>
            <a:rect l="0" t="0" r="0" b="0"/>
            <a:pathLst>
              <a:path w="231458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1932" y="35481"/>
                </a:lnTo>
                <a:lnTo>
                  <a:pt x="15574" y="34132"/>
                </a:lnTo>
                <a:lnTo>
                  <a:pt x="19908" y="32280"/>
                </a:lnTo>
                <a:lnTo>
                  <a:pt x="24702" y="30092"/>
                </a:lnTo>
                <a:lnTo>
                  <a:pt x="28851" y="28634"/>
                </a:lnTo>
                <a:lnTo>
                  <a:pt x="32569" y="27662"/>
                </a:lnTo>
                <a:lnTo>
                  <a:pt x="36000" y="27014"/>
                </a:lnTo>
                <a:lnTo>
                  <a:pt x="40193" y="25629"/>
                </a:lnTo>
                <a:lnTo>
                  <a:pt x="44893" y="23754"/>
                </a:lnTo>
                <a:lnTo>
                  <a:pt x="49931" y="21551"/>
                </a:lnTo>
                <a:lnTo>
                  <a:pt x="55195" y="20082"/>
                </a:lnTo>
                <a:lnTo>
                  <a:pt x="60609" y="19103"/>
                </a:lnTo>
                <a:lnTo>
                  <a:pt x="66123" y="18451"/>
                </a:lnTo>
                <a:lnTo>
                  <a:pt x="71705" y="18015"/>
                </a:lnTo>
                <a:lnTo>
                  <a:pt x="77331" y="17726"/>
                </a:lnTo>
                <a:lnTo>
                  <a:pt x="88662" y="17403"/>
                </a:lnTo>
                <a:lnTo>
                  <a:pt x="100048" y="17260"/>
                </a:lnTo>
                <a:lnTo>
                  <a:pt x="105751" y="16269"/>
                </a:lnTo>
                <a:lnTo>
                  <a:pt x="111458" y="14656"/>
                </a:lnTo>
                <a:lnTo>
                  <a:pt x="117168" y="12628"/>
                </a:lnTo>
                <a:lnTo>
                  <a:pt x="122880" y="11276"/>
                </a:lnTo>
                <a:lnTo>
                  <a:pt x="128592" y="10375"/>
                </a:lnTo>
                <a:lnTo>
                  <a:pt x="134306" y="9774"/>
                </a:lnTo>
                <a:lnTo>
                  <a:pt x="140020" y="9374"/>
                </a:lnTo>
                <a:lnTo>
                  <a:pt x="145734" y="9107"/>
                </a:lnTo>
                <a:lnTo>
                  <a:pt x="157163" y="8810"/>
                </a:lnTo>
                <a:lnTo>
                  <a:pt x="202882" y="8582"/>
                </a:lnTo>
                <a:lnTo>
                  <a:pt x="207645" y="7626"/>
                </a:lnTo>
                <a:lnTo>
                  <a:pt x="211773" y="6037"/>
                </a:lnTo>
                <a:lnTo>
                  <a:pt x="215477" y="4025"/>
                </a:lnTo>
                <a:lnTo>
                  <a:pt x="218899" y="2683"/>
                </a:lnTo>
                <a:lnTo>
                  <a:pt x="222133" y="1789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0"/>
          <p:cNvSpPr/>
          <p:nvPr/>
        </p:nvSpPr>
        <p:spPr>
          <a:xfrm>
            <a:off x="3208972" y="4826358"/>
            <a:ext cx="334329" cy="334278"/>
          </a:xfrm>
          <a:custGeom>
            <a:avLst/>
            <a:gdLst/>
            <a:ahLst/>
            <a:cxnLst/>
            <a:rect l="0" t="0" r="0" b="0"/>
            <a:pathLst>
              <a:path w="334329" h="334278">
                <a:moveTo>
                  <a:pt x="0" y="77112"/>
                </a:moveTo>
                <a:lnTo>
                  <a:pt x="7381" y="69731"/>
                </a:lnTo>
                <a:lnTo>
                  <a:pt x="12770" y="59790"/>
                </a:lnTo>
                <a:lnTo>
                  <a:pt x="20281" y="52586"/>
                </a:lnTo>
                <a:lnTo>
                  <a:pt x="29016" y="46209"/>
                </a:lnTo>
                <a:lnTo>
                  <a:pt x="36073" y="40200"/>
                </a:lnTo>
                <a:lnTo>
                  <a:pt x="44925" y="34354"/>
                </a:lnTo>
                <a:lnTo>
                  <a:pt x="55209" y="28580"/>
                </a:lnTo>
                <a:lnTo>
                  <a:pt x="66130" y="22840"/>
                </a:lnTo>
                <a:lnTo>
                  <a:pt x="74793" y="19653"/>
                </a:lnTo>
                <a:lnTo>
                  <a:pt x="82772" y="17285"/>
                </a:lnTo>
                <a:lnTo>
                  <a:pt x="92667" y="13057"/>
                </a:lnTo>
                <a:lnTo>
                  <a:pt x="103416" y="8003"/>
                </a:lnTo>
                <a:lnTo>
                  <a:pt x="113590" y="3534"/>
                </a:lnTo>
                <a:lnTo>
                  <a:pt x="121287" y="1548"/>
                </a:lnTo>
                <a:lnTo>
                  <a:pt x="130423" y="665"/>
                </a:lnTo>
                <a:lnTo>
                  <a:pt x="140833" y="273"/>
                </a:lnTo>
                <a:lnTo>
                  <a:pt x="164149" y="0"/>
                </a:lnTo>
                <a:lnTo>
                  <a:pt x="167535" y="939"/>
                </a:lnTo>
                <a:lnTo>
                  <a:pt x="173838" y="4522"/>
                </a:lnTo>
                <a:lnTo>
                  <a:pt x="182741" y="11894"/>
                </a:lnTo>
                <a:lnTo>
                  <a:pt x="191411" y="20112"/>
                </a:lnTo>
                <a:lnTo>
                  <a:pt x="193330" y="22919"/>
                </a:lnTo>
                <a:lnTo>
                  <a:pt x="196983" y="31421"/>
                </a:lnTo>
                <a:lnTo>
                  <a:pt x="201213" y="37119"/>
                </a:lnTo>
                <a:lnTo>
                  <a:pt x="202722" y="40925"/>
                </a:lnTo>
                <a:lnTo>
                  <a:pt x="204399" y="50234"/>
                </a:lnTo>
                <a:lnTo>
                  <a:pt x="204846" y="55383"/>
                </a:lnTo>
                <a:lnTo>
                  <a:pt x="205144" y="60721"/>
                </a:lnTo>
                <a:lnTo>
                  <a:pt x="205343" y="66185"/>
                </a:lnTo>
                <a:lnTo>
                  <a:pt x="204522" y="72685"/>
                </a:lnTo>
                <a:lnTo>
                  <a:pt x="203023" y="79875"/>
                </a:lnTo>
                <a:lnTo>
                  <a:pt x="201071" y="87526"/>
                </a:lnTo>
                <a:lnTo>
                  <a:pt x="198818" y="94532"/>
                </a:lnTo>
                <a:lnTo>
                  <a:pt x="196363" y="101108"/>
                </a:lnTo>
                <a:lnTo>
                  <a:pt x="193773" y="107397"/>
                </a:lnTo>
                <a:lnTo>
                  <a:pt x="190142" y="114447"/>
                </a:lnTo>
                <a:lnTo>
                  <a:pt x="185816" y="122004"/>
                </a:lnTo>
                <a:lnTo>
                  <a:pt x="181028" y="129900"/>
                </a:lnTo>
                <a:lnTo>
                  <a:pt x="176882" y="138022"/>
                </a:lnTo>
                <a:lnTo>
                  <a:pt x="173167" y="146293"/>
                </a:lnTo>
                <a:lnTo>
                  <a:pt x="169737" y="154665"/>
                </a:lnTo>
                <a:lnTo>
                  <a:pt x="166498" y="163104"/>
                </a:lnTo>
                <a:lnTo>
                  <a:pt x="160359" y="180100"/>
                </a:lnTo>
                <a:lnTo>
                  <a:pt x="157389" y="187681"/>
                </a:lnTo>
                <a:lnTo>
                  <a:pt x="154456" y="194639"/>
                </a:lnTo>
                <a:lnTo>
                  <a:pt x="151548" y="201184"/>
                </a:lnTo>
                <a:lnTo>
                  <a:pt x="148657" y="208404"/>
                </a:lnTo>
                <a:lnTo>
                  <a:pt x="142905" y="224046"/>
                </a:lnTo>
                <a:lnTo>
                  <a:pt x="139085" y="231265"/>
                </a:lnTo>
                <a:lnTo>
                  <a:pt x="134633" y="237984"/>
                </a:lnTo>
                <a:lnTo>
                  <a:pt x="129761" y="244367"/>
                </a:lnTo>
                <a:lnTo>
                  <a:pt x="126512" y="250528"/>
                </a:lnTo>
                <a:lnTo>
                  <a:pt x="124346" y="256540"/>
                </a:lnTo>
                <a:lnTo>
                  <a:pt x="122903" y="262453"/>
                </a:lnTo>
                <a:lnTo>
                  <a:pt x="118758" y="271563"/>
                </a:lnTo>
                <a:lnTo>
                  <a:pt x="113741" y="279740"/>
                </a:lnTo>
                <a:lnTo>
                  <a:pt x="108337" y="289724"/>
                </a:lnTo>
                <a:lnTo>
                  <a:pt x="102759" y="297971"/>
                </a:lnTo>
                <a:lnTo>
                  <a:pt x="99939" y="301503"/>
                </a:lnTo>
                <a:lnTo>
                  <a:pt x="96805" y="307969"/>
                </a:lnTo>
                <a:lnTo>
                  <a:pt x="94793" y="315330"/>
                </a:lnTo>
                <a:lnTo>
                  <a:pt x="94327" y="325767"/>
                </a:lnTo>
                <a:lnTo>
                  <a:pt x="94310" y="329865"/>
                </a:lnTo>
                <a:lnTo>
                  <a:pt x="95259" y="331339"/>
                </a:lnTo>
                <a:lnTo>
                  <a:pt x="96843" y="332321"/>
                </a:lnTo>
                <a:lnTo>
                  <a:pt x="101144" y="333413"/>
                </a:lnTo>
                <a:lnTo>
                  <a:pt x="108920" y="334028"/>
                </a:lnTo>
                <a:lnTo>
                  <a:pt x="117257" y="334210"/>
                </a:lnTo>
                <a:lnTo>
                  <a:pt x="136009" y="334277"/>
                </a:lnTo>
                <a:lnTo>
                  <a:pt x="141155" y="333327"/>
                </a:lnTo>
                <a:lnTo>
                  <a:pt x="146491" y="331742"/>
                </a:lnTo>
                <a:lnTo>
                  <a:pt x="151953" y="329733"/>
                </a:lnTo>
                <a:lnTo>
                  <a:pt x="157500" y="328393"/>
                </a:lnTo>
                <a:lnTo>
                  <a:pt x="163102" y="327501"/>
                </a:lnTo>
                <a:lnTo>
                  <a:pt x="168742" y="326905"/>
                </a:lnTo>
                <a:lnTo>
                  <a:pt x="177549" y="323704"/>
                </a:lnTo>
                <a:lnTo>
                  <a:pt x="181231" y="321516"/>
                </a:lnTo>
                <a:lnTo>
                  <a:pt x="190402" y="319086"/>
                </a:lnTo>
                <a:lnTo>
                  <a:pt x="195515" y="318438"/>
                </a:lnTo>
                <a:lnTo>
                  <a:pt x="201781" y="317053"/>
                </a:lnTo>
                <a:lnTo>
                  <a:pt x="208815" y="315178"/>
                </a:lnTo>
                <a:lnTo>
                  <a:pt x="216363" y="312975"/>
                </a:lnTo>
                <a:lnTo>
                  <a:pt x="223299" y="311507"/>
                </a:lnTo>
                <a:lnTo>
                  <a:pt x="229829" y="310528"/>
                </a:lnTo>
                <a:lnTo>
                  <a:pt x="236087" y="309875"/>
                </a:lnTo>
                <a:lnTo>
                  <a:pt x="245580" y="306609"/>
                </a:lnTo>
                <a:lnTo>
                  <a:pt x="249445" y="304405"/>
                </a:lnTo>
                <a:lnTo>
                  <a:pt x="258819" y="301956"/>
                </a:lnTo>
                <a:lnTo>
                  <a:pt x="263986" y="301303"/>
                </a:lnTo>
                <a:lnTo>
                  <a:pt x="269336" y="299915"/>
                </a:lnTo>
                <a:lnTo>
                  <a:pt x="274807" y="298037"/>
                </a:lnTo>
                <a:lnTo>
                  <a:pt x="285014" y="293411"/>
                </a:lnTo>
                <a:lnTo>
                  <a:pt x="292725" y="288180"/>
                </a:lnTo>
                <a:lnTo>
                  <a:pt x="299327" y="285220"/>
                </a:lnTo>
                <a:lnTo>
                  <a:pt x="308400" y="283553"/>
                </a:lnTo>
                <a:lnTo>
                  <a:pt x="317792" y="282879"/>
                </a:lnTo>
                <a:lnTo>
                  <a:pt x="334328" y="2828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4357690" y="4123384"/>
            <a:ext cx="3900454" cy="2019459"/>
            <a:chOff x="4357690" y="4123384"/>
            <a:chExt cx="3900454" cy="2019459"/>
          </a:xfrm>
        </p:grpSpPr>
        <p:sp>
          <p:nvSpPr>
            <p:cNvPr id="24" name="SMARTPenAnnotation361"/>
            <p:cNvSpPr/>
            <p:nvPr/>
          </p:nvSpPr>
          <p:spPr>
            <a:xfrm>
              <a:off x="5875020" y="4500562"/>
              <a:ext cx="50126" cy="51402"/>
            </a:xfrm>
            <a:custGeom>
              <a:avLst/>
              <a:gdLst/>
              <a:ahLst/>
              <a:cxnLst/>
              <a:rect l="0" t="0" r="0" b="0"/>
              <a:pathLst>
                <a:path w="50126" h="51402">
                  <a:moveTo>
                    <a:pt x="17145" y="25717"/>
                  </a:moveTo>
                  <a:lnTo>
                    <a:pt x="30650" y="25717"/>
                  </a:lnTo>
                  <a:lnTo>
                    <a:pt x="28544" y="25717"/>
                  </a:lnTo>
                  <a:lnTo>
                    <a:pt x="27602" y="26670"/>
                  </a:lnTo>
                  <a:lnTo>
                    <a:pt x="26974" y="28258"/>
                  </a:lnTo>
                  <a:lnTo>
                    <a:pt x="25791" y="33937"/>
                  </a:lnTo>
                  <a:lnTo>
                    <a:pt x="24814" y="34055"/>
                  </a:lnTo>
                  <a:lnTo>
                    <a:pt x="23210" y="34133"/>
                  </a:lnTo>
                  <a:lnTo>
                    <a:pt x="17500" y="34281"/>
                  </a:lnTo>
                  <a:lnTo>
                    <a:pt x="12699" y="34287"/>
                  </a:lnTo>
                  <a:lnTo>
                    <a:pt x="11323" y="33336"/>
                  </a:lnTo>
                  <a:lnTo>
                    <a:pt x="10406" y="31749"/>
                  </a:lnTo>
                  <a:lnTo>
                    <a:pt x="9795" y="29738"/>
                  </a:lnTo>
                  <a:lnTo>
                    <a:pt x="8435" y="28398"/>
                  </a:lnTo>
                  <a:lnTo>
                    <a:pt x="6576" y="27505"/>
                  </a:lnTo>
                  <a:lnTo>
                    <a:pt x="384" y="25822"/>
                  </a:lnTo>
                  <a:lnTo>
                    <a:pt x="1209" y="24835"/>
                  </a:lnTo>
                  <a:lnTo>
                    <a:pt x="2711" y="23224"/>
                  </a:lnTo>
                  <a:lnTo>
                    <a:pt x="7414" y="18346"/>
                  </a:lnTo>
                  <a:lnTo>
                    <a:pt x="8753" y="17946"/>
                  </a:lnTo>
                  <a:lnTo>
                    <a:pt x="10597" y="17679"/>
                  </a:lnTo>
                  <a:lnTo>
                    <a:pt x="12780" y="17501"/>
                  </a:lnTo>
                  <a:lnTo>
                    <a:pt x="14235" y="16430"/>
                  </a:lnTo>
                  <a:lnTo>
                    <a:pt x="15205" y="14763"/>
                  </a:lnTo>
                  <a:lnTo>
                    <a:pt x="16761" y="9796"/>
                  </a:lnTo>
                  <a:lnTo>
                    <a:pt x="17842" y="9388"/>
                  </a:lnTo>
                  <a:lnTo>
                    <a:pt x="19514" y="9116"/>
                  </a:lnTo>
                  <a:lnTo>
                    <a:pt x="24491" y="8680"/>
                  </a:lnTo>
                  <a:lnTo>
                    <a:pt x="25853" y="9597"/>
                  </a:lnTo>
                  <a:lnTo>
                    <a:pt x="27713" y="11161"/>
                  </a:lnTo>
                  <a:lnTo>
                    <a:pt x="33905" y="16795"/>
                  </a:lnTo>
                  <a:lnTo>
                    <a:pt x="34033" y="17864"/>
                  </a:lnTo>
                  <a:lnTo>
                    <a:pt x="34118" y="19529"/>
                  </a:lnTo>
                  <a:lnTo>
                    <a:pt x="34256" y="24495"/>
                  </a:lnTo>
                  <a:lnTo>
                    <a:pt x="34289" y="41286"/>
                  </a:lnTo>
                  <a:lnTo>
                    <a:pt x="33336" y="42764"/>
                  </a:lnTo>
                  <a:lnTo>
                    <a:pt x="31749" y="44702"/>
                  </a:lnTo>
                  <a:lnTo>
                    <a:pt x="26908" y="50105"/>
                  </a:lnTo>
                  <a:lnTo>
                    <a:pt x="25559" y="50549"/>
                  </a:lnTo>
                  <a:lnTo>
                    <a:pt x="23707" y="50844"/>
                  </a:lnTo>
                  <a:lnTo>
                    <a:pt x="18441" y="51319"/>
                  </a:lnTo>
                  <a:lnTo>
                    <a:pt x="15181" y="51383"/>
                  </a:lnTo>
                  <a:lnTo>
                    <a:pt x="12978" y="51401"/>
                  </a:lnTo>
                  <a:lnTo>
                    <a:pt x="10557" y="50459"/>
                  </a:lnTo>
                  <a:lnTo>
                    <a:pt x="7990" y="48880"/>
                  </a:lnTo>
                  <a:lnTo>
                    <a:pt x="1578" y="44051"/>
                  </a:lnTo>
                  <a:lnTo>
                    <a:pt x="1052" y="42702"/>
                  </a:lnTo>
                  <a:lnTo>
                    <a:pt x="701" y="40851"/>
                  </a:lnTo>
                  <a:lnTo>
                    <a:pt x="467" y="38664"/>
                  </a:lnTo>
                  <a:lnTo>
                    <a:pt x="311" y="36254"/>
                  </a:lnTo>
                  <a:lnTo>
                    <a:pt x="208" y="33694"/>
                  </a:lnTo>
                  <a:lnTo>
                    <a:pt x="41" y="27294"/>
                  </a:lnTo>
                  <a:lnTo>
                    <a:pt x="0" y="5607"/>
                  </a:lnTo>
                  <a:lnTo>
                    <a:pt x="953" y="3739"/>
                  </a:lnTo>
                  <a:lnTo>
                    <a:pt x="2540" y="2492"/>
                  </a:lnTo>
                  <a:lnTo>
                    <a:pt x="4551" y="1662"/>
                  </a:lnTo>
                  <a:lnTo>
                    <a:pt x="6844" y="1108"/>
                  </a:lnTo>
                  <a:lnTo>
                    <a:pt x="9325" y="739"/>
                  </a:lnTo>
                  <a:lnTo>
                    <a:pt x="11932" y="493"/>
                  </a:lnTo>
                  <a:lnTo>
                    <a:pt x="14622" y="328"/>
                  </a:lnTo>
                  <a:lnTo>
                    <a:pt x="20151" y="146"/>
                  </a:lnTo>
                  <a:lnTo>
                    <a:pt x="32610" y="13"/>
                  </a:lnTo>
                  <a:lnTo>
                    <a:pt x="50125" y="0"/>
                  </a:lnTo>
                  <a:lnTo>
                    <a:pt x="49609" y="953"/>
                  </a:lnTo>
                  <a:lnTo>
                    <a:pt x="48313" y="2540"/>
                  </a:lnTo>
                  <a:lnTo>
                    <a:pt x="43939" y="7381"/>
                  </a:lnTo>
                  <a:lnTo>
                    <a:pt x="38630" y="12771"/>
                  </a:lnTo>
                  <a:lnTo>
                    <a:pt x="36231" y="14229"/>
                  </a:lnTo>
                  <a:lnTo>
                    <a:pt x="33679" y="15201"/>
                  </a:lnTo>
                  <a:lnTo>
                    <a:pt x="31025" y="15849"/>
                  </a:lnTo>
                  <a:lnTo>
                    <a:pt x="29256" y="17233"/>
                  </a:lnTo>
                  <a:lnTo>
                    <a:pt x="28076" y="19109"/>
                  </a:lnTo>
                  <a:lnTo>
                    <a:pt x="27290" y="21312"/>
                  </a:lnTo>
                  <a:lnTo>
                    <a:pt x="25813" y="22781"/>
                  </a:lnTo>
                  <a:lnTo>
                    <a:pt x="23876" y="23760"/>
                  </a:lnTo>
                  <a:lnTo>
                    <a:pt x="21632" y="24412"/>
                  </a:lnTo>
                  <a:lnTo>
                    <a:pt x="19184" y="24847"/>
                  </a:lnTo>
                  <a:lnTo>
                    <a:pt x="16599" y="25137"/>
                  </a:lnTo>
                  <a:lnTo>
                    <a:pt x="8572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62"/>
            <p:cNvSpPr/>
            <p:nvPr/>
          </p:nvSpPr>
          <p:spPr>
            <a:xfrm>
              <a:off x="5995034" y="4320544"/>
              <a:ext cx="127256" cy="68533"/>
            </a:xfrm>
            <a:custGeom>
              <a:avLst/>
              <a:gdLst/>
              <a:ahLst/>
              <a:cxnLst/>
              <a:rect l="0" t="0" r="0" b="0"/>
              <a:pathLst>
                <a:path w="127256" h="68533">
                  <a:moveTo>
                    <a:pt x="0" y="34285"/>
                  </a:moveTo>
                  <a:lnTo>
                    <a:pt x="4552" y="34285"/>
                  </a:lnTo>
                  <a:lnTo>
                    <a:pt x="5892" y="33333"/>
                  </a:lnTo>
                  <a:lnTo>
                    <a:pt x="6786" y="31746"/>
                  </a:lnTo>
                  <a:lnTo>
                    <a:pt x="7382" y="29735"/>
                  </a:lnTo>
                  <a:lnTo>
                    <a:pt x="8731" y="28394"/>
                  </a:lnTo>
                  <a:lnTo>
                    <a:pt x="10584" y="27501"/>
                  </a:lnTo>
                  <a:lnTo>
                    <a:pt x="12771" y="26905"/>
                  </a:lnTo>
                  <a:lnTo>
                    <a:pt x="15182" y="26508"/>
                  </a:lnTo>
                  <a:lnTo>
                    <a:pt x="17742" y="26243"/>
                  </a:lnTo>
                  <a:lnTo>
                    <a:pt x="20401" y="26066"/>
                  </a:lnTo>
                  <a:lnTo>
                    <a:pt x="23125" y="25948"/>
                  </a:lnTo>
                  <a:lnTo>
                    <a:pt x="28694" y="25818"/>
                  </a:lnTo>
                  <a:lnTo>
                    <a:pt x="54647" y="25714"/>
                  </a:lnTo>
                  <a:lnTo>
                    <a:pt x="56434" y="26666"/>
                  </a:lnTo>
                  <a:lnTo>
                    <a:pt x="57625" y="28254"/>
                  </a:lnTo>
                  <a:lnTo>
                    <a:pt x="59538" y="33094"/>
                  </a:lnTo>
                  <a:lnTo>
                    <a:pt x="60647" y="34444"/>
                  </a:lnTo>
                  <a:lnTo>
                    <a:pt x="62339" y="36296"/>
                  </a:lnTo>
                  <a:lnTo>
                    <a:pt x="64420" y="38483"/>
                  </a:lnTo>
                  <a:lnTo>
                    <a:pt x="65806" y="40894"/>
                  </a:lnTo>
                  <a:lnTo>
                    <a:pt x="66732" y="43454"/>
                  </a:lnTo>
                  <a:lnTo>
                    <a:pt x="68472" y="50963"/>
                  </a:lnTo>
                  <a:lnTo>
                    <a:pt x="65992" y="51223"/>
                  </a:lnTo>
                  <a:lnTo>
                    <a:pt x="60112" y="51427"/>
                  </a:lnTo>
                  <a:lnTo>
                    <a:pt x="51791" y="51431"/>
                  </a:lnTo>
                  <a:lnTo>
                    <a:pt x="52625" y="50478"/>
                  </a:lnTo>
                  <a:lnTo>
                    <a:pt x="56092" y="46880"/>
                  </a:lnTo>
                  <a:lnTo>
                    <a:pt x="57397" y="44587"/>
                  </a:lnTo>
                  <a:lnTo>
                    <a:pt x="58268" y="42105"/>
                  </a:lnTo>
                  <a:lnTo>
                    <a:pt x="58848" y="39499"/>
                  </a:lnTo>
                  <a:lnTo>
                    <a:pt x="60187" y="37761"/>
                  </a:lnTo>
                  <a:lnTo>
                    <a:pt x="62032" y="36603"/>
                  </a:lnTo>
                  <a:lnTo>
                    <a:pt x="64215" y="35830"/>
                  </a:lnTo>
                  <a:lnTo>
                    <a:pt x="65670" y="34363"/>
                  </a:lnTo>
                  <a:lnTo>
                    <a:pt x="66640" y="32432"/>
                  </a:lnTo>
                  <a:lnTo>
                    <a:pt x="67287" y="30192"/>
                  </a:lnTo>
                  <a:lnTo>
                    <a:pt x="68671" y="28699"/>
                  </a:lnTo>
                  <a:lnTo>
                    <a:pt x="70546" y="27704"/>
                  </a:lnTo>
                  <a:lnTo>
                    <a:pt x="72749" y="27041"/>
                  </a:lnTo>
                  <a:lnTo>
                    <a:pt x="75169" y="26598"/>
                  </a:lnTo>
                  <a:lnTo>
                    <a:pt x="77736" y="26303"/>
                  </a:lnTo>
                  <a:lnTo>
                    <a:pt x="80399" y="26106"/>
                  </a:lnTo>
                  <a:lnTo>
                    <a:pt x="83127" y="25975"/>
                  </a:lnTo>
                  <a:lnTo>
                    <a:pt x="92639" y="25748"/>
                  </a:lnTo>
                  <a:lnTo>
                    <a:pt x="98357" y="25723"/>
                  </a:lnTo>
                  <a:lnTo>
                    <a:pt x="100814" y="26672"/>
                  </a:lnTo>
                  <a:lnTo>
                    <a:pt x="103405" y="28258"/>
                  </a:lnTo>
                  <a:lnTo>
                    <a:pt x="110973" y="33933"/>
                  </a:lnTo>
                  <a:lnTo>
                    <a:pt x="111130" y="35003"/>
                  </a:lnTo>
                  <a:lnTo>
                    <a:pt x="111234" y="36669"/>
                  </a:lnTo>
                  <a:lnTo>
                    <a:pt x="111351" y="41060"/>
                  </a:lnTo>
                  <a:lnTo>
                    <a:pt x="111402" y="46186"/>
                  </a:lnTo>
                  <a:lnTo>
                    <a:pt x="110463" y="47934"/>
                  </a:lnTo>
                  <a:lnTo>
                    <a:pt x="108885" y="49100"/>
                  </a:lnTo>
                  <a:lnTo>
                    <a:pt x="106880" y="49877"/>
                  </a:lnTo>
                  <a:lnTo>
                    <a:pt x="105544" y="51348"/>
                  </a:lnTo>
                  <a:lnTo>
                    <a:pt x="104652" y="53280"/>
                  </a:lnTo>
                  <a:lnTo>
                    <a:pt x="104059" y="55521"/>
                  </a:lnTo>
                  <a:lnTo>
                    <a:pt x="102710" y="57015"/>
                  </a:lnTo>
                  <a:lnTo>
                    <a:pt x="100859" y="58011"/>
                  </a:lnTo>
                  <a:lnTo>
                    <a:pt x="95594" y="59609"/>
                  </a:lnTo>
                  <a:lnTo>
                    <a:pt x="92334" y="59828"/>
                  </a:lnTo>
                  <a:lnTo>
                    <a:pt x="87710" y="59925"/>
                  </a:lnTo>
                  <a:lnTo>
                    <a:pt x="82480" y="59969"/>
                  </a:lnTo>
                  <a:lnTo>
                    <a:pt x="80705" y="59028"/>
                  </a:lnTo>
                  <a:lnTo>
                    <a:pt x="79521" y="57448"/>
                  </a:lnTo>
                  <a:lnTo>
                    <a:pt x="77621" y="52619"/>
                  </a:lnTo>
                  <a:lnTo>
                    <a:pt x="77465" y="51271"/>
                  </a:lnTo>
                  <a:lnTo>
                    <a:pt x="77361" y="49419"/>
                  </a:lnTo>
                  <a:lnTo>
                    <a:pt x="77246" y="44822"/>
                  </a:lnTo>
                  <a:lnTo>
                    <a:pt x="77156" y="22821"/>
                  </a:lnTo>
                  <a:lnTo>
                    <a:pt x="78108" y="19975"/>
                  </a:lnTo>
                  <a:lnTo>
                    <a:pt x="79695" y="17125"/>
                  </a:lnTo>
                  <a:lnTo>
                    <a:pt x="84534" y="10259"/>
                  </a:lnTo>
                  <a:lnTo>
                    <a:pt x="86836" y="9695"/>
                  </a:lnTo>
                  <a:lnTo>
                    <a:pt x="90276" y="9320"/>
                  </a:lnTo>
                  <a:lnTo>
                    <a:pt x="94474" y="9069"/>
                  </a:lnTo>
                  <a:lnTo>
                    <a:pt x="97273" y="7949"/>
                  </a:lnTo>
                  <a:lnTo>
                    <a:pt x="99139" y="6251"/>
                  </a:lnTo>
                  <a:lnTo>
                    <a:pt x="100383" y="4166"/>
                  </a:lnTo>
                  <a:lnTo>
                    <a:pt x="102165" y="2775"/>
                  </a:lnTo>
                  <a:lnTo>
                    <a:pt x="104305" y="1849"/>
                  </a:lnTo>
                  <a:lnTo>
                    <a:pt x="106684" y="1231"/>
                  </a:lnTo>
                  <a:lnTo>
                    <a:pt x="109223" y="1772"/>
                  </a:lnTo>
                  <a:lnTo>
                    <a:pt x="111868" y="3085"/>
                  </a:lnTo>
                  <a:lnTo>
                    <a:pt x="118407" y="7485"/>
                  </a:lnTo>
                  <a:lnTo>
                    <a:pt x="119895" y="8799"/>
                  </a:lnTo>
                  <a:lnTo>
                    <a:pt x="124090" y="12798"/>
                  </a:lnTo>
                  <a:lnTo>
                    <a:pt x="125590" y="15198"/>
                  </a:lnTo>
                  <a:lnTo>
                    <a:pt x="126589" y="17751"/>
                  </a:lnTo>
                  <a:lnTo>
                    <a:pt x="127255" y="20405"/>
                  </a:lnTo>
                  <a:lnTo>
                    <a:pt x="126747" y="23126"/>
                  </a:lnTo>
                  <a:lnTo>
                    <a:pt x="125455" y="25894"/>
                  </a:lnTo>
                  <a:lnTo>
                    <a:pt x="123642" y="28691"/>
                  </a:lnTo>
                  <a:lnTo>
                    <a:pt x="122433" y="31508"/>
                  </a:lnTo>
                  <a:lnTo>
                    <a:pt x="121627" y="34339"/>
                  </a:lnTo>
                  <a:lnTo>
                    <a:pt x="121090" y="37179"/>
                  </a:lnTo>
                  <a:lnTo>
                    <a:pt x="119779" y="40024"/>
                  </a:lnTo>
                  <a:lnTo>
                    <a:pt x="117954" y="42874"/>
                  </a:lnTo>
                  <a:lnTo>
                    <a:pt x="115783" y="45726"/>
                  </a:lnTo>
                  <a:lnTo>
                    <a:pt x="113384" y="48580"/>
                  </a:lnTo>
                  <a:lnTo>
                    <a:pt x="110832" y="51435"/>
                  </a:lnTo>
                  <a:lnTo>
                    <a:pt x="105456" y="57148"/>
                  </a:lnTo>
                  <a:lnTo>
                    <a:pt x="99892" y="62862"/>
                  </a:lnTo>
                  <a:lnTo>
                    <a:pt x="97075" y="64766"/>
                  </a:lnTo>
                  <a:lnTo>
                    <a:pt x="94245" y="66036"/>
                  </a:lnTo>
                  <a:lnTo>
                    <a:pt x="87408" y="68074"/>
                  </a:lnTo>
                  <a:lnTo>
                    <a:pt x="83934" y="68353"/>
                  </a:lnTo>
                  <a:lnTo>
                    <a:pt x="79214" y="68477"/>
                  </a:lnTo>
                  <a:lnTo>
                    <a:pt x="73942" y="68532"/>
                  </a:lnTo>
                  <a:lnTo>
                    <a:pt x="72154" y="67594"/>
                  </a:lnTo>
                  <a:lnTo>
                    <a:pt x="70963" y="66016"/>
                  </a:lnTo>
                  <a:lnTo>
                    <a:pt x="70169" y="64012"/>
                  </a:lnTo>
                  <a:lnTo>
                    <a:pt x="68687" y="61723"/>
                  </a:lnTo>
                  <a:lnTo>
                    <a:pt x="66747" y="59245"/>
                  </a:lnTo>
                  <a:lnTo>
                    <a:pt x="64500" y="56640"/>
                  </a:lnTo>
                  <a:lnTo>
                    <a:pt x="63003" y="53951"/>
                  </a:lnTo>
                  <a:lnTo>
                    <a:pt x="62005" y="51206"/>
                  </a:lnTo>
                  <a:lnTo>
                    <a:pt x="61339" y="48423"/>
                  </a:lnTo>
                  <a:lnTo>
                    <a:pt x="59943" y="45616"/>
                  </a:lnTo>
                  <a:lnTo>
                    <a:pt x="58060" y="42791"/>
                  </a:lnTo>
                  <a:lnTo>
                    <a:pt x="55852" y="39956"/>
                  </a:lnTo>
                  <a:lnTo>
                    <a:pt x="54380" y="37114"/>
                  </a:lnTo>
                  <a:lnTo>
                    <a:pt x="53398" y="34266"/>
                  </a:lnTo>
                  <a:lnTo>
                    <a:pt x="52744" y="31415"/>
                  </a:lnTo>
                  <a:lnTo>
                    <a:pt x="53261" y="28562"/>
                  </a:lnTo>
                  <a:lnTo>
                    <a:pt x="54557" y="25707"/>
                  </a:lnTo>
                  <a:lnTo>
                    <a:pt x="56374" y="22852"/>
                  </a:lnTo>
                  <a:lnTo>
                    <a:pt x="57586" y="19996"/>
                  </a:lnTo>
                  <a:lnTo>
                    <a:pt x="58393" y="17139"/>
                  </a:lnTo>
                  <a:lnTo>
                    <a:pt x="58932" y="14282"/>
                  </a:lnTo>
                  <a:lnTo>
                    <a:pt x="59290" y="11425"/>
                  </a:lnTo>
                  <a:lnTo>
                    <a:pt x="59530" y="8568"/>
                  </a:lnTo>
                  <a:lnTo>
                    <a:pt x="59689" y="5710"/>
                  </a:lnTo>
                  <a:lnTo>
                    <a:pt x="60748" y="3806"/>
                  </a:lnTo>
                  <a:lnTo>
                    <a:pt x="62407" y="2535"/>
                  </a:lnTo>
                  <a:lnTo>
                    <a:pt x="68219" y="144"/>
                  </a:lnTo>
                  <a:lnTo>
                    <a:pt x="70960" y="62"/>
                  </a:lnTo>
                  <a:lnTo>
                    <a:pt x="76790" y="0"/>
                  </a:lnTo>
                  <a:lnTo>
                    <a:pt x="76911" y="951"/>
                  </a:lnTo>
                  <a:lnTo>
                    <a:pt x="76992" y="2537"/>
                  </a:lnTo>
                  <a:lnTo>
                    <a:pt x="77046" y="4548"/>
                  </a:lnTo>
                  <a:lnTo>
                    <a:pt x="76129" y="5888"/>
                  </a:lnTo>
                  <a:lnTo>
                    <a:pt x="74566" y="6781"/>
                  </a:lnTo>
                  <a:lnTo>
                    <a:pt x="68581" y="8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63"/>
            <p:cNvSpPr/>
            <p:nvPr/>
          </p:nvSpPr>
          <p:spPr>
            <a:xfrm>
              <a:off x="6243755" y="4123384"/>
              <a:ext cx="59501" cy="51424"/>
            </a:xfrm>
            <a:custGeom>
              <a:avLst/>
              <a:gdLst/>
              <a:ahLst/>
              <a:cxnLst/>
              <a:rect l="0" t="0" r="0" b="0"/>
              <a:pathLst>
                <a:path w="59501" h="51424">
                  <a:moveTo>
                    <a:pt x="8454" y="25706"/>
                  </a:moveTo>
                  <a:lnTo>
                    <a:pt x="8454" y="17238"/>
                  </a:lnTo>
                  <a:lnTo>
                    <a:pt x="9407" y="17203"/>
                  </a:lnTo>
                  <a:lnTo>
                    <a:pt x="21225" y="17136"/>
                  </a:lnTo>
                  <a:lnTo>
                    <a:pt x="42253" y="17133"/>
                  </a:lnTo>
                  <a:lnTo>
                    <a:pt x="43369" y="18086"/>
                  </a:lnTo>
                  <a:lnTo>
                    <a:pt x="45066" y="19673"/>
                  </a:lnTo>
                  <a:lnTo>
                    <a:pt x="50082" y="24514"/>
                  </a:lnTo>
                  <a:lnTo>
                    <a:pt x="50494" y="25864"/>
                  </a:lnTo>
                  <a:lnTo>
                    <a:pt x="50768" y="27716"/>
                  </a:lnTo>
                  <a:lnTo>
                    <a:pt x="50951" y="29903"/>
                  </a:lnTo>
                  <a:lnTo>
                    <a:pt x="50120" y="31362"/>
                  </a:lnTo>
                  <a:lnTo>
                    <a:pt x="48615" y="32334"/>
                  </a:lnTo>
                  <a:lnTo>
                    <a:pt x="46658" y="32982"/>
                  </a:lnTo>
                  <a:lnTo>
                    <a:pt x="45353" y="34366"/>
                  </a:lnTo>
                  <a:lnTo>
                    <a:pt x="44484" y="36242"/>
                  </a:lnTo>
                  <a:lnTo>
                    <a:pt x="43088" y="41545"/>
                  </a:lnTo>
                  <a:lnTo>
                    <a:pt x="42021" y="42933"/>
                  </a:lnTo>
                  <a:lnTo>
                    <a:pt x="40357" y="44811"/>
                  </a:lnTo>
                  <a:lnTo>
                    <a:pt x="38296" y="47015"/>
                  </a:lnTo>
                  <a:lnTo>
                    <a:pt x="35969" y="48484"/>
                  </a:lnTo>
                  <a:lnTo>
                    <a:pt x="33464" y="49464"/>
                  </a:lnTo>
                  <a:lnTo>
                    <a:pt x="30843" y="50117"/>
                  </a:lnTo>
                  <a:lnTo>
                    <a:pt x="28143" y="50552"/>
                  </a:lnTo>
                  <a:lnTo>
                    <a:pt x="25390" y="50842"/>
                  </a:lnTo>
                  <a:lnTo>
                    <a:pt x="22602" y="51036"/>
                  </a:lnTo>
                  <a:lnTo>
                    <a:pt x="19791" y="51165"/>
                  </a:lnTo>
                  <a:lnTo>
                    <a:pt x="14128" y="51308"/>
                  </a:lnTo>
                  <a:lnTo>
                    <a:pt x="12237" y="50394"/>
                  </a:lnTo>
                  <a:lnTo>
                    <a:pt x="10976" y="48832"/>
                  </a:lnTo>
                  <a:lnTo>
                    <a:pt x="10136" y="46838"/>
                  </a:lnTo>
                  <a:lnTo>
                    <a:pt x="8623" y="44556"/>
                  </a:lnTo>
                  <a:lnTo>
                    <a:pt x="6662" y="42083"/>
                  </a:lnTo>
                  <a:lnTo>
                    <a:pt x="4401" y="39481"/>
                  </a:lnTo>
                  <a:lnTo>
                    <a:pt x="2895" y="36794"/>
                  </a:lnTo>
                  <a:lnTo>
                    <a:pt x="1891" y="34051"/>
                  </a:lnTo>
                  <a:lnTo>
                    <a:pt x="1221" y="31269"/>
                  </a:lnTo>
                  <a:lnTo>
                    <a:pt x="775" y="28462"/>
                  </a:lnTo>
                  <a:lnTo>
                    <a:pt x="477" y="25638"/>
                  </a:lnTo>
                  <a:lnTo>
                    <a:pt x="0" y="18813"/>
                  </a:lnTo>
                  <a:lnTo>
                    <a:pt x="913" y="17300"/>
                  </a:lnTo>
                  <a:lnTo>
                    <a:pt x="2474" y="15340"/>
                  </a:lnTo>
                  <a:lnTo>
                    <a:pt x="4468" y="13080"/>
                  </a:lnTo>
                  <a:lnTo>
                    <a:pt x="5796" y="10621"/>
                  </a:lnTo>
                  <a:lnTo>
                    <a:pt x="6683" y="8029"/>
                  </a:lnTo>
                  <a:lnTo>
                    <a:pt x="7273" y="5349"/>
                  </a:lnTo>
                  <a:lnTo>
                    <a:pt x="9572" y="3562"/>
                  </a:lnTo>
                  <a:lnTo>
                    <a:pt x="13010" y="2371"/>
                  </a:lnTo>
                  <a:lnTo>
                    <a:pt x="23113" y="459"/>
                  </a:lnTo>
                  <a:lnTo>
                    <a:pt x="25846" y="302"/>
                  </a:lnTo>
                  <a:lnTo>
                    <a:pt x="40143" y="29"/>
                  </a:lnTo>
                  <a:lnTo>
                    <a:pt x="46525" y="0"/>
                  </a:lnTo>
                  <a:lnTo>
                    <a:pt x="48122" y="949"/>
                  </a:lnTo>
                  <a:lnTo>
                    <a:pt x="49187" y="2533"/>
                  </a:lnTo>
                  <a:lnTo>
                    <a:pt x="49898" y="4543"/>
                  </a:lnTo>
                  <a:lnTo>
                    <a:pt x="51323" y="5882"/>
                  </a:lnTo>
                  <a:lnTo>
                    <a:pt x="53226" y="6775"/>
                  </a:lnTo>
                  <a:lnTo>
                    <a:pt x="55447" y="7370"/>
                  </a:lnTo>
                  <a:lnTo>
                    <a:pt x="56928" y="8719"/>
                  </a:lnTo>
                  <a:lnTo>
                    <a:pt x="57915" y="10572"/>
                  </a:lnTo>
                  <a:lnTo>
                    <a:pt x="59500" y="15837"/>
                  </a:lnTo>
                  <a:lnTo>
                    <a:pt x="58677" y="17222"/>
                  </a:lnTo>
                  <a:lnTo>
                    <a:pt x="57176" y="19097"/>
                  </a:lnTo>
                  <a:lnTo>
                    <a:pt x="55224" y="21300"/>
                  </a:lnTo>
                  <a:lnTo>
                    <a:pt x="53921" y="23721"/>
                  </a:lnTo>
                  <a:lnTo>
                    <a:pt x="53053" y="26288"/>
                  </a:lnTo>
                  <a:lnTo>
                    <a:pt x="51660" y="32699"/>
                  </a:lnTo>
                  <a:lnTo>
                    <a:pt x="50593" y="34178"/>
                  </a:lnTo>
                  <a:lnTo>
                    <a:pt x="48929" y="36117"/>
                  </a:lnTo>
                  <a:lnTo>
                    <a:pt x="43106" y="42457"/>
                  </a:lnTo>
                  <a:lnTo>
                    <a:pt x="42986" y="43541"/>
                  </a:lnTo>
                  <a:lnTo>
                    <a:pt x="42906" y="45216"/>
                  </a:lnTo>
                  <a:lnTo>
                    <a:pt x="42745" y="514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64"/>
            <p:cNvSpPr/>
            <p:nvPr/>
          </p:nvSpPr>
          <p:spPr>
            <a:xfrm>
              <a:off x="6415087" y="4320540"/>
              <a:ext cx="60009" cy="51401"/>
            </a:xfrm>
            <a:custGeom>
              <a:avLst/>
              <a:gdLst/>
              <a:ahLst/>
              <a:cxnLst/>
              <a:rect l="0" t="0" r="0" b="0"/>
              <a:pathLst>
                <a:path w="60009" h="51401">
                  <a:moveTo>
                    <a:pt x="0" y="0"/>
                  </a:moveTo>
                  <a:lnTo>
                    <a:pt x="7381" y="7381"/>
                  </a:lnTo>
                  <a:lnTo>
                    <a:pt x="8730" y="7778"/>
                  </a:lnTo>
                  <a:lnTo>
                    <a:pt x="10583" y="8043"/>
                  </a:lnTo>
                  <a:lnTo>
                    <a:pt x="15849" y="8468"/>
                  </a:lnTo>
                  <a:lnTo>
                    <a:pt x="19109" y="8526"/>
                  </a:lnTo>
                  <a:lnTo>
                    <a:pt x="21312" y="8541"/>
                  </a:lnTo>
                  <a:lnTo>
                    <a:pt x="23733" y="9504"/>
                  </a:lnTo>
                  <a:lnTo>
                    <a:pt x="26299" y="11099"/>
                  </a:lnTo>
                  <a:lnTo>
                    <a:pt x="32712" y="15950"/>
                  </a:lnTo>
                  <a:lnTo>
                    <a:pt x="33238" y="17301"/>
                  </a:lnTo>
                  <a:lnTo>
                    <a:pt x="33588" y="19154"/>
                  </a:lnTo>
                  <a:lnTo>
                    <a:pt x="33822" y="21342"/>
                  </a:lnTo>
                  <a:lnTo>
                    <a:pt x="34931" y="22800"/>
                  </a:lnTo>
                  <a:lnTo>
                    <a:pt x="36623" y="23773"/>
                  </a:lnTo>
                  <a:lnTo>
                    <a:pt x="38702" y="24421"/>
                  </a:lnTo>
                  <a:lnTo>
                    <a:pt x="40089" y="25805"/>
                  </a:lnTo>
                  <a:lnTo>
                    <a:pt x="41014" y="27681"/>
                  </a:lnTo>
                  <a:lnTo>
                    <a:pt x="42497" y="32984"/>
                  </a:lnTo>
                  <a:lnTo>
                    <a:pt x="42619" y="34372"/>
                  </a:lnTo>
                  <a:lnTo>
                    <a:pt x="42700" y="36249"/>
                  </a:lnTo>
                  <a:lnTo>
                    <a:pt x="42831" y="41556"/>
                  </a:lnTo>
                  <a:lnTo>
                    <a:pt x="41889" y="42944"/>
                  </a:lnTo>
                  <a:lnTo>
                    <a:pt x="40309" y="44822"/>
                  </a:lnTo>
                  <a:lnTo>
                    <a:pt x="34642" y="51048"/>
                  </a:lnTo>
                  <a:lnTo>
                    <a:pt x="33572" y="51177"/>
                  </a:lnTo>
                  <a:lnTo>
                    <a:pt x="31907" y="51263"/>
                  </a:lnTo>
                  <a:lnTo>
                    <a:pt x="26940" y="51400"/>
                  </a:lnTo>
                  <a:lnTo>
                    <a:pt x="25580" y="50459"/>
                  </a:lnTo>
                  <a:lnTo>
                    <a:pt x="23721" y="48879"/>
                  </a:lnTo>
                  <a:lnTo>
                    <a:pt x="18444" y="44051"/>
                  </a:lnTo>
                  <a:lnTo>
                    <a:pt x="18011" y="42702"/>
                  </a:lnTo>
                  <a:lnTo>
                    <a:pt x="17722" y="40851"/>
                  </a:lnTo>
                  <a:lnTo>
                    <a:pt x="17179" y="34674"/>
                  </a:lnTo>
                  <a:lnTo>
                    <a:pt x="17148" y="26943"/>
                  </a:lnTo>
                  <a:lnTo>
                    <a:pt x="18099" y="26534"/>
                  </a:lnTo>
                  <a:lnTo>
                    <a:pt x="19686" y="26262"/>
                  </a:lnTo>
                  <a:lnTo>
                    <a:pt x="21696" y="26080"/>
                  </a:lnTo>
                  <a:lnTo>
                    <a:pt x="23989" y="25007"/>
                  </a:lnTo>
                  <a:lnTo>
                    <a:pt x="26470" y="23339"/>
                  </a:lnTo>
                  <a:lnTo>
                    <a:pt x="29077" y="21274"/>
                  </a:lnTo>
                  <a:lnTo>
                    <a:pt x="31767" y="19898"/>
                  </a:lnTo>
                  <a:lnTo>
                    <a:pt x="34513" y="18980"/>
                  </a:lnTo>
                  <a:lnTo>
                    <a:pt x="41213" y="17507"/>
                  </a:lnTo>
                  <a:lnTo>
                    <a:pt x="42716" y="18339"/>
                  </a:lnTo>
                  <a:lnTo>
                    <a:pt x="44670" y="19846"/>
                  </a:lnTo>
                  <a:lnTo>
                    <a:pt x="46925" y="21803"/>
                  </a:lnTo>
                  <a:lnTo>
                    <a:pt x="49381" y="23108"/>
                  </a:lnTo>
                  <a:lnTo>
                    <a:pt x="51970" y="23978"/>
                  </a:lnTo>
                  <a:lnTo>
                    <a:pt x="58420" y="25374"/>
                  </a:lnTo>
                  <a:lnTo>
                    <a:pt x="58949" y="26441"/>
                  </a:lnTo>
                  <a:lnTo>
                    <a:pt x="59302" y="28105"/>
                  </a:lnTo>
                  <a:lnTo>
                    <a:pt x="59966" y="33928"/>
                  </a:lnTo>
                  <a:lnTo>
                    <a:pt x="60008" y="42755"/>
                  </a:lnTo>
                  <a:lnTo>
                    <a:pt x="57467" y="40274"/>
                  </a:lnTo>
                  <a:lnTo>
                    <a:pt x="55457" y="38279"/>
                  </a:lnTo>
                  <a:lnTo>
                    <a:pt x="53164" y="36949"/>
                  </a:lnTo>
                  <a:lnTo>
                    <a:pt x="50683" y="36063"/>
                  </a:lnTo>
                  <a:lnTo>
                    <a:pt x="44407" y="34640"/>
                  </a:lnTo>
                  <a:lnTo>
                    <a:pt x="42940" y="33570"/>
                  </a:lnTo>
                  <a:lnTo>
                    <a:pt x="41009" y="31905"/>
                  </a:lnTo>
                  <a:lnTo>
                    <a:pt x="35618" y="26939"/>
                  </a:lnTo>
                  <a:lnTo>
                    <a:pt x="35175" y="25580"/>
                  </a:lnTo>
                  <a:lnTo>
                    <a:pt x="34880" y="23720"/>
                  </a:lnTo>
                  <a:lnTo>
                    <a:pt x="34684" y="21529"/>
                  </a:lnTo>
                  <a:lnTo>
                    <a:pt x="33600" y="20067"/>
                  </a:lnTo>
                  <a:lnTo>
                    <a:pt x="31925" y="19093"/>
                  </a:lnTo>
                  <a:lnTo>
                    <a:pt x="29856" y="18443"/>
                  </a:lnTo>
                  <a:lnTo>
                    <a:pt x="28477" y="17058"/>
                  </a:lnTo>
                  <a:lnTo>
                    <a:pt x="27556" y="15182"/>
                  </a:lnTo>
                  <a:lnTo>
                    <a:pt x="25727" y="8606"/>
                  </a:lnTo>
                  <a:lnTo>
                    <a:pt x="30272" y="8582"/>
                  </a:lnTo>
                  <a:lnTo>
                    <a:pt x="31611" y="9531"/>
                  </a:lnTo>
                  <a:lnTo>
                    <a:pt x="32504" y="11117"/>
                  </a:lnTo>
                  <a:lnTo>
                    <a:pt x="33100" y="13126"/>
                  </a:lnTo>
                  <a:lnTo>
                    <a:pt x="34449" y="14465"/>
                  </a:lnTo>
                  <a:lnTo>
                    <a:pt x="36301" y="15358"/>
                  </a:lnTo>
                  <a:lnTo>
                    <a:pt x="41566" y="16792"/>
                  </a:lnTo>
                  <a:lnTo>
                    <a:pt x="42951" y="17862"/>
                  </a:lnTo>
                  <a:lnTo>
                    <a:pt x="44827" y="19528"/>
                  </a:lnTo>
                  <a:lnTo>
                    <a:pt x="51435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65"/>
            <p:cNvSpPr/>
            <p:nvPr/>
          </p:nvSpPr>
          <p:spPr>
            <a:xfrm>
              <a:off x="6612286" y="4492024"/>
              <a:ext cx="59976" cy="51370"/>
            </a:xfrm>
            <a:custGeom>
              <a:avLst/>
              <a:gdLst/>
              <a:ahLst/>
              <a:cxnLst/>
              <a:rect l="0" t="0" r="0" b="0"/>
              <a:pathLst>
                <a:path w="59976" h="51370">
                  <a:moveTo>
                    <a:pt x="17114" y="25683"/>
                  </a:moveTo>
                  <a:lnTo>
                    <a:pt x="17114" y="47265"/>
                  </a:lnTo>
                  <a:lnTo>
                    <a:pt x="16162" y="48644"/>
                  </a:lnTo>
                  <a:lnTo>
                    <a:pt x="14574" y="49563"/>
                  </a:lnTo>
                  <a:lnTo>
                    <a:pt x="8646" y="51369"/>
                  </a:lnTo>
                  <a:lnTo>
                    <a:pt x="7658" y="50427"/>
                  </a:lnTo>
                  <a:lnTo>
                    <a:pt x="325" y="43180"/>
                  </a:lnTo>
                  <a:lnTo>
                    <a:pt x="206" y="42110"/>
                  </a:lnTo>
                  <a:lnTo>
                    <a:pt x="127" y="40445"/>
                  </a:lnTo>
                  <a:lnTo>
                    <a:pt x="39" y="36054"/>
                  </a:lnTo>
                  <a:lnTo>
                    <a:pt x="0" y="30927"/>
                  </a:lnTo>
                  <a:lnTo>
                    <a:pt x="942" y="28227"/>
                  </a:lnTo>
                  <a:lnTo>
                    <a:pt x="2522" y="25474"/>
                  </a:lnTo>
                  <a:lnTo>
                    <a:pt x="4528" y="22686"/>
                  </a:lnTo>
                  <a:lnTo>
                    <a:pt x="5866" y="19875"/>
                  </a:lnTo>
                  <a:lnTo>
                    <a:pt x="6758" y="17049"/>
                  </a:lnTo>
                  <a:lnTo>
                    <a:pt x="7352" y="14212"/>
                  </a:lnTo>
                  <a:lnTo>
                    <a:pt x="8701" y="12320"/>
                  </a:lnTo>
                  <a:lnTo>
                    <a:pt x="10553" y="11060"/>
                  </a:lnTo>
                  <a:lnTo>
                    <a:pt x="12739" y="10219"/>
                  </a:lnTo>
                  <a:lnTo>
                    <a:pt x="15150" y="8707"/>
                  </a:lnTo>
                  <a:lnTo>
                    <a:pt x="17710" y="6745"/>
                  </a:lnTo>
                  <a:lnTo>
                    <a:pt x="20368" y="4485"/>
                  </a:lnTo>
                  <a:lnTo>
                    <a:pt x="23094" y="2979"/>
                  </a:lnTo>
                  <a:lnTo>
                    <a:pt x="25863" y="1974"/>
                  </a:lnTo>
                  <a:lnTo>
                    <a:pt x="28662" y="1304"/>
                  </a:lnTo>
                  <a:lnTo>
                    <a:pt x="31479" y="858"/>
                  </a:lnTo>
                  <a:lnTo>
                    <a:pt x="34311" y="561"/>
                  </a:lnTo>
                  <a:lnTo>
                    <a:pt x="37151" y="363"/>
                  </a:lnTo>
                  <a:lnTo>
                    <a:pt x="39997" y="230"/>
                  </a:lnTo>
                  <a:lnTo>
                    <a:pt x="49714" y="0"/>
                  </a:lnTo>
                  <a:lnTo>
                    <a:pt x="51229" y="942"/>
                  </a:lnTo>
                  <a:lnTo>
                    <a:pt x="53193" y="2521"/>
                  </a:lnTo>
                  <a:lnTo>
                    <a:pt x="58636" y="7350"/>
                  </a:lnTo>
                  <a:lnTo>
                    <a:pt x="59083" y="8698"/>
                  </a:lnTo>
                  <a:lnTo>
                    <a:pt x="59381" y="10550"/>
                  </a:lnTo>
                  <a:lnTo>
                    <a:pt x="59579" y="12737"/>
                  </a:lnTo>
                  <a:lnTo>
                    <a:pt x="59711" y="15147"/>
                  </a:lnTo>
                  <a:lnTo>
                    <a:pt x="59941" y="24108"/>
                  </a:lnTo>
                  <a:lnTo>
                    <a:pt x="59975" y="41243"/>
                  </a:lnTo>
                  <a:lnTo>
                    <a:pt x="59023" y="41771"/>
                  </a:lnTo>
                  <a:lnTo>
                    <a:pt x="57436" y="42123"/>
                  </a:lnTo>
                  <a:lnTo>
                    <a:pt x="52595" y="42689"/>
                  </a:lnTo>
                  <a:lnTo>
                    <a:pt x="51246" y="42736"/>
                  </a:lnTo>
                  <a:lnTo>
                    <a:pt x="44127" y="42816"/>
                  </a:lnTo>
                  <a:lnTo>
                    <a:pt x="43696" y="41867"/>
                  </a:lnTo>
                  <a:lnTo>
                    <a:pt x="43407" y="40283"/>
                  </a:lnTo>
                  <a:lnTo>
                    <a:pt x="43215" y="38273"/>
                  </a:lnTo>
                  <a:lnTo>
                    <a:pt x="42134" y="36934"/>
                  </a:lnTo>
                  <a:lnTo>
                    <a:pt x="40462" y="36041"/>
                  </a:lnTo>
                  <a:lnTo>
                    <a:pt x="38394" y="35446"/>
                  </a:lnTo>
                  <a:lnTo>
                    <a:pt x="37015" y="34097"/>
                  </a:lnTo>
                  <a:lnTo>
                    <a:pt x="36097" y="32245"/>
                  </a:lnTo>
                  <a:lnTo>
                    <a:pt x="34622" y="26980"/>
                  </a:lnTo>
                  <a:lnTo>
                    <a:pt x="34501" y="25595"/>
                  </a:lnTo>
                  <a:lnTo>
                    <a:pt x="34420" y="23719"/>
                  </a:lnTo>
                  <a:lnTo>
                    <a:pt x="34260" y="17144"/>
                  </a:lnTo>
                  <a:lnTo>
                    <a:pt x="34259" y="17117"/>
                  </a:lnTo>
                  <a:lnTo>
                    <a:pt x="34258" y="17115"/>
                  </a:lnTo>
                  <a:lnTo>
                    <a:pt x="34258" y="17114"/>
                  </a:lnTo>
                  <a:lnTo>
                    <a:pt x="38810" y="17112"/>
                  </a:lnTo>
                  <a:lnTo>
                    <a:pt x="40150" y="18064"/>
                  </a:lnTo>
                  <a:lnTo>
                    <a:pt x="41044" y="19651"/>
                  </a:lnTo>
                  <a:lnTo>
                    <a:pt x="42831" y="256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66"/>
            <p:cNvSpPr/>
            <p:nvPr/>
          </p:nvSpPr>
          <p:spPr>
            <a:xfrm>
              <a:off x="4391977" y="4132302"/>
              <a:ext cx="1894524" cy="1954174"/>
            </a:xfrm>
            <a:custGeom>
              <a:avLst/>
              <a:gdLst/>
              <a:ahLst/>
              <a:cxnLst/>
              <a:rect l="0" t="0" r="0" b="0"/>
              <a:pathLst>
                <a:path w="1894524" h="1954174">
                  <a:moveTo>
                    <a:pt x="0" y="1954173"/>
                  </a:moveTo>
                  <a:lnTo>
                    <a:pt x="7381" y="1954173"/>
                  </a:lnTo>
                  <a:lnTo>
                    <a:pt x="7778" y="1953220"/>
                  </a:lnTo>
                  <a:lnTo>
                    <a:pt x="8219" y="1949622"/>
                  </a:lnTo>
                  <a:lnTo>
                    <a:pt x="9290" y="1948281"/>
                  </a:lnTo>
                  <a:lnTo>
                    <a:pt x="10956" y="1947387"/>
                  </a:lnTo>
                  <a:lnTo>
                    <a:pt x="13019" y="1946792"/>
                  </a:lnTo>
                  <a:lnTo>
                    <a:pt x="17851" y="1943590"/>
                  </a:lnTo>
                  <a:lnTo>
                    <a:pt x="20473" y="1941402"/>
                  </a:lnTo>
                  <a:lnTo>
                    <a:pt x="23174" y="1939944"/>
                  </a:lnTo>
                  <a:lnTo>
                    <a:pt x="28715" y="1938324"/>
                  </a:lnTo>
                  <a:lnTo>
                    <a:pt x="30573" y="1936939"/>
                  </a:lnTo>
                  <a:lnTo>
                    <a:pt x="31812" y="1935064"/>
                  </a:lnTo>
                  <a:lnTo>
                    <a:pt x="32638" y="1932861"/>
                  </a:lnTo>
                  <a:lnTo>
                    <a:pt x="38351" y="1925210"/>
                  </a:lnTo>
                  <a:lnTo>
                    <a:pt x="54398" y="1908419"/>
                  </a:lnTo>
                  <a:lnTo>
                    <a:pt x="56268" y="1905572"/>
                  </a:lnTo>
                  <a:lnTo>
                    <a:pt x="58346" y="1899870"/>
                  </a:lnTo>
                  <a:lnTo>
                    <a:pt x="60804" y="1897016"/>
                  </a:lnTo>
                  <a:lnTo>
                    <a:pt x="97082" y="1865590"/>
                  </a:lnTo>
                  <a:lnTo>
                    <a:pt x="99011" y="1862732"/>
                  </a:lnTo>
                  <a:lnTo>
                    <a:pt x="101155" y="1857018"/>
                  </a:lnTo>
                  <a:lnTo>
                    <a:pt x="103632" y="1854160"/>
                  </a:lnTo>
                  <a:lnTo>
                    <a:pt x="131196" y="1831300"/>
                  </a:lnTo>
                  <a:lnTo>
                    <a:pt x="133184" y="1828443"/>
                  </a:lnTo>
                  <a:lnTo>
                    <a:pt x="136934" y="1819870"/>
                  </a:lnTo>
                  <a:lnTo>
                    <a:pt x="141187" y="1814155"/>
                  </a:lnTo>
                  <a:lnTo>
                    <a:pt x="148792" y="1808440"/>
                  </a:lnTo>
                  <a:lnTo>
                    <a:pt x="153487" y="1805583"/>
                  </a:lnTo>
                  <a:lnTo>
                    <a:pt x="156618" y="1802725"/>
                  </a:lnTo>
                  <a:lnTo>
                    <a:pt x="158704" y="1799868"/>
                  </a:lnTo>
                  <a:lnTo>
                    <a:pt x="161976" y="1794152"/>
                  </a:lnTo>
                  <a:lnTo>
                    <a:pt x="182956" y="1766742"/>
                  </a:lnTo>
                  <a:lnTo>
                    <a:pt x="186741" y="1763496"/>
                  </a:lnTo>
                  <a:lnTo>
                    <a:pt x="191169" y="1761333"/>
                  </a:lnTo>
                  <a:lnTo>
                    <a:pt x="196026" y="1759890"/>
                  </a:lnTo>
                  <a:lnTo>
                    <a:pt x="200216" y="1757023"/>
                  </a:lnTo>
                  <a:lnTo>
                    <a:pt x="242878" y="1711310"/>
                  </a:lnTo>
                  <a:lnTo>
                    <a:pt x="245739" y="1709396"/>
                  </a:lnTo>
                  <a:lnTo>
                    <a:pt x="251457" y="1707271"/>
                  </a:lnTo>
                  <a:lnTo>
                    <a:pt x="254316" y="1704799"/>
                  </a:lnTo>
                  <a:lnTo>
                    <a:pt x="285750" y="1668497"/>
                  </a:lnTo>
                  <a:lnTo>
                    <a:pt x="302119" y="1657007"/>
                  </a:lnTo>
                  <a:lnTo>
                    <a:pt x="304282" y="1654145"/>
                  </a:lnTo>
                  <a:lnTo>
                    <a:pt x="305725" y="1651284"/>
                  </a:lnTo>
                  <a:lnTo>
                    <a:pt x="312407" y="1645566"/>
                  </a:lnTo>
                  <a:lnTo>
                    <a:pt x="316857" y="1642707"/>
                  </a:lnTo>
                  <a:lnTo>
                    <a:pt x="324340" y="1634451"/>
                  </a:lnTo>
                  <a:lnTo>
                    <a:pt x="339857" y="1614925"/>
                  </a:lnTo>
                  <a:lnTo>
                    <a:pt x="345675" y="1608768"/>
                  </a:lnTo>
                  <a:lnTo>
                    <a:pt x="347607" y="1605793"/>
                  </a:lnTo>
                  <a:lnTo>
                    <a:pt x="351280" y="1597055"/>
                  </a:lnTo>
                  <a:lnTo>
                    <a:pt x="360571" y="1585569"/>
                  </a:lnTo>
                  <a:lnTo>
                    <a:pt x="363254" y="1582707"/>
                  </a:lnTo>
                  <a:lnTo>
                    <a:pt x="387459" y="1565554"/>
                  </a:lnTo>
                  <a:lnTo>
                    <a:pt x="393819" y="1557298"/>
                  </a:lnTo>
                  <a:lnTo>
                    <a:pt x="405663" y="1541027"/>
                  </a:lnTo>
                  <a:lnTo>
                    <a:pt x="462915" y="1482686"/>
                  </a:lnTo>
                  <a:lnTo>
                    <a:pt x="602932" y="1342668"/>
                  </a:lnTo>
                  <a:lnTo>
                    <a:pt x="604837" y="1339810"/>
                  </a:lnTo>
                  <a:lnTo>
                    <a:pt x="606954" y="1334095"/>
                  </a:lnTo>
                  <a:lnTo>
                    <a:pt x="609424" y="1331237"/>
                  </a:lnTo>
                  <a:lnTo>
                    <a:pt x="621048" y="1321713"/>
                  </a:lnTo>
                  <a:lnTo>
                    <a:pt x="627811" y="1312399"/>
                  </a:lnTo>
                  <a:lnTo>
                    <a:pt x="631452" y="1304450"/>
                  </a:lnTo>
                  <a:lnTo>
                    <a:pt x="632423" y="1300996"/>
                  </a:lnTo>
                  <a:lnTo>
                    <a:pt x="634976" y="1298694"/>
                  </a:lnTo>
                  <a:lnTo>
                    <a:pt x="638582" y="1297160"/>
                  </a:lnTo>
                  <a:lnTo>
                    <a:pt x="642892" y="1296136"/>
                  </a:lnTo>
                  <a:lnTo>
                    <a:pt x="645765" y="1293550"/>
                  </a:lnTo>
                  <a:lnTo>
                    <a:pt x="647680" y="1289920"/>
                  </a:lnTo>
                  <a:lnTo>
                    <a:pt x="648956" y="1285595"/>
                  </a:lnTo>
                  <a:lnTo>
                    <a:pt x="651712" y="1282712"/>
                  </a:lnTo>
                  <a:lnTo>
                    <a:pt x="655455" y="1280790"/>
                  </a:lnTo>
                  <a:lnTo>
                    <a:pt x="659855" y="1279508"/>
                  </a:lnTo>
                  <a:lnTo>
                    <a:pt x="662788" y="1276749"/>
                  </a:lnTo>
                  <a:lnTo>
                    <a:pt x="664744" y="1273004"/>
                  </a:lnTo>
                  <a:lnTo>
                    <a:pt x="666048" y="1268603"/>
                  </a:lnTo>
                  <a:lnTo>
                    <a:pt x="670036" y="1261173"/>
                  </a:lnTo>
                  <a:lnTo>
                    <a:pt x="672433" y="1257857"/>
                  </a:lnTo>
                  <a:lnTo>
                    <a:pt x="680177" y="1251634"/>
                  </a:lnTo>
                  <a:lnTo>
                    <a:pt x="684908" y="1248641"/>
                  </a:lnTo>
                  <a:lnTo>
                    <a:pt x="688064" y="1245693"/>
                  </a:lnTo>
                  <a:lnTo>
                    <a:pt x="690166" y="1242776"/>
                  </a:lnTo>
                  <a:lnTo>
                    <a:pt x="691568" y="1239878"/>
                  </a:lnTo>
                  <a:lnTo>
                    <a:pt x="698206" y="1234118"/>
                  </a:lnTo>
                  <a:lnTo>
                    <a:pt x="713439" y="1222659"/>
                  </a:lnTo>
                  <a:lnTo>
                    <a:pt x="722670" y="1214082"/>
                  </a:lnTo>
                  <a:lnTo>
                    <a:pt x="774559" y="1153917"/>
                  </a:lnTo>
                  <a:lnTo>
                    <a:pt x="794150" y="1133355"/>
                  </a:lnTo>
                  <a:lnTo>
                    <a:pt x="834389" y="1072754"/>
                  </a:lnTo>
                  <a:lnTo>
                    <a:pt x="880993" y="1013990"/>
                  </a:lnTo>
                  <a:lnTo>
                    <a:pt x="905027" y="988257"/>
                  </a:lnTo>
                  <a:lnTo>
                    <a:pt x="911187" y="978460"/>
                  </a:lnTo>
                  <a:lnTo>
                    <a:pt x="919640" y="970295"/>
                  </a:lnTo>
                  <a:lnTo>
                    <a:pt x="924561" y="966784"/>
                  </a:lnTo>
                  <a:lnTo>
                    <a:pt x="932568" y="957803"/>
                  </a:lnTo>
                  <a:lnTo>
                    <a:pt x="971541" y="901307"/>
                  </a:lnTo>
                  <a:lnTo>
                    <a:pt x="985836" y="876406"/>
                  </a:lnTo>
                  <a:lnTo>
                    <a:pt x="997267" y="863076"/>
                  </a:lnTo>
                  <a:lnTo>
                    <a:pt x="1014589" y="850318"/>
                  </a:lnTo>
                  <a:lnTo>
                    <a:pt x="1054404" y="802964"/>
                  </a:lnTo>
                  <a:lnTo>
                    <a:pt x="1057266" y="798081"/>
                  </a:lnTo>
                  <a:lnTo>
                    <a:pt x="1065526" y="790114"/>
                  </a:lnTo>
                  <a:lnTo>
                    <a:pt x="1070396" y="786656"/>
                  </a:lnTo>
                  <a:lnTo>
                    <a:pt x="1073642" y="783398"/>
                  </a:lnTo>
                  <a:lnTo>
                    <a:pt x="1075806" y="780274"/>
                  </a:lnTo>
                  <a:lnTo>
                    <a:pt x="1079164" y="774262"/>
                  </a:lnTo>
                  <a:lnTo>
                    <a:pt x="1083831" y="768415"/>
                  </a:lnTo>
                  <a:lnTo>
                    <a:pt x="1116952" y="742595"/>
                  </a:lnTo>
                  <a:lnTo>
                    <a:pt x="1168717" y="682595"/>
                  </a:lnTo>
                  <a:lnTo>
                    <a:pt x="1189673" y="662584"/>
                  </a:lnTo>
                  <a:lnTo>
                    <a:pt x="1198986" y="656868"/>
                  </a:lnTo>
                  <a:lnTo>
                    <a:pt x="1202231" y="654010"/>
                  </a:lnTo>
                  <a:lnTo>
                    <a:pt x="1204395" y="651152"/>
                  </a:lnTo>
                  <a:lnTo>
                    <a:pt x="1205838" y="648295"/>
                  </a:lnTo>
                  <a:lnTo>
                    <a:pt x="1212521" y="642580"/>
                  </a:lnTo>
                  <a:lnTo>
                    <a:pt x="1227782" y="631150"/>
                  </a:lnTo>
                  <a:lnTo>
                    <a:pt x="1245787" y="614005"/>
                  </a:lnTo>
                  <a:lnTo>
                    <a:pt x="1248672" y="612100"/>
                  </a:lnTo>
                  <a:lnTo>
                    <a:pt x="1254418" y="609983"/>
                  </a:lnTo>
                  <a:lnTo>
                    <a:pt x="1257284" y="607514"/>
                  </a:lnTo>
                  <a:lnTo>
                    <a:pt x="1271585" y="589126"/>
                  </a:lnTo>
                  <a:lnTo>
                    <a:pt x="1274444" y="586942"/>
                  </a:lnTo>
                  <a:lnTo>
                    <a:pt x="1285875" y="580895"/>
                  </a:lnTo>
                  <a:lnTo>
                    <a:pt x="1297305" y="570812"/>
                  </a:lnTo>
                  <a:lnTo>
                    <a:pt x="1309687" y="553756"/>
                  </a:lnTo>
                  <a:lnTo>
                    <a:pt x="1356949" y="514006"/>
                  </a:lnTo>
                  <a:lnTo>
                    <a:pt x="1369799" y="505424"/>
                  </a:lnTo>
                  <a:lnTo>
                    <a:pt x="1373257" y="502565"/>
                  </a:lnTo>
                  <a:lnTo>
                    <a:pt x="1379639" y="494309"/>
                  </a:lnTo>
                  <a:lnTo>
                    <a:pt x="1382675" y="489440"/>
                  </a:lnTo>
                  <a:lnTo>
                    <a:pt x="1391127" y="481490"/>
                  </a:lnTo>
                  <a:lnTo>
                    <a:pt x="1425827" y="455960"/>
                  </a:lnTo>
                  <a:lnTo>
                    <a:pt x="1437409" y="442399"/>
                  </a:lnTo>
                  <a:lnTo>
                    <a:pt x="1468368" y="416943"/>
                  </a:lnTo>
                  <a:lnTo>
                    <a:pt x="1485866" y="392321"/>
                  </a:lnTo>
                  <a:lnTo>
                    <a:pt x="1494140" y="385939"/>
                  </a:lnTo>
                  <a:lnTo>
                    <a:pt x="1510423" y="374081"/>
                  </a:lnTo>
                  <a:lnTo>
                    <a:pt x="1523764" y="356674"/>
                  </a:lnTo>
                  <a:lnTo>
                    <a:pt x="1537442" y="345248"/>
                  </a:lnTo>
                  <a:lnTo>
                    <a:pt x="1554118" y="323838"/>
                  </a:lnTo>
                  <a:lnTo>
                    <a:pt x="1611053" y="274497"/>
                  </a:lnTo>
                  <a:lnTo>
                    <a:pt x="1625841" y="258793"/>
                  </a:lnTo>
                  <a:lnTo>
                    <a:pt x="1640195" y="238016"/>
                  </a:lnTo>
                  <a:lnTo>
                    <a:pt x="1648455" y="231634"/>
                  </a:lnTo>
                  <a:lnTo>
                    <a:pt x="1690344" y="202534"/>
                  </a:lnTo>
                  <a:lnTo>
                    <a:pt x="1696779" y="194274"/>
                  </a:lnTo>
                  <a:lnTo>
                    <a:pt x="1708671" y="178000"/>
                  </a:lnTo>
                  <a:lnTo>
                    <a:pt x="1765778" y="119816"/>
                  </a:lnTo>
                  <a:lnTo>
                    <a:pt x="1788789" y="95851"/>
                  </a:lnTo>
                  <a:lnTo>
                    <a:pt x="1794507" y="86535"/>
                  </a:lnTo>
                  <a:lnTo>
                    <a:pt x="1797366" y="83288"/>
                  </a:lnTo>
                  <a:lnTo>
                    <a:pt x="1800224" y="81124"/>
                  </a:lnTo>
                  <a:lnTo>
                    <a:pt x="1805940" y="77766"/>
                  </a:lnTo>
                  <a:lnTo>
                    <a:pt x="1819910" y="67850"/>
                  </a:lnTo>
                  <a:lnTo>
                    <a:pt x="1824778" y="65117"/>
                  </a:lnTo>
                  <a:lnTo>
                    <a:pt x="1828024" y="62342"/>
                  </a:lnTo>
                  <a:lnTo>
                    <a:pt x="1830187" y="59540"/>
                  </a:lnTo>
                  <a:lnTo>
                    <a:pt x="1833544" y="53886"/>
                  </a:lnTo>
                  <a:lnTo>
                    <a:pt x="1848016" y="36786"/>
                  </a:lnTo>
                  <a:lnTo>
                    <a:pt x="1850040" y="31073"/>
                  </a:lnTo>
                  <a:lnTo>
                    <a:pt x="1851533" y="29169"/>
                  </a:lnTo>
                  <a:lnTo>
                    <a:pt x="1853480" y="27899"/>
                  </a:lnTo>
                  <a:lnTo>
                    <a:pt x="1855731" y="27053"/>
                  </a:lnTo>
                  <a:lnTo>
                    <a:pt x="1860772" y="23573"/>
                  </a:lnTo>
                  <a:lnTo>
                    <a:pt x="1863450" y="21311"/>
                  </a:lnTo>
                  <a:lnTo>
                    <a:pt x="1865235" y="18851"/>
                  </a:lnTo>
                  <a:lnTo>
                    <a:pt x="1867218" y="13577"/>
                  </a:lnTo>
                  <a:lnTo>
                    <a:pt x="1868700" y="11790"/>
                  </a:lnTo>
                  <a:lnTo>
                    <a:pt x="1870640" y="10598"/>
                  </a:lnTo>
                  <a:lnTo>
                    <a:pt x="1876047" y="8686"/>
                  </a:lnTo>
                  <a:lnTo>
                    <a:pt x="1881534" y="8354"/>
                  </a:lnTo>
                  <a:lnTo>
                    <a:pt x="1883007" y="7356"/>
                  </a:lnTo>
                  <a:lnTo>
                    <a:pt x="1883987" y="5737"/>
                  </a:lnTo>
                  <a:lnTo>
                    <a:pt x="1885562" y="846"/>
                  </a:lnTo>
                  <a:lnTo>
                    <a:pt x="1886644" y="445"/>
                  </a:lnTo>
                  <a:lnTo>
                    <a:pt x="1890386" y="0"/>
                  </a:lnTo>
                  <a:lnTo>
                    <a:pt x="1891765" y="833"/>
                  </a:lnTo>
                  <a:lnTo>
                    <a:pt x="1892684" y="2341"/>
                  </a:lnTo>
                  <a:lnTo>
                    <a:pt x="1894523" y="82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67"/>
            <p:cNvSpPr/>
            <p:nvPr/>
          </p:nvSpPr>
          <p:spPr>
            <a:xfrm>
              <a:off x="4357690" y="5940742"/>
              <a:ext cx="222883" cy="202101"/>
            </a:xfrm>
            <a:custGeom>
              <a:avLst/>
              <a:gdLst/>
              <a:ahLst/>
              <a:cxnLst/>
              <a:rect l="0" t="0" r="0" b="0"/>
              <a:pathLst>
                <a:path w="222883" h="202101">
                  <a:moveTo>
                    <a:pt x="60005" y="0"/>
                  </a:moveTo>
                  <a:lnTo>
                    <a:pt x="60005" y="8220"/>
                  </a:lnTo>
                  <a:lnTo>
                    <a:pt x="55454" y="13019"/>
                  </a:lnTo>
                  <a:lnTo>
                    <a:pt x="54113" y="15347"/>
                  </a:lnTo>
                  <a:lnTo>
                    <a:pt x="52623" y="20473"/>
                  </a:lnTo>
                  <a:lnTo>
                    <a:pt x="51274" y="22221"/>
                  </a:lnTo>
                  <a:lnTo>
                    <a:pt x="49422" y="23386"/>
                  </a:lnTo>
                  <a:lnTo>
                    <a:pt x="47234" y="24164"/>
                  </a:lnTo>
                  <a:lnTo>
                    <a:pt x="45776" y="25634"/>
                  </a:lnTo>
                  <a:lnTo>
                    <a:pt x="44804" y="27567"/>
                  </a:lnTo>
                  <a:lnTo>
                    <a:pt x="43724" y="32255"/>
                  </a:lnTo>
                  <a:lnTo>
                    <a:pt x="43244" y="37513"/>
                  </a:lnTo>
                  <a:lnTo>
                    <a:pt x="42163" y="40249"/>
                  </a:lnTo>
                  <a:lnTo>
                    <a:pt x="38423" y="45828"/>
                  </a:lnTo>
                  <a:lnTo>
                    <a:pt x="36125" y="51483"/>
                  </a:lnTo>
                  <a:lnTo>
                    <a:pt x="35104" y="57172"/>
                  </a:lnTo>
                  <a:lnTo>
                    <a:pt x="34650" y="62875"/>
                  </a:lnTo>
                  <a:lnTo>
                    <a:pt x="33576" y="65729"/>
                  </a:lnTo>
                  <a:lnTo>
                    <a:pt x="29844" y="71441"/>
                  </a:lnTo>
                  <a:lnTo>
                    <a:pt x="25010" y="77154"/>
                  </a:lnTo>
                  <a:lnTo>
                    <a:pt x="22387" y="80011"/>
                  </a:lnTo>
                  <a:lnTo>
                    <a:pt x="20639" y="83820"/>
                  </a:lnTo>
                  <a:lnTo>
                    <a:pt x="19473" y="88265"/>
                  </a:lnTo>
                  <a:lnTo>
                    <a:pt x="18697" y="93133"/>
                  </a:lnTo>
                  <a:lnTo>
                    <a:pt x="18178" y="97332"/>
                  </a:lnTo>
                  <a:lnTo>
                    <a:pt x="17833" y="101083"/>
                  </a:lnTo>
                  <a:lnTo>
                    <a:pt x="17603" y="104536"/>
                  </a:lnTo>
                  <a:lnTo>
                    <a:pt x="16496" y="107791"/>
                  </a:lnTo>
                  <a:lnTo>
                    <a:pt x="12728" y="113947"/>
                  </a:lnTo>
                  <a:lnTo>
                    <a:pt x="10418" y="119858"/>
                  </a:lnTo>
                  <a:lnTo>
                    <a:pt x="9391" y="125661"/>
                  </a:lnTo>
                  <a:lnTo>
                    <a:pt x="8935" y="131414"/>
                  </a:lnTo>
                  <a:lnTo>
                    <a:pt x="8732" y="137147"/>
                  </a:lnTo>
                  <a:lnTo>
                    <a:pt x="8678" y="140008"/>
                  </a:lnTo>
                  <a:lnTo>
                    <a:pt x="7690" y="142869"/>
                  </a:lnTo>
                  <a:lnTo>
                    <a:pt x="4051" y="148587"/>
                  </a:lnTo>
                  <a:lnTo>
                    <a:pt x="1799" y="154304"/>
                  </a:lnTo>
                  <a:lnTo>
                    <a:pt x="798" y="160020"/>
                  </a:lnTo>
                  <a:lnTo>
                    <a:pt x="353" y="165735"/>
                  </a:lnTo>
                  <a:lnTo>
                    <a:pt x="156" y="171450"/>
                  </a:lnTo>
                  <a:lnTo>
                    <a:pt x="18" y="179846"/>
                  </a:lnTo>
                  <a:lnTo>
                    <a:pt x="0" y="187255"/>
                  </a:lnTo>
                  <a:lnTo>
                    <a:pt x="4549" y="192749"/>
                  </a:lnTo>
                  <a:lnTo>
                    <a:pt x="8465" y="197053"/>
                  </a:lnTo>
                  <a:lnTo>
                    <a:pt x="13090" y="197134"/>
                  </a:lnTo>
                  <a:lnTo>
                    <a:pt x="14441" y="198098"/>
                  </a:lnTo>
                  <a:lnTo>
                    <a:pt x="15341" y="199693"/>
                  </a:lnTo>
                  <a:lnTo>
                    <a:pt x="15941" y="201709"/>
                  </a:lnTo>
                  <a:lnTo>
                    <a:pt x="17294" y="202100"/>
                  </a:lnTo>
                  <a:lnTo>
                    <a:pt x="19149" y="201408"/>
                  </a:lnTo>
                  <a:lnTo>
                    <a:pt x="21337" y="199995"/>
                  </a:lnTo>
                  <a:lnTo>
                    <a:pt x="26309" y="198424"/>
                  </a:lnTo>
                  <a:lnTo>
                    <a:pt x="31694" y="197726"/>
                  </a:lnTo>
                  <a:lnTo>
                    <a:pt x="37262" y="197416"/>
                  </a:lnTo>
                  <a:lnTo>
                    <a:pt x="40080" y="196381"/>
                  </a:lnTo>
                  <a:lnTo>
                    <a:pt x="45752" y="192690"/>
                  </a:lnTo>
                  <a:lnTo>
                    <a:pt x="51448" y="187875"/>
                  </a:lnTo>
                  <a:lnTo>
                    <a:pt x="54300" y="185258"/>
                  </a:lnTo>
                  <a:lnTo>
                    <a:pt x="57154" y="183512"/>
                  </a:lnTo>
                  <a:lnTo>
                    <a:pt x="62865" y="181574"/>
                  </a:lnTo>
                  <a:lnTo>
                    <a:pt x="66674" y="180104"/>
                  </a:lnTo>
                  <a:lnTo>
                    <a:pt x="71118" y="178172"/>
                  </a:lnTo>
                  <a:lnTo>
                    <a:pt x="75986" y="175931"/>
                  </a:lnTo>
                  <a:lnTo>
                    <a:pt x="80184" y="173485"/>
                  </a:lnTo>
                  <a:lnTo>
                    <a:pt x="83935" y="170902"/>
                  </a:lnTo>
                  <a:lnTo>
                    <a:pt x="87389" y="168227"/>
                  </a:lnTo>
                  <a:lnTo>
                    <a:pt x="91595" y="165492"/>
                  </a:lnTo>
                  <a:lnTo>
                    <a:pt x="96305" y="162716"/>
                  </a:lnTo>
                  <a:lnTo>
                    <a:pt x="101350" y="159912"/>
                  </a:lnTo>
                  <a:lnTo>
                    <a:pt x="105666" y="157091"/>
                  </a:lnTo>
                  <a:lnTo>
                    <a:pt x="109495" y="154257"/>
                  </a:lnTo>
                  <a:lnTo>
                    <a:pt x="116290" y="148569"/>
                  </a:lnTo>
                  <a:lnTo>
                    <a:pt x="122486" y="142866"/>
                  </a:lnTo>
                  <a:lnTo>
                    <a:pt x="126423" y="140012"/>
                  </a:lnTo>
                  <a:lnTo>
                    <a:pt x="130954" y="137156"/>
                  </a:lnTo>
                  <a:lnTo>
                    <a:pt x="135879" y="134299"/>
                  </a:lnTo>
                  <a:lnTo>
                    <a:pt x="141067" y="132396"/>
                  </a:lnTo>
                  <a:lnTo>
                    <a:pt x="146431" y="131126"/>
                  </a:lnTo>
                  <a:lnTo>
                    <a:pt x="151913" y="130280"/>
                  </a:lnTo>
                  <a:lnTo>
                    <a:pt x="156519" y="128763"/>
                  </a:lnTo>
                  <a:lnTo>
                    <a:pt x="160543" y="126800"/>
                  </a:lnTo>
                  <a:lnTo>
                    <a:pt x="164177" y="124538"/>
                  </a:lnTo>
                  <a:lnTo>
                    <a:pt x="168505" y="123030"/>
                  </a:lnTo>
                  <a:lnTo>
                    <a:pt x="173296" y="122025"/>
                  </a:lnTo>
                  <a:lnTo>
                    <a:pt x="178395" y="121355"/>
                  </a:lnTo>
                  <a:lnTo>
                    <a:pt x="182747" y="119956"/>
                  </a:lnTo>
                  <a:lnTo>
                    <a:pt x="186600" y="118071"/>
                  </a:lnTo>
                  <a:lnTo>
                    <a:pt x="190121" y="115861"/>
                  </a:lnTo>
                  <a:lnTo>
                    <a:pt x="194374" y="114388"/>
                  </a:lnTo>
                  <a:lnTo>
                    <a:pt x="199115" y="113407"/>
                  </a:lnTo>
                  <a:lnTo>
                    <a:pt x="204179" y="112752"/>
                  </a:lnTo>
                  <a:lnTo>
                    <a:pt x="208508" y="110411"/>
                  </a:lnTo>
                  <a:lnTo>
                    <a:pt x="212347" y="106945"/>
                  </a:lnTo>
                  <a:lnTo>
                    <a:pt x="222882" y="942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68"/>
            <p:cNvSpPr/>
            <p:nvPr/>
          </p:nvSpPr>
          <p:spPr>
            <a:xfrm>
              <a:off x="6303645" y="4131945"/>
              <a:ext cx="1894523" cy="1945958"/>
            </a:xfrm>
            <a:custGeom>
              <a:avLst/>
              <a:gdLst/>
              <a:ahLst/>
              <a:cxnLst/>
              <a:rect l="0" t="0" r="0" b="0"/>
              <a:pathLst>
                <a:path w="1894523" h="1945958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9289" y="7778"/>
                  </a:lnTo>
                  <a:lnTo>
                    <a:pt x="13019" y="8219"/>
                  </a:lnTo>
                  <a:lnTo>
                    <a:pt x="14394" y="9289"/>
                  </a:lnTo>
                  <a:lnTo>
                    <a:pt x="15311" y="10955"/>
                  </a:lnTo>
                  <a:lnTo>
                    <a:pt x="15922" y="13019"/>
                  </a:lnTo>
                  <a:lnTo>
                    <a:pt x="17282" y="14394"/>
                  </a:lnTo>
                  <a:lnTo>
                    <a:pt x="19141" y="15311"/>
                  </a:lnTo>
                  <a:lnTo>
                    <a:pt x="21333" y="15922"/>
                  </a:lnTo>
                  <a:lnTo>
                    <a:pt x="22794" y="17282"/>
                  </a:lnTo>
                  <a:lnTo>
                    <a:pt x="23769" y="19141"/>
                  </a:lnTo>
                  <a:lnTo>
                    <a:pt x="24418" y="21333"/>
                  </a:lnTo>
                  <a:lnTo>
                    <a:pt x="26756" y="23747"/>
                  </a:lnTo>
                  <a:lnTo>
                    <a:pt x="49213" y="39870"/>
                  </a:lnTo>
                  <a:lnTo>
                    <a:pt x="57338" y="42928"/>
                  </a:lnTo>
                  <a:lnTo>
                    <a:pt x="62948" y="47019"/>
                  </a:lnTo>
                  <a:lnTo>
                    <a:pt x="64825" y="49443"/>
                  </a:lnTo>
                  <a:lnTo>
                    <a:pt x="66077" y="52012"/>
                  </a:lnTo>
                  <a:lnTo>
                    <a:pt x="66911" y="54677"/>
                  </a:lnTo>
                  <a:lnTo>
                    <a:pt x="70378" y="60178"/>
                  </a:lnTo>
                  <a:lnTo>
                    <a:pt x="82152" y="74317"/>
                  </a:lnTo>
                  <a:lnTo>
                    <a:pt x="84137" y="80019"/>
                  </a:lnTo>
                  <a:lnTo>
                    <a:pt x="85618" y="81921"/>
                  </a:lnTo>
                  <a:lnTo>
                    <a:pt x="87559" y="83189"/>
                  </a:lnTo>
                  <a:lnTo>
                    <a:pt x="89805" y="84034"/>
                  </a:lnTo>
                  <a:lnTo>
                    <a:pt x="92255" y="86502"/>
                  </a:lnTo>
                  <a:lnTo>
                    <a:pt x="107703" y="108026"/>
                  </a:lnTo>
                  <a:lnTo>
                    <a:pt x="109780" y="114051"/>
                  </a:lnTo>
                  <a:lnTo>
                    <a:pt x="112239" y="116992"/>
                  </a:lnTo>
                  <a:lnTo>
                    <a:pt x="122896" y="125681"/>
                  </a:lnTo>
                  <a:lnTo>
                    <a:pt x="124794" y="128555"/>
                  </a:lnTo>
                  <a:lnTo>
                    <a:pt x="127853" y="134288"/>
                  </a:lnTo>
                  <a:lnTo>
                    <a:pt x="132389" y="140011"/>
                  </a:lnTo>
                  <a:lnTo>
                    <a:pt x="134932" y="141918"/>
                  </a:lnTo>
                  <a:lnTo>
                    <a:pt x="143061" y="145554"/>
                  </a:lnTo>
                  <a:lnTo>
                    <a:pt x="154144" y="154363"/>
                  </a:lnTo>
                  <a:lnTo>
                    <a:pt x="166090" y="166119"/>
                  </a:lnTo>
                  <a:lnTo>
                    <a:pt x="167877" y="168848"/>
                  </a:lnTo>
                  <a:lnTo>
                    <a:pt x="169862" y="174421"/>
                  </a:lnTo>
                  <a:lnTo>
                    <a:pt x="172296" y="177240"/>
                  </a:lnTo>
                  <a:lnTo>
                    <a:pt x="182919" y="185760"/>
                  </a:lnTo>
                  <a:lnTo>
                    <a:pt x="184810" y="188610"/>
                  </a:lnTo>
                  <a:lnTo>
                    <a:pt x="187865" y="194316"/>
                  </a:lnTo>
                  <a:lnTo>
                    <a:pt x="202116" y="211455"/>
                  </a:lnTo>
                  <a:lnTo>
                    <a:pt x="204129" y="217170"/>
                  </a:lnTo>
                  <a:lnTo>
                    <a:pt x="205618" y="219075"/>
                  </a:lnTo>
                  <a:lnTo>
                    <a:pt x="207564" y="220345"/>
                  </a:lnTo>
                  <a:lnTo>
                    <a:pt x="209814" y="221192"/>
                  </a:lnTo>
                  <a:lnTo>
                    <a:pt x="214853" y="224672"/>
                  </a:lnTo>
                  <a:lnTo>
                    <a:pt x="235516" y="244109"/>
                  </a:lnTo>
                  <a:lnTo>
                    <a:pt x="237020" y="246560"/>
                  </a:lnTo>
                  <a:lnTo>
                    <a:pt x="240091" y="254558"/>
                  </a:lnTo>
                  <a:lnTo>
                    <a:pt x="249179" y="265795"/>
                  </a:lnTo>
                  <a:lnTo>
                    <a:pt x="251844" y="268636"/>
                  </a:lnTo>
                  <a:lnTo>
                    <a:pt x="253621" y="271483"/>
                  </a:lnTo>
                  <a:lnTo>
                    <a:pt x="255595" y="277187"/>
                  </a:lnTo>
                  <a:lnTo>
                    <a:pt x="257074" y="279089"/>
                  </a:lnTo>
                  <a:lnTo>
                    <a:pt x="259013" y="280356"/>
                  </a:lnTo>
                  <a:lnTo>
                    <a:pt x="261257" y="281201"/>
                  </a:lnTo>
                  <a:lnTo>
                    <a:pt x="266291" y="284681"/>
                  </a:lnTo>
                  <a:lnTo>
                    <a:pt x="268967" y="286943"/>
                  </a:lnTo>
                  <a:lnTo>
                    <a:pt x="271704" y="288450"/>
                  </a:lnTo>
                  <a:lnTo>
                    <a:pt x="277285" y="290125"/>
                  </a:lnTo>
                  <a:lnTo>
                    <a:pt x="279153" y="291524"/>
                  </a:lnTo>
                  <a:lnTo>
                    <a:pt x="280400" y="293409"/>
                  </a:lnTo>
                  <a:lnTo>
                    <a:pt x="281231" y="295618"/>
                  </a:lnTo>
                  <a:lnTo>
                    <a:pt x="288455" y="306008"/>
                  </a:lnTo>
                  <a:lnTo>
                    <a:pt x="291526" y="314401"/>
                  </a:lnTo>
                  <a:lnTo>
                    <a:pt x="300613" y="325770"/>
                  </a:lnTo>
                  <a:lnTo>
                    <a:pt x="312693" y="338377"/>
                  </a:lnTo>
                  <a:lnTo>
                    <a:pt x="314189" y="340837"/>
                  </a:lnTo>
                  <a:lnTo>
                    <a:pt x="317248" y="348850"/>
                  </a:lnTo>
                  <a:lnTo>
                    <a:pt x="324446" y="358382"/>
                  </a:lnTo>
                  <a:lnTo>
                    <a:pt x="355555" y="389845"/>
                  </a:lnTo>
                  <a:lnTo>
                    <a:pt x="358004" y="391342"/>
                  </a:lnTo>
                  <a:lnTo>
                    <a:pt x="363265" y="393005"/>
                  </a:lnTo>
                  <a:lnTo>
                    <a:pt x="365049" y="394401"/>
                  </a:lnTo>
                  <a:lnTo>
                    <a:pt x="366238" y="396284"/>
                  </a:lnTo>
                  <a:lnTo>
                    <a:pt x="367032" y="398491"/>
                  </a:lnTo>
                  <a:lnTo>
                    <a:pt x="370453" y="403485"/>
                  </a:lnTo>
                  <a:lnTo>
                    <a:pt x="389004" y="423273"/>
                  </a:lnTo>
                  <a:lnTo>
                    <a:pt x="391733" y="425057"/>
                  </a:lnTo>
                  <a:lnTo>
                    <a:pt x="397307" y="427039"/>
                  </a:lnTo>
                  <a:lnTo>
                    <a:pt x="399173" y="428520"/>
                  </a:lnTo>
                  <a:lnTo>
                    <a:pt x="400418" y="430460"/>
                  </a:lnTo>
                  <a:lnTo>
                    <a:pt x="401248" y="432706"/>
                  </a:lnTo>
                  <a:lnTo>
                    <a:pt x="404709" y="437741"/>
                  </a:lnTo>
                  <a:lnTo>
                    <a:pt x="410142" y="444184"/>
                  </a:lnTo>
                  <a:lnTo>
                    <a:pt x="410885" y="447604"/>
                  </a:lnTo>
                  <a:lnTo>
                    <a:pt x="411083" y="449851"/>
                  </a:lnTo>
                  <a:lnTo>
                    <a:pt x="412168" y="451348"/>
                  </a:lnTo>
                  <a:lnTo>
                    <a:pt x="413844" y="452346"/>
                  </a:lnTo>
                  <a:lnTo>
                    <a:pt x="415913" y="453011"/>
                  </a:lnTo>
                  <a:lnTo>
                    <a:pt x="417292" y="454407"/>
                  </a:lnTo>
                  <a:lnTo>
                    <a:pt x="418212" y="456291"/>
                  </a:lnTo>
                  <a:lnTo>
                    <a:pt x="418826" y="458499"/>
                  </a:lnTo>
                  <a:lnTo>
                    <a:pt x="422047" y="463492"/>
                  </a:lnTo>
                  <a:lnTo>
                    <a:pt x="424240" y="466157"/>
                  </a:lnTo>
                  <a:lnTo>
                    <a:pt x="426654" y="467934"/>
                  </a:lnTo>
                  <a:lnTo>
                    <a:pt x="431877" y="469908"/>
                  </a:lnTo>
                  <a:lnTo>
                    <a:pt x="433649" y="471387"/>
                  </a:lnTo>
                  <a:lnTo>
                    <a:pt x="434832" y="473325"/>
                  </a:lnTo>
                  <a:lnTo>
                    <a:pt x="435621" y="475570"/>
                  </a:lnTo>
                  <a:lnTo>
                    <a:pt x="439036" y="480604"/>
                  </a:lnTo>
                  <a:lnTo>
                    <a:pt x="441281" y="483280"/>
                  </a:lnTo>
                  <a:lnTo>
                    <a:pt x="443729" y="485064"/>
                  </a:lnTo>
                  <a:lnTo>
                    <a:pt x="448990" y="487047"/>
                  </a:lnTo>
                  <a:lnTo>
                    <a:pt x="450774" y="488528"/>
                  </a:lnTo>
                  <a:lnTo>
                    <a:pt x="451963" y="490468"/>
                  </a:lnTo>
                  <a:lnTo>
                    <a:pt x="453285" y="495163"/>
                  </a:lnTo>
                  <a:lnTo>
                    <a:pt x="453872" y="500424"/>
                  </a:lnTo>
                  <a:lnTo>
                    <a:pt x="454981" y="502209"/>
                  </a:lnTo>
                  <a:lnTo>
                    <a:pt x="456674" y="503398"/>
                  </a:lnTo>
                  <a:lnTo>
                    <a:pt x="458754" y="504191"/>
                  </a:lnTo>
                  <a:lnTo>
                    <a:pt x="460141" y="505673"/>
                  </a:lnTo>
                  <a:lnTo>
                    <a:pt x="461066" y="507612"/>
                  </a:lnTo>
                  <a:lnTo>
                    <a:pt x="461682" y="509858"/>
                  </a:lnTo>
                  <a:lnTo>
                    <a:pt x="464907" y="514893"/>
                  </a:lnTo>
                  <a:lnTo>
                    <a:pt x="467100" y="517570"/>
                  </a:lnTo>
                  <a:lnTo>
                    <a:pt x="469515" y="519354"/>
                  </a:lnTo>
                  <a:lnTo>
                    <a:pt x="474738" y="521336"/>
                  </a:lnTo>
                  <a:lnTo>
                    <a:pt x="476512" y="522817"/>
                  </a:lnTo>
                  <a:lnTo>
                    <a:pt x="477695" y="524757"/>
                  </a:lnTo>
                  <a:lnTo>
                    <a:pt x="478483" y="527003"/>
                  </a:lnTo>
                  <a:lnTo>
                    <a:pt x="481898" y="532038"/>
                  </a:lnTo>
                  <a:lnTo>
                    <a:pt x="484143" y="534715"/>
                  </a:lnTo>
                  <a:lnTo>
                    <a:pt x="486592" y="536499"/>
                  </a:lnTo>
                  <a:lnTo>
                    <a:pt x="491853" y="538481"/>
                  </a:lnTo>
                  <a:lnTo>
                    <a:pt x="493637" y="539962"/>
                  </a:lnTo>
                  <a:lnTo>
                    <a:pt x="494826" y="541902"/>
                  </a:lnTo>
                  <a:lnTo>
                    <a:pt x="496735" y="547309"/>
                  </a:lnTo>
                  <a:lnTo>
                    <a:pt x="519933" y="572317"/>
                  </a:lnTo>
                  <a:lnTo>
                    <a:pt x="521594" y="577578"/>
                  </a:lnTo>
                  <a:lnTo>
                    <a:pt x="522989" y="579362"/>
                  </a:lnTo>
                  <a:lnTo>
                    <a:pt x="524872" y="580551"/>
                  </a:lnTo>
                  <a:lnTo>
                    <a:pt x="527079" y="581344"/>
                  </a:lnTo>
                  <a:lnTo>
                    <a:pt x="532072" y="584765"/>
                  </a:lnTo>
                  <a:lnTo>
                    <a:pt x="538488" y="590172"/>
                  </a:lnTo>
                  <a:lnTo>
                    <a:pt x="539014" y="591567"/>
                  </a:lnTo>
                  <a:lnTo>
                    <a:pt x="539600" y="595659"/>
                  </a:lnTo>
                  <a:lnTo>
                    <a:pt x="540707" y="598083"/>
                  </a:lnTo>
                  <a:lnTo>
                    <a:pt x="544479" y="603317"/>
                  </a:lnTo>
                  <a:lnTo>
                    <a:pt x="546819" y="605094"/>
                  </a:lnTo>
                  <a:lnTo>
                    <a:pt x="549331" y="606278"/>
                  </a:lnTo>
                  <a:lnTo>
                    <a:pt x="555655" y="608180"/>
                  </a:lnTo>
                  <a:lnTo>
                    <a:pt x="561301" y="613059"/>
                  </a:lnTo>
                  <a:lnTo>
                    <a:pt x="562796" y="615399"/>
                  </a:lnTo>
                  <a:lnTo>
                    <a:pt x="564456" y="620538"/>
                  </a:lnTo>
                  <a:lnTo>
                    <a:pt x="565851" y="622289"/>
                  </a:lnTo>
                  <a:lnTo>
                    <a:pt x="567734" y="623457"/>
                  </a:lnTo>
                  <a:lnTo>
                    <a:pt x="569942" y="624236"/>
                  </a:lnTo>
                  <a:lnTo>
                    <a:pt x="574935" y="627640"/>
                  </a:lnTo>
                  <a:lnTo>
                    <a:pt x="577600" y="629882"/>
                  </a:lnTo>
                  <a:lnTo>
                    <a:pt x="579376" y="632329"/>
                  </a:lnTo>
                  <a:lnTo>
                    <a:pt x="581351" y="637587"/>
                  </a:lnTo>
                  <a:lnTo>
                    <a:pt x="582830" y="639371"/>
                  </a:lnTo>
                  <a:lnTo>
                    <a:pt x="584767" y="640560"/>
                  </a:lnTo>
                  <a:lnTo>
                    <a:pt x="587012" y="641352"/>
                  </a:lnTo>
                  <a:lnTo>
                    <a:pt x="592047" y="644773"/>
                  </a:lnTo>
                  <a:lnTo>
                    <a:pt x="630204" y="681639"/>
                  </a:lnTo>
                  <a:lnTo>
                    <a:pt x="631591" y="683979"/>
                  </a:lnTo>
                  <a:lnTo>
                    <a:pt x="633132" y="689118"/>
                  </a:lnTo>
                  <a:lnTo>
                    <a:pt x="634495" y="690869"/>
                  </a:lnTo>
                  <a:lnTo>
                    <a:pt x="636357" y="692037"/>
                  </a:lnTo>
                  <a:lnTo>
                    <a:pt x="638550" y="692815"/>
                  </a:lnTo>
                  <a:lnTo>
                    <a:pt x="640013" y="694287"/>
                  </a:lnTo>
                  <a:lnTo>
                    <a:pt x="640987" y="696220"/>
                  </a:lnTo>
                  <a:lnTo>
                    <a:pt x="641638" y="698462"/>
                  </a:lnTo>
                  <a:lnTo>
                    <a:pt x="643023" y="699956"/>
                  </a:lnTo>
                  <a:lnTo>
                    <a:pt x="644899" y="700952"/>
                  </a:lnTo>
                  <a:lnTo>
                    <a:pt x="647103" y="701616"/>
                  </a:lnTo>
                  <a:lnTo>
                    <a:pt x="652091" y="704894"/>
                  </a:lnTo>
                  <a:lnTo>
                    <a:pt x="654755" y="707102"/>
                  </a:lnTo>
                  <a:lnTo>
                    <a:pt x="656530" y="709526"/>
                  </a:lnTo>
                  <a:lnTo>
                    <a:pt x="658504" y="714759"/>
                  </a:lnTo>
                  <a:lnTo>
                    <a:pt x="659983" y="716536"/>
                  </a:lnTo>
                  <a:lnTo>
                    <a:pt x="661921" y="717721"/>
                  </a:lnTo>
                  <a:lnTo>
                    <a:pt x="664166" y="718510"/>
                  </a:lnTo>
                  <a:lnTo>
                    <a:pt x="665662" y="719989"/>
                  </a:lnTo>
                  <a:lnTo>
                    <a:pt x="666659" y="721928"/>
                  </a:lnTo>
                  <a:lnTo>
                    <a:pt x="667324" y="724172"/>
                  </a:lnTo>
                  <a:lnTo>
                    <a:pt x="668720" y="725669"/>
                  </a:lnTo>
                  <a:lnTo>
                    <a:pt x="670603" y="726666"/>
                  </a:lnTo>
                  <a:lnTo>
                    <a:pt x="672811" y="727332"/>
                  </a:lnTo>
                  <a:lnTo>
                    <a:pt x="674284" y="728728"/>
                  </a:lnTo>
                  <a:lnTo>
                    <a:pt x="675264" y="730611"/>
                  </a:lnTo>
                  <a:lnTo>
                    <a:pt x="676839" y="735926"/>
                  </a:lnTo>
                  <a:lnTo>
                    <a:pt x="691448" y="752393"/>
                  </a:lnTo>
                  <a:lnTo>
                    <a:pt x="694458" y="760353"/>
                  </a:lnTo>
                  <a:lnTo>
                    <a:pt x="701639" y="769865"/>
                  </a:lnTo>
                  <a:lnTo>
                    <a:pt x="707109" y="775584"/>
                  </a:lnTo>
                  <a:lnTo>
                    <a:pt x="708578" y="778041"/>
                  </a:lnTo>
                  <a:lnTo>
                    <a:pt x="711130" y="787082"/>
                  </a:lnTo>
                  <a:lnTo>
                    <a:pt x="717332" y="795200"/>
                  </a:lnTo>
                  <a:lnTo>
                    <a:pt x="718864" y="800462"/>
                  </a:lnTo>
                  <a:lnTo>
                    <a:pt x="720225" y="802246"/>
                  </a:lnTo>
                  <a:lnTo>
                    <a:pt x="722085" y="803436"/>
                  </a:lnTo>
                  <a:lnTo>
                    <a:pt x="724277" y="804229"/>
                  </a:lnTo>
                  <a:lnTo>
                    <a:pt x="725739" y="805710"/>
                  </a:lnTo>
                  <a:lnTo>
                    <a:pt x="726714" y="807650"/>
                  </a:lnTo>
                  <a:lnTo>
                    <a:pt x="727363" y="809896"/>
                  </a:lnTo>
                  <a:lnTo>
                    <a:pt x="730624" y="814931"/>
                  </a:lnTo>
                  <a:lnTo>
                    <a:pt x="732828" y="817607"/>
                  </a:lnTo>
                  <a:lnTo>
                    <a:pt x="735250" y="819391"/>
                  </a:lnTo>
                  <a:lnTo>
                    <a:pt x="740480" y="821374"/>
                  </a:lnTo>
                  <a:lnTo>
                    <a:pt x="742255" y="822855"/>
                  </a:lnTo>
                  <a:lnTo>
                    <a:pt x="743439" y="824795"/>
                  </a:lnTo>
                  <a:lnTo>
                    <a:pt x="744229" y="827041"/>
                  </a:lnTo>
                  <a:lnTo>
                    <a:pt x="745708" y="828538"/>
                  </a:lnTo>
                  <a:lnTo>
                    <a:pt x="747646" y="829536"/>
                  </a:lnTo>
                  <a:lnTo>
                    <a:pt x="749891" y="830202"/>
                  </a:lnTo>
                  <a:lnTo>
                    <a:pt x="751387" y="831598"/>
                  </a:lnTo>
                  <a:lnTo>
                    <a:pt x="752384" y="833480"/>
                  </a:lnTo>
                  <a:lnTo>
                    <a:pt x="753049" y="835688"/>
                  </a:lnTo>
                  <a:lnTo>
                    <a:pt x="754445" y="837161"/>
                  </a:lnTo>
                  <a:lnTo>
                    <a:pt x="756328" y="838142"/>
                  </a:lnTo>
                  <a:lnTo>
                    <a:pt x="758536" y="838796"/>
                  </a:lnTo>
                  <a:lnTo>
                    <a:pt x="760009" y="840185"/>
                  </a:lnTo>
                  <a:lnTo>
                    <a:pt x="760989" y="842063"/>
                  </a:lnTo>
                  <a:lnTo>
                    <a:pt x="761643" y="844268"/>
                  </a:lnTo>
                  <a:lnTo>
                    <a:pt x="763032" y="845737"/>
                  </a:lnTo>
                  <a:lnTo>
                    <a:pt x="764911" y="846718"/>
                  </a:lnTo>
                  <a:lnTo>
                    <a:pt x="767115" y="847371"/>
                  </a:lnTo>
                  <a:lnTo>
                    <a:pt x="772106" y="850636"/>
                  </a:lnTo>
                  <a:lnTo>
                    <a:pt x="792826" y="869986"/>
                  </a:lnTo>
                  <a:lnTo>
                    <a:pt x="794298" y="872408"/>
                  </a:lnTo>
                  <a:lnTo>
                    <a:pt x="795934" y="877639"/>
                  </a:lnTo>
                  <a:lnTo>
                    <a:pt x="797322" y="879415"/>
                  </a:lnTo>
                  <a:lnTo>
                    <a:pt x="799201" y="880599"/>
                  </a:lnTo>
                  <a:lnTo>
                    <a:pt x="801405" y="881388"/>
                  </a:lnTo>
                  <a:lnTo>
                    <a:pt x="802875" y="882867"/>
                  </a:lnTo>
                  <a:lnTo>
                    <a:pt x="803855" y="884806"/>
                  </a:lnTo>
                  <a:lnTo>
                    <a:pt x="805428" y="890210"/>
                  </a:lnTo>
                  <a:lnTo>
                    <a:pt x="828544" y="915217"/>
                  </a:lnTo>
                  <a:lnTo>
                    <a:pt x="830204" y="920478"/>
                  </a:lnTo>
                  <a:lnTo>
                    <a:pt x="831599" y="922262"/>
                  </a:lnTo>
                  <a:lnTo>
                    <a:pt x="833482" y="923451"/>
                  </a:lnTo>
                  <a:lnTo>
                    <a:pt x="835689" y="924244"/>
                  </a:lnTo>
                  <a:lnTo>
                    <a:pt x="837160" y="925725"/>
                  </a:lnTo>
                  <a:lnTo>
                    <a:pt x="838143" y="927665"/>
                  </a:lnTo>
                  <a:lnTo>
                    <a:pt x="838796" y="929911"/>
                  </a:lnTo>
                  <a:lnTo>
                    <a:pt x="840184" y="931408"/>
                  </a:lnTo>
                  <a:lnTo>
                    <a:pt x="842063" y="932406"/>
                  </a:lnTo>
                  <a:lnTo>
                    <a:pt x="844268" y="933072"/>
                  </a:lnTo>
                  <a:lnTo>
                    <a:pt x="845737" y="934467"/>
                  </a:lnTo>
                  <a:lnTo>
                    <a:pt x="846717" y="936351"/>
                  </a:lnTo>
                  <a:lnTo>
                    <a:pt x="847371" y="938559"/>
                  </a:lnTo>
                  <a:lnTo>
                    <a:pt x="850636" y="943552"/>
                  </a:lnTo>
                  <a:lnTo>
                    <a:pt x="869986" y="964276"/>
                  </a:lnTo>
                  <a:lnTo>
                    <a:pt x="872408" y="965748"/>
                  </a:lnTo>
                  <a:lnTo>
                    <a:pt x="877639" y="967384"/>
                  </a:lnTo>
                  <a:lnTo>
                    <a:pt x="879415" y="968772"/>
                  </a:lnTo>
                  <a:lnTo>
                    <a:pt x="880599" y="970650"/>
                  </a:lnTo>
                  <a:lnTo>
                    <a:pt x="882500" y="975958"/>
                  </a:lnTo>
                  <a:lnTo>
                    <a:pt x="895725" y="990001"/>
                  </a:lnTo>
                  <a:lnTo>
                    <a:pt x="898140" y="991470"/>
                  </a:lnTo>
                  <a:lnTo>
                    <a:pt x="907108" y="994023"/>
                  </a:lnTo>
                  <a:lnTo>
                    <a:pt x="915218" y="1000225"/>
                  </a:lnTo>
                  <a:lnTo>
                    <a:pt x="920478" y="1001757"/>
                  </a:lnTo>
                  <a:lnTo>
                    <a:pt x="922262" y="1003117"/>
                  </a:lnTo>
                  <a:lnTo>
                    <a:pt x="923451" y="1004978"/>
                  </a:lnTo>
                  <a:lnTo>
                    <a:pt x="924244" y="1007170"/>
                  </a:lnTo>
                  <a:lnTo>
                    <a:pt x="925725" y="1008631"/>
                  </a:lnTo>
                  <a:lnTo>
                    <a:pt x="927665" y="1009606"/>
                  </a:lnTo>
                  <a:lnTo>
                    <a:pt x="929911" y="1010255"/>
                  </a:lnTo>
                  <a:lnTo>
                    <a:pt x="931407" y="1011641"/>
                  </a:lnTo>
                  <a:lnTo>
                    <a:pt x="932406" y="1013517"/>
                  </a:lnTo>
                  <a:lnTo>
                    <a:pt x="933072" y="1015721"/>
                  </a:lnTo>
                  <a:lnTo>
                    <a:pt x="934468" y="1017189"/>
                  </a:lnTo>
                  <a:lnTo>
                    <a:pt x="936351" y="1018169"/>
                  </a:lnTo>
                  <a:lnTo>
                    <a:pt x="938558" y="1018821"/>
                  </a:lnTo>
                  <a:lnTo>
                    <a:pt x="940031" y="1020209"/>
                  </a:lnTo>
                  <a:lnTo>
                    <a:pt x="941012" y="1022087"/>
                  </a:lnTo>
                  <a:lnTo>
                    <a:pt x="941666" y="1024291"/>
                  </a:lnTo>
                  <a:lnTo>
                    <a:pt x="943055" y="1025761"/>
                  </a:lnTo>
                  <a:lnTo>
                    <a:pt x="944933" y="1026740"/>
                  </a:lnTo>
                  <a:lnTo>
                    <a:pt x="950240" y="1028313"/>
                  </a:lnTo>
                  <a:lnTo>
                    <a:pt x="958133" y="1034515"/>
                  </a:lnTo>
                  <a:lnTo>
                    <a:pt x="963364" y="1036047"/>
                  </a:lnTo>
                  <a:lnTo>
                    <a:pt x="965140" y="1037408"/>
                  </a:lnTo>
                  <a:lnTo>
                    <a:pt x="966324" y="1039268"/>
                  </a:lnTo>
                  <a:lnTo>
                    <a:pt x="967114" y="1041460"/>
                  </a:lnTo>
                  <a:lnTo>
                    <a:pt x="968592" y="1042921"/>
                  </a:lnTo>
                  <a:lnTo>
                    <a:pt x="970531" y="1043896"/>
                  </a:lnTo>
                  <a:lnTo>
                    <a:pt x="972775" y="1044546"/>
                  </a:lnTo>
                  <a:lnTo>
                    <a:pt x="974272" y="1045931"/>
                  </a:lnTo>
                  <a:lnTo>
                    <a:pt x="975269" y="1047807"/>
                  </a:lnTo>
                  <a:lnTo>
                    <a:pt x="975934" y="1050011"/>
                  </a:lnTo>
                  <a:lnTo>
                    <a:pt x="977330" y="1051479"/>
                  </a:lnTo>
                  <a:lnTo>
                    <a:pt x="979214" y="1052459"/>
                  </a:lnTo>
                  <a:lnTo>
                    <a:pt x="984528" y="1054031"/>
                  </a:lnTo>
                  <a:lnTo>
                    <a:pt x="993103" y="1061764"/>
                  </a:lnTo>
                  <a:lnTo>
                    <a:pt x="996369" y="1062445"/>
                  </a:lnTo>
                  <a:lnTo>
                    <a:pt x="998573" y="1062627"/>
                  </a:lnTo>
                  <a:lnTo>
                    <a:pt x="1000043" y="1063700"/>
                  </a:lnTo>
                  <a:lnTo>
                    <a:pt x="1001023" y="1065368"/>
                  </a:lnTo>
                  <a:lnTo>
                    <a:pt x="1001675" y="1067433"/>
                  </a:lnTo>
                  <a:lnTo>
                    <a:pt x="1004942" y="1072267"/>
                  </a:lnTo>
                  <a:lnTo>
                    <a:pt x="1010248" y="1078581"/>
                  </a:lnTo>
                  <a:lnTo>
                    <a:pt x="1010974" y="1081984"/>
                  </a:lnTo>
                  <a:lnTo>
                    <a:pt x="1011168" y="1084225"/>
                  </a:lnTo>
                  <a:lnTo>
                    <a:pt x="1012249" y="1085719"/>
                  </a:lnTo>
                  <a:lnTo>
                    <a:pt x="1013923" y="1086715"/>
                  </a:lnTo>
                  <a:lnTo>
                    <a:pt x="1018322" y="1087822"/>
                  </a:lnTo>
                  <a:lnTo>
                    <a:pt x="1023452" y="1088314"/>
                  </a:lnTo>
                  <a:lnTo>
                    <a:pt x="1025201" y="1089397"/>
                  </a:lnTo>
                  <a:lnTo>
                    <a:pt x="1026368" y="1091072"/>
                  </a:lnTo>
                  <a:lnTo>
                    <a:pt x="1027145" y="1093141"/>
                  </a:lnTo>
                  <a:lnTo>
                    <a:pt x="1028615" y="1094521"/>
                  </a:lnTo>
                  <a:lnTo>
                    <a:pt x="1030549" y="1095440"/>
                  </a:lnTo>
                  <a:lnTo>
                    <a:pt x="1032790" y="1096053"/>
                  </a:lnTo>
                  <a:lnTo>
                    <a:pt x="1034284" y="1097415"/>
                  </a:lnTo>
                  <a:lnTo>
                    <a:pt x="1035280" y="1099275"/>
                  </a:lnTo>
                  <a:lnTo>
                    <a:pt x="1035944" y="1101468"/>
                  </a:lnTo>
                  <a:lnTo>
                    <a:pt x="1037339" y="1102929"/>
                  </a:lnTo>
                  <a:lnTo>
                    <a:pt x="1039222" y="1103904"/>
                  </a:lnTo>
                  <a:lnTo>
                    <a:pt x="1041429" y="1104553"/>
                  </a:lnTo>
                  <a:lnTo>
                    <a:pt x="1042901" y="1105938"/>
                  </a:lnTo>
                  <a:lnTo>
                    <a:pt x="1043883" y="1107815"/>
                  </a:lnTo>
                  <a:lnTo>
                    <a:pt x="1044536" y="1110018"/>
                  </a:lnTo>
                  <a:lnTo>
                    <a:pt x="1047803" y="1115006"/>
                  </a:lnTo>
                  <a:lnTo>
                    <a:pt x="1053111" y="1121418"/>
                  </a:lnTo>
                  <a:lnTo>
                    <a:pt x="1053836" y="1124836"/>
                  </a:lnTo>
                  <a:lnTo>
                    <a:pt x="1054030" y="1127080"/>
                  </a:lnTo>
                  <a:lnTo>
                    <a:pt x="1055112" y="1129529"/>
                  </a:lnTo>
                  <a:lnTo>
                    <a:pt x="1061184" y="1137527"/>
                  </a:lnTo>
                  <a:lnTo>
                    <a:pt x="1075653" y="1152773"/>
                  </a:lnTo>
                  <a:lnTo>
                    <a:pt x="1077147" y="1155230"/>
                  </a:lnTo>
                  <a:lnTo>
                    <a:pt x="1078806" y="1160501"/>
                  </a:lnTo>
                  <a:lnTo>
                    <a:pt x="1081154" y="1163239"/>
                  </a:lnTo>
                  <a:lnTo>
                    <a:pt x="1094780" y="1172770"/>
                  </a:lnTo>
                  <a:lnTo>
                    <a:pt x="1095613" y="1174277"/>
                  </a:lnTo>
                  <a:lnTo>
                    <a:pt x="1096539" y="1178491"/>
                  </a:lnTo>
                  <a:lnTo>
                    <a:pt x="1099491" y="1183538"/>
                  </a:lnTo>
                  <a:lnTo>
                    <a:pt x="1111495" y="1198107"/>
                  </a:lnTo>
                  <a:lnTo>
                    <a:pt x="1113123" y="1203370"/>
                  </a:lnTo>
                  <a:lnTo>
                    <a:pt x="1114509" y="1205154"/>
                  </a:lnTo>
                  <a:lnTo>
                    <a:pt x="1116386" y="1206343"/>
                  </a:lnTo>
                  <a:lnTo>
                    <a:pt x="1118590" y="1207136"/>
                  </a:lnTo>
                  <a:lnTo>
                    <a:pt x="1120060" y="1208617"/>
                  </a:lnTo>
                  <a:lnTo>
                    <a:pt x="1121039" y="1210557"/>
                  </a:lnTo>
                  <a:lnTo>
                    <a:pt x="1121691" y="1212803"/>
                  </a:lnTo>
                  <a:lnTo>
                    <a:pt x="1123079" y="1214300"/>
                  </a:lnTo>
                  <a:lnTo>
                    <a:pt x="1124957" y="1215299"/>
                  </a:lnTo>
                  <a:lnTo>
                    <a:pt x="1129584" y="1216407"/>
                  </a:lnTo>
                  <a:lnTo>
                    <a:pt x="1134814" y="1216900"/>
                  </a:lnTo>
                  <a:lnTo>
                    <a:pt x="1136590" y="1217984"/>
                  </a:lnTo>
                  <a:lnTo>
                    <a:pt x="1137774" y="1219660"/>
                  </a:lnTo>
                  <a:lnTo>
                    <a:pt x="1138564" y="1221729"/>
                  </a:lnTo>
                  <a:lnTo>
                    <a:pt x="1140042" y="1223108"/>
                  </a:lnTo>
                  <a:lnTo>
                    <a:pt x="1141981" y="1224028"/>
                  </a:lnTo>
                  <a:lnTo>
                    <a:pt x="1144225" y="1224641"/>
                  </a:lnTo>
                  <a:lnTo>
                    <a:pt x="1145722" y="1226002"/>
                  </a:lnTo>
                  <a:lnTo>
                    <a:pt x="1146719" y="1227862"/>
                  </a:lnTo>
                  <a:lnTo>
                    <a:pt x="1147384" y="1230055"/>
                  </a:lnTo>
                  <a:lnTo>
                    <a:pt x="1148780" y="1231516"/>
                  </a:lnTo>
                  <a:lnTo>
                    <a:pt x="1150664" y="1232491"/>
                  </a:lnTo>
                  <a:lnTo>
                    <a:pt x="1152871" y="1233141"/>
                  </a:lnTo>
                  <a:lnTo>
                    <a:pt x="1154343" y="1234526"/>
                  </a:lnTo>
                  <a:lnTo>
                    <a:pt x="1155325" y="1236402"/>
                  </a:lnTo>
                  <a:lnTo>
                    <a:pt x="1155978" y="1238605"/>
                  </a:lnTo>
                  <a:lnTo>
                    <a:pt x="1157367" y="1240074"/>
                  </a:lnTo>
                  <a:lnTo>
                    <a:pt x="1159245" y="1241054"/>
                  </a:lnTo>
                  <a:lnTo>
                    <a:pt x="1161450" y="1241707"/>
                  </a:lnTo>
                  <a:lnTo>
                    <a:pt x="1166440" y="1244972"/>
                  </a:lnTo>
                  <a:lnTo>
                    <a:pt x="1172853" y="1250278"/>
                  </a:lnTo>
                  <a:lnTo>
                    <a:pt x="1176271" y="1251004"/>
                  </a:lnTo>
                  <a:lnTo>
                    <a:pt x="1178515" y="1251198"/>
                  </a:lnTo>
                  <a:lnTo>
                    <a:pt x="1180012" y="1252279"/>
                  </a:lnTo>
                  <a:lnTo>
                    <a:pt x="1181009" y="1253953"/>
                  </a:lnTo>
                  <a:lnTo>
                    <a:pt x="1182611" y="1258932"/>
                  </a:lnTo>
                  <a:lnTo>
                    <a:pt x="1198850" y="1275996"/>
                  </a:lnTo>
                  <a:lnTo>
                    <a:pt x="1200236" y="1276431"/>
                  </a:lnTo>
                  <a:lnTo>
                    <a:pt x="1204316" y="1276915"/>
                  </a:lnTo>
                  <a:lnTo>
                    <a:pt x="1206737" y="1277996"/>
                  </a:lnTo>
                  <a:lnTo>
                    <a:pt x="1215716" y="1284649"/>
                  </a:lnTo>
                  <a:lnTo>
                    <a:pt x="1241706" y="1310285"/>
                  </a:lnTo>
                  <a:lnTo>
                    <a:pt x="1243094" y="1310722"/>
                  </a:lnTo>
                  <a:lnTo>
                    <a:pt x="1247175" y="1311206"/>
                  </a:lnTo>
                  <a:lnTo>
                    <a:pt x="1248645" y="1312287"/>
                  </a:lnTo>
                  <a:lnTo>
                    <a:pt x="1249625" y="1313960"/>
                  </a:lnTo>
                  <a:lnTo>
                    <a:pt x="1250278" y="1316029"/>
                  </a:lnTo>
                  <a:lnTo>
                    <a:pt x="1251666" y="1317407"/>
                  </a:lnTo>
                  <a:lnTo>
                    <a:pt x="1253544" y="1318326"/>
                  </a:lnTo>
                  <a:lnTo>
                    <a:pt x="1255748" y="1318939"/>
                  </a:lnTo>
                  <a:lnTo>
                    <a:pt x="1257218" y="1320300"/>
                  </a:lnTo>
                  <a:lnTo>
                    <a:pt x="1258198" y="1322160"/>
                  </a:lnTo>
                  <a:lnTo>
                    <a:pt x="1258850" y="1324352"/>
                  </a:lnTo>
                  <a:lnTo>
                    <a:pt x="1260239" y="1325814"/>
                  </a:lnTo>
                  <a:lnTo>
                    <a:pt x="1262117" y="1326789"/>
                  </a:lnTo>
                  <a:lnTo>
                    <a:pt x="1267423" y="1328353"/>
                  </a:lnTo>
                  <a:lnTo>
                    <a:pt x="1267858" y="1329433"/>
                  </a:lnTo>
                  <a:lnTo>
                    <a:pt x="1268343" y="1333174"/>
                  </a:lnTo>
                  <a:lnTo>
                    <a:pt x="1269424" y="1334553"/>
                  </a:lnTo>
                  <a:lnTo>
                    <a:pt x="1271098" y="1335472"/>
                  </a:lnTo>
                  <a:lnTo>
                    <a:pt x="1273166" y="1336084"/>
                  </a:lnTo>
                  <a:lnTo>
                    <a:pt x="1274545" y="1337445"/>
                  </a:lnTo>
                  <a:lnTo>
                    <a:pt x="1275464" y="1339305"/>
                  </a:lnTo>
                  <a:lnTo>
                    <a:pt x="1276939" y="1344583"/>
                  </a:lnTo>
                  <a:lnTo>
                    <a:pt x="1290063" y="1358619"/>
                  </a:lnTo>
                  <a:lnTo>
                    <a:pt x="1292477" y="1360088"/>
                  </a:lnTo>
                  <a:lnTo>
                    <a:pt x="1297699" y="1361721"/>
                  </a:lnTo>
                  <a:lnTo>
                    <a:pt x="1299473" y="1363109"/>
                  </a:lnTo>
                  <a:lnTo>
                    <a:pt x="1300655" y="1364986"/>
                  </a:lnTo>
                  <a:lnTo>
                    <a:pt x="1302553" y="1370293"/>
                  </a:lnTo>
                  <a:lnTo>
                    <a:pt x="1307433" y="1375763"/>
                  </a:lnTo>
                  <a:lnTo>
                    <a:pt x="1308819" y="1378186"/>
                  </a:lnTo>
                  <a:lnTo>
                    <a:pt x="1310360" y="1383417"/>
                  </a:lnTo>
                  <a:lnTo>
                    <a:pt x="1311723" y="1385193"/>
                  </a:lnTo>
                  <a:lnTo>
                    <a:pt x="1313584" y="1386377"/>
                  </a:lnTo>
                  <a:lnTo>
                    <a:pt x="1315778" y="1387166"/>
                  </a:lnTo>
                  <a:lnTo>
                    <a:pt x="1317240" y="1388645"/>
                  </a:lnTo>
                  <a:lnTo>
                    <a:pt x="1318215" y="1390583"/>
                  </a:lnTo>
                  <a:lnTo>
                    <a:pt x="1318865" y="1392828"/>
                  </a:lnTo>
                  <a:lnTo>
                    <a:pt x="1320250" y="1394324"/>
                  </a:lnTo>
                  <a:lnTo>
                    <a:pt x="1322127" y="1395322"/>
                  </a:lnTo>
                  <a:lnTo>
                    <a:pt x="1324331" y="1395987"/>
                  </a:lnTo>
                  <a:lnTo>
                    <a:pt x="1325800" y="1397383"/>
                  </a:lnTo>
                  <a:lnTo>
                    <a:pt x="1326779" y="1399266"/>
                  </a:lnTo>
                  <a:lnTo>
                    <a:pt x="1327431" y="1401474"/>
                  </a:lnTo>
                  <a:lnTo>
                    <a:pt x="1330697" y="1406467"/>
                  </a:lnTo>
                  <a:lnTo>
                    <a:pt x="1344576" y="1421705"/>
                  </a:lnTo>
                  <a:lnTo>
                    <a:pt x="1345012" y="1423101"/>
                  </a:lnTo>
                  <a:lnTo>
                    <a:pt x="1345495" y="1427191"/>
                  </a:lnTo>
                  <a:lnTo>
                    <a:pt x="1346577" y="1428664"/>
                  </a:lnTo>
                  <a:lnTo>
                    <a:pt x="1348250" y="1429644"/>
                  </a:lnTo>
                  <a:lnTo>
                    <a:pt x="1350318" y="1430299"/>
                  </a:lnTo>
                  <a:lnTo>
                    <a:pt x="1351697" y="1431687"/>
                  </a:lnTo>
                  <a:lnTo>
                    <a:pt x="1352617" y="1433566"/>
                  </a:lnTo>
                  <a:lnTo>
                    <a:pt x="1353229" y="1435770"/>
                  </a:lnTo>
                  <a:lnTo>
                    <a:pt x="1354590" y="1437240"/>
                  </a:lnTo>
                  <a:lnTo>
                    <a:pt x="1356450" y="1438220"/>
                  </a:lnTo>
                  <a:lnTo>
                    <a:pt x="1358643" y="1438873"/>
                  </a:lnTo>
                  <a:lnTo>
                    <a:pt x="1360104" y="1440261"/>
                  </a:lnTo>
                  <a:lnTo>
                    <a:pt x="1361079" y="1442139"/>
                  </a:lnTo>
                  <a:lnTo>
                    <a:pt x="1361728" y="1444344"/>
                  </a:lnTo>
                  <a:lnTo>
                    <a:pt x="1363114" y="1445813"/>
                  </a:lnTo>
                  <a:lnTo>
                    <a:pt x="1364990" y="1446793"/>
                  </a:lnTo>
                  <a:lnTo>
                    <a:pt x="1367193" y="1447446"/>
                  </a:lnTo>
                  <a:lnTo>
                    <a:pt x="1372181" y="1450711"/>
                  </a:lnTo>
                  <a:lnTo>
                    <a:pt x="1374845" y="1452916"/>
                  </a:lnTo>
                  <a:lnTo>
                    <a:pt x="1376621" y="1455338"/>
                  </a:lnTo>
                  <a:lnTo>
                    <a:pt x="1378594" y="1460569"/>
                  </a:lnTo>
                  <a:lnTo>
                    <a:pt x="1380072" y="1462345"/>
                  </a:lnTo>
                  <a:lnTo>
                    <a:pt x="1382011" y="1463529"/>
                  </a:lnTo>
                  <a:lnTo>
                    <a:pt x="1387415" y="1465430"/>
                  </a:lnTo>
                  <a:lnTo>
                    <a:pt x="1387858" y="1466538"/>
                  </a:lnTo>
                  <a:lnTo>
                    <a:pt x="1388710" y="1474105"/>
                  </a:lnTo>
                  <a:lnTo>
                    <a:pt x="1414100" y="1499824"/>
                  </a:lnTo>
                  <a:lnTo>
                    <a:pt x="1414452" y="1508397"/>
                  </a:lnTo>
                  <a:lnTo>
                    <a:pt x="1421842" y="1508728"/>
                  </a:lnTo>
                  <a:lnTo>
                    <a:pt x="1431493" y="1517228"/>
                  </a:lnTo>
                  <a:lnTo>
                    <a:pt x="1431597" y="1524704"/>
                  </a:lnTo>
                  <a:lnTo>
                    <a:pt x="1432553" y="1525104"/>
                  </a:lnTo>
                  <a:lnTo>
                    <a:pt x="1436155" y="1525549"/>
                  </a:lnTo>
                  <a:lnTo>
                    <a:pt x="1437497" y="1526620"/>
                  </a:lnTo>
                  <a:lnTo>
                    <a:pt x="1438391" y="1528287"/>
                  </a:lnTo>
                  <a:lnTo>
                    <a:pt x="1439826" y="1533254"/>
                  </a:lnTo>
                  <a:lnTo>
                    <a:pt x="1440897" y="1533662"/>
                  </a:lnTo>
                  <a:lnTo>
                    <a:pt x="1444626" y="1534114"/>
                  </a:lnTo>
                  <a:lnTo>
                    <a:pt x="1446002" y="1535188"/>
                  </a:lnTo>
                  <a:lnTo>
                    <a:pt x="1446918" y="1536856"/>
                  </a:lnTo>
                  <a:lnTo>
                    <a:pt x="1448390" y="1541826"/>
                  </a:lnTo>
                  <a:lnTo>
                    <a:pt x="1453196" y="1547238"/>
                  </a:lnTo>
                  <a:lnTo>
                    <a:pt x="1455524" y="1548699"/>
                  </a:lnTo>
                  <a:lnTo>
                    <a:pt x="1460652" y="1550323"/>
                  </a:lnTo>
                  <a:lnTo>
                    <a:pt x="1462401" y="1551708"/>
                  </a:lnTo>
                  <a:lnTo>
                    <a:pt x="1463566" y="1553585"/>
                  </a:lnTo>
                  <a:lnTo>
                    <a:pt x="1465437" y="1558889"/>
                  </a:lnTo>
                  <a:lnTo>
                    <a:pt x="1470312" y="1564359"/>
                  </a:lnTo>
                  <a:lnTo>
                    <a:pt x="1471698" y="1566781"/>
                  </a:lnTo>
                  <a:lnTo>
                    <a:pt x="1473237" y="1572012"/>
                  </a:lnTo>
                  <a:lnTo>
                    <a:pt x="1474601" y="1573788"/>
                  </a:lnTo>
                  <a:lnTo>
                    <a:pt x="1476462" y="1574972"/>
                  </a:lnTo>
                  <a:lnTo>
                    <a:pt x="1481070" y="1576287"/>
                  </a:lnTo>
                  <a:lnTo>
                    <a:pt x="1486293" y="1576872"/>
                  </a:lnTo>
                  <a:lnTo>
                    <a:pt x="1488067" y="1577980"/>
                  </a:lnTo>
                  <a:lnTo>
                    <a:pt x="1489249" y="1579672"/>
                  </a:lnTo>
                  <a:lnTo>
                    <a:pt x="1490038" y="1581752"/>
                  </a:lnTo>
                  <a:lnTo>
                    <a:pt x="1491516" y="1583139"/>
                  </a:lnTo>
                  <a:lnTo>
                    <a:pt x="1493455" y="1584063"/>
                  </a:lnTo>
                  <a:lnTo>
                    <a:pt x="1495699" y="1584680"/>
                  </a:lnTo>
                  <a:lnTo>
                    <a:pt x="1500732" y="1587905"/>
                  </a:lnTo>
                  <a:lnTo>
                    <a:pt x="1523913" y="1608691"/>
                  </a:lnTo>
                  <a:lnTo>
                    <a:pt x="1529147" y="1610323"/>
                  </a:lnTo>
                  <a:lnTo>
                    <a:pt x="1530924" y="1611711"/>
                  </a:lnTo>
                  <a:lnTo>
                    <a:pt x="1532109" y="1613589"/>
                  </a:lnTo>
                  <a:lnTo>
                    <a:pt x="1532897" y="1615794"/>
                  </a:lnTo>
                  <a:lnTo>
                    <a:pt x="1534377" y="1617263"/>
                  </a:lnTo>
                  <a:lnTo>
                    <a:pt x="1536315" y="1618243"/>
                  </a:lnTo>
                  <a:lnTo>
                    <a:pt x="1538560" y="1618896"/>
                  </a:lnTo>
                  <a:lnTo>
                    <a:pt x="1543594" y="1622161"/>
                  </a:lnTo>
                  <a:lnTo>
                    <a:pt x="1546271" y="1624366"/>
                  </a:lnTo>
                  <a:lnTo>
                    <a:pt x="1548054" y="1626788"/>
                  </a:lnTo>
                  <a:lnTo>
                    <a:pt x="1550036" y="1632019"/>
                  </a:lnTo>
                  <a:lnTo>
                    <a:pt x="1551518" y="1633795"/>
                  </a:lnTo>
                  <a:lnTo>
                    <a:pt x="1553458" y="1634979"/>
                  </a:lnTo>
                  <a:lnTo>
                    <a:pt x="1558153" y="1636295"/>
                  </a:lnTo>
                  <a:lnTo>
                    <a:pt x="1563415" y="1636880"/>
                  </a:lnTo>
                  <a:lnTo>
                    <a:pt x="1565199" y="1637988"/>
                  </a:lnTo>
                  <a:lnTo>
                    <a:pt x="1566388" y="1639680"/>
                  </a:lnTo>
                  <a:lnTo>
                    <a:pt x="1567182" y="1641759"/>
                  </a:lnTo>
                  <a:lnTo>
                    <a:pt x="1576008" y="1652936"/>
                  </a:lnTo>
                  <a:lnTo>
                    <a:pt x="1589155" y="1666287"/>
                  </a:lnTo>
                  <a:lnTo>
                    <a:pt x="1591884" y="1668071"/>
                  </a:lnTo>
                  <a:lnTo>
                    <a:pt x="1597457" y="1670052"/>
                  </a:lnTo>
                  <a:lnTo>
                    <a:pt x="1599323" y="1671533"/>
                  </a:lnTo>
                  <a:lnTo>
                    <a:pt x="1600567" y="1673473"/>
                  </a:lnTo>
                  <a:lnTo>
                    <a:pt x="1601398" y="1675718"/>
                  </a:lnTo>
                  <a:lnTo>
                    <a:pt x="1604860" y="1680754"/>
                  </a:lnTo>
                  <a:lnTo>
                    <a:pt x="1607116" y="1683430"/>
                  </a:lnTo>
                  <a:lnTo>
                    <a:pt x="1608621" y="1686166"/>
                  </a:lnTo>
                  <a:lnTo>
                    <a:pt x="1611692" y="1694569"/>
                  </a:lnTo>
                  <a:lnTo>
                    <a:pt x="1615784" y="1700244"/>
                  </a:lnTo>
                  <a:lnTo>
                    <a:pt x="1618210" y="1702138"/>
                  </a:lnTo>
                  <a:lnTo>
                    <a:pt x="1620779" y="1703401"/>
                  </a:lnTo>
                  <a:lnTo>
                    <a:pt x="1623444" y="1704243"/>
                  </a:lnTo>
                  <a:lnTo>
                    <a:pt x="1628945" y="1707719"/>
                  </a:lnTo>
                  <a:lnTo>
                    <a:pt x="1631746" y="1709979"/>
                  </a:lnTo>
                  <a:lnTo>
                    <a:pt x="1633613" y="1712438"/>
                  </a:lnTo>
                  <a:lnTo>
                    <a:pt x="1634858" y="1715031"/>
                  </a:lnTo>
                  <a:lnTo>
                    <a:pt x="1635688" y="1717711"/>
                  </a:lnTo>
                  <a:lnTo>
                    <a:pt x="1637193" y="1719498"/>
                  </a:lnTo>
                  <a:lnTo>
                    <a:pt x="1639150" y="1720690"/>
                  </a:lnTo>
                  <a:lnTo>
                    <a:pt x="1641406" y="1721484"/>
                  </a:lnTo>
                  <a:lnTo>
                    <a:pt x="1646455" y="1724906"/>
                  </a:lnTo>
                  <a:lnTo>
                    <a:pt x="1649133" y="1727153"/>
                  </a:lnTo>
                  <a:lnTo>
                    <a:pt x="1650919" y="1729603"/>
                  </a:lnTo>
                  <a:lnTo>
                    <a:pt x="1652904" y="1734865"/>
                  </a:lnTo>
                  <a:lnTo>
                    <a:pt x="1654387" y="1736649"/>
                  </a:lnTo>
                  <a:lnTo>
                    <a:pt x="1656327" y="1737838"/>
                  </a:lnTo>
                  <a:lnTo>
                    <a:pt x="1658572" y="1738631"/>
                  </a:lnTo>
                  <a:lnTo>
                    <a:pt x="1660070" y="1740112"/>
                  </a:lnTo>
                  <a:lnTo>
                    <a:pt x="1661068" y="1742053"/>
                  </a:lnTo>
                  <a:lnTo>
                    <a:pt x="1661733" y="1744298"/>
                  </a:lnTo>
                  <a:lnTo>
                    <a:pt x="1665013" y="1749333"/>
                  </a:lnTo>
                  <a:lnTo>
                    <a:pt x="1667221" y="1752010"/>
                  </a:lnTo>
                  <a:lnTo>
                    <a:pt x="1669645" y="1753794"/>
                  </a:lnTo>
                  <a:lnTo>
                    <a:pt x="1677609" y="1757257"/>
                  </a:lnTo>
                  <a:lnTo>
                    <a:pt x="1691673" y="1769154"/>
                  </a:lnTo>
                  <a:lnTo>
                    <a:pt x="1704237" y="1781418"/>
                  </a:lnTo>
                  <a:lnTo>
                    <a:pt x="1714528" y="1787138"/>
                  </a:lnTo>
                  <a:lnTo>
                    <a:pt x="1717377" y="1789595"/>
                  </a:lnTo>
                  <a:lnTo>
                    <a:pt x="1719274" y="1792186"/>
                  </a:lnTo>
                  <a:lnTo>
                    <a:pt x="1720541" y="1794866"/>
                  </a:lnTo>
                  <a:lnTo>
                    <a:pt x="1722337" y="1796652"/>
                  </a:lnTo>
                  <a:lnTo>
                    <a:pt x="1724487" y="1797843"/>
                  </a:lnTo>
                  <a:lnTo>
                    <a:pt x="1726873" y="1798637"/>
                  </a:lnTo>
                  <a:lnTo>
                    <a:pt x="1728463" y="1800118"/>
                  </a:lnTo>
                  <a:lnTo>
                    <a:pt x="1729523" y="1802059"/>
                  </a:lnTo>
                  <a:lnTo>
                    <a:pt x="1730231" y="1804305"/>
                  </a:lnTo>
                  <a:lnTo>
                    <a:pt x="1733556" y="1809341"/>
                  </a:lnTo>
                  <a:lnTo>
                    <a:pt x="1743452" y="1820334"/>
                  </a:lnTo>
                  <a:lnTo>
                    <a:pt x="1746184" y="1822204"/>
                  </a:lnTo>
                  <a:lnTo>
                    <a:pt x="1754580" y="1825787"/>
                  </a:lnTo>
                  <a:lnTo>
                    <a:pt x="1765950" y="1835048"/>
                  </a:lnTo>
                  <a:lnTo>
                    <a:pt x="1795702" y="1864284"/>
                  </a:lnTo>
                  <a:lnTo>
                    <a:pt x="1798162" y="1865791"/>
                  </a:lnTo>
                  <a:lnTo>
                    <a:pt x="1806176" y="1868864"/>
                  </a:lnTo>
                  <a:lnTo>
                    <a:pt x="1817417" y="1877953"/>
                  </a:lnTo>
                  <a:lnTo>
                    <a:pt x="1838669" y="1898679"/>
                  </a:lnTo>
                  <a:lnTo>
                    <a:pt x="1841094" y="1900151"/>
                  </a:lnTo>
                  <a:lnTo>
                    <a:pt x="1846329" y="1901786"/>
                  </a:lnTo>
                  <a:lnTo>
                    <a:pt x="1848106" y="1903174"/>
                  </a:lnTo>
                  <a:lnTo>
                    <a:pt x="1849290" y="1905053"/>
                  </a:lnTo>
                  <a:lnTo>
                    <a:pt x="1850080" y="1907258"/>
                  </a:lnTo>
                  <a:lnTo>
                    <a:pt x="1851559" y="1908728"/>
                  </a:lnTo>
                  <a:lnTo>
                    <a:pt x="1853498" y="1909708"/>
                  </a:lnTo>
                  <a:lnTo>
                    <a:pt x="1855743" y="1910360"/>
                  </a:lnTo>
                  <a:lnTo>
                    <a:pt x="1860777" y="1913627"/>
                  </a:lnTo>
                  <a:lnTo>
                    <a:pt x="1867219" y="1918933"/>
                  </a:lnTo>
                  <a:lnTo>
                    <a:pt x="1867748" y="1920321"/>
                  </a:lnTo>
                  <a:lnTo>
                    <a:pt x="1868335" y="1924403"/>
                  </a:lnTo>
                  <a:lnTo>
                    <a:pt x="1869444" y="1925873"/>
                  </a:lnTo>
                  <a:lnTo>
                    <a:pt x="1871136" y="1926853"/>
                  </a:lnTo>
                  <a:lnTo>
                    <a:pt x="1876144" y="1928425"/>
                  </a:lnTo>
                  <a:lnTo>
                    <a:pt x="1876555" y="1929507"/>
                  </a:lnTo>
                  <a:lnTo>
                    <a:pt x="1877269" y="1936159"/>
                  </a:lnTo>
                  <a:lnTo>
                    <a:pt x="1878258" y="1936568"/>
                  </a:lnTo>
                  <a:lnTo>
                    <a:pt x="1885844" y="1937375"/>
                  </a:lnTo>
                  <a:lnTo>
                    <a:pt x="1894520" y="1945954"/>
                  </a:lnTo>
                  <a:lnTo>
                    <a:pt x="1894520" y="1945956"/>
                  </a:lnTo>
                  <a:lnTo>
                    <a:pt x="1894522" y="19459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69"/>
            <p:cNvSpPr/>
            <p:nvPr/>
          </p:nvSpPr>
          <p:spPr>
            <a:xfrm>
              <a:off x="8086725" y="5906452"/>
              <a:ext cx="171419" cy="205741"/>
            </a:xfrm>
            <a:custGeom>
              <a:avLst/>
              <a:gdLst/>
              <a:ahLst/>
              <a:cxnLst/>
              <a:rect l="0" t="0" r="0" b="0"/>
              <a:pathLst>
                <a:path w="171419" h="205741">
                  <a:moveTo>
                    <a:pt x="0" y="197168"/>
                  </a:moveTo>
                  <a:lnTo>
                    <a:pt x="29883" y="197168"/>
                  </a:lnTo>
                  <a:lnTo>
                    <a:pt x="32305" y="198120"/>
                  </a:lnTo>
                  <a:lnTo>
                    <a:pt x="37534" y="201718"/>
                  </a:lnTo>
                  <a:lnTo>
                    <a:pt x="39310" y="202106"/>
                  </a:lnTo>
                  <a:lnTo>
                    <a:pt x="40494" y="201413"/>
                  </a:lnTo>
                  <a:lnTo>
                    <a:pt x="41284" y="199998"/>
                  </a:lnTo>
                  <a:lnTo>
                    <a:pt x="42763" y="199054"/>
                  </a:lnTo>
                  <a:lnTo>
                    <a:pt x="46945" y="198006"/>
                  </a:lnTo>
                  <a:lnTo>
                    <a:pt x="51980" y="197541"/>
                  </a:lnTo>
                  <a:lnTo>
                    <a:pt x="58422" y="197241"/>
                  </a:lnTo>
                  <a:lnTo>
                    <a:pt x="67248" y="197175"/>
                  </a:lnTo>
                  <a:lnTo>
                    <a:pt x="72736" y="197170"/>
                  </a:lnTo>
                  <a:lnTo>
                    <a:pt x="75161" y="198121"/>
                  </a:lnTo>
                  <a:lnTo>
                    <a:pt x="80395" y="201719"/>
                  </a:lnTo>
                  <a:lnTo>
                    <a:pt x="84146" y="204549"/>
                  </a:lnTo>
                  <a:lnTo>
                    <a:pt x="87563" y="205210"/>
                  </a:lnTo>
                  <a:lnTo>
                    <a:pt x="92967" y="205635"/>
                  </a:lnTo>
                  <a:lnTo>
                    <a:pt x="96246" y="205693"/>
                  </a:lnTo>
                  <a:lnTo>
                    <a:pt x="158636" y="205740"/>
                  </a:lnTo>
                  <a:lnTo>
                    <a:pt x="160049" y="204788"/>
                  </a:lnTo>
                  <a:lnTo>
                    <a:pt x="160992" y="203201"/>
                  </a:lnTo>
                  <a:lnTo>
                    <a:pt x="162506" y="198359"/>
                  </a:lnTo>
                  <a:lnTo>
                    <a:pt x="163581" y="197962"/>
                  </a:lnTo>
                  <a:lnTo>
                    <a:pt x="167318" y="197521"/>
                  </a:lnTo>
                  <a:lnTo>
                    <a:pt x="168695" y="196451"/>
                  </a:lnTo>
                  <a:lnTo>
                    <a:pt x="169613" y="194785"/>
                  </a:lnTo>
                  <a:lnTo>
                    <a:pt x="171087" y="189818"/>
                  </a:lnTo>
                  <a:lnTo>
                    <a:pt x="171343" y="184407"/>
                  </a:lnTo>
                  <a:lnTo>
                    <a:pt x="171418" y="176771"/>
                  </a:lnTo>
                  <a:lnTo>
                    <a:pt x="170477" y="174045"/>
                  </a:lnTo>
                  <a:lnTo>
                    <a:pt x="166889" y="168476"/>
                  </a:lnTo>
                  <a:lnTo>
                    <a:pt x="164600" y="164705"/>
                  </a:lnTo>
                  <a:lnTo>
                    <a:pt x="162121" y="160286"/>
                  </a:lnTo>
                  <a:lnTo>
                    <a:pt x="159515" y="155435"/>
                  </a:lnTo>
                  <a:lnTo>
                    <a:pt x="157777" y="151248"/>
                  </a:lnTo>
                  <a:lnTo>
                    <a:pt x="156620" y="147505"/>
                  </a:lnTo>
                  <a:lnTo>
                    <a:pt x="155849" y="144057"/>
                  </a:lnTo>
                  <a:lnTo>
                    <a:pt x="153429" y="139852"/>
                  </a:lnTo>
                  <a:lnTo>
                    <a:pt x="149911" y="135145"/>
                  </a:lnTo>
                  <a:lnTo>
                    <a:pt x="145661" y="130102"/>
                  </a:lnTo>
                  <a:lnTo>
                    <a:pt x="142827" y="125787"/>
                  </a:lnTo>
                  <a:lnTo>
                    <a:pt x="140938" y="121958"/>
                  </a:lnTo>
                  <a:lnTo>
                    <a:pt x="139679" y="118453"/>
                  </a:lnTo>
                  <a:lnTo>
                    <a:pt x="137886" y="114211"/>
                  </a:lnTo>
                  <a:lnTo>
                    <a:pt x="135739" y="109478"/>
                  </a:lnTo>
                  <a:lnTo>
                    <a:pt x="128166" y="93716"/>
                  </a:lnTo>
                  <a:lnTo>
                    <a:pt x="125450" y="88195"/>
                  </a:lnTo>
                  <a:lnTo>
                    <a:pt x="123638" y="83562"/>
                  </a:lnTo>
                  <a:lnTo>
                    <a:pt x="122430" y="79520"/>
                  </a:lnTo>
                  <a:lnTo>
                    <a:pt x="121625" y="75874"/>
                  </a:lnTo>
                  <a:lnTo>
                    <a:pt x="120136" y="71537"/>
                  </a:lnTo>
                  <a:lnTo>
                    <a:pt x="118191" y="66741"/>
                  </a:lnTo>
                  <a:lnTo>
                    <a:pt x="115940" y="61639"/>
                  </a:lnTo>
                  <a:lnTo>
                    <a:pt x="114441" y="57286"/>
                  </a:lnTo>
                  <a:lnTo>
                    <a:pt x="113441" y="53431"/>
                  </a:lnTo>
                  <a:lnTo>
                    <a:pt x="112776" y="49908"/>
                  </a:lnTo>
                  <a:lnTo>
                    <a:pt x="111378" y="46607"/>
                  </a:lnTo>
                  <a:lnTo>
                    <a:pt x="107287" y="40399"/>
                  </a:lnTo>
                  <a:lnTo>
                    <a:pt x="102293" y="34465"/>
                  </a:lnTo>
                  <a:lnTo>
                    <a:pt x="99628" y="31549"/>
                  </a:lnTo>
                  <a:lnTo>
                    <a:pt x="94126" y="25770"/>
                  </a:lnTo>
                  <a:lnTo>
                    <a:pt x="91325" y="22895"/>
                  </a:lnTo>
                  <a:lnTo>
                    <a:pt x="89458" y="20026"/>
                  </a:lnTo>
                  <a:lnTo>
                    <a:pt x="87384" y="14298"/>
                  </a:lnTo>
                  <a:lnTo>
                    <a:pt x="85878" y="12390"/>
                  </a:lnTo>
                  <a:lnTo>
                    <a:pt x="83922" y="11117"/>
                  </a:lnTo>
                  <a:lnTo>
                    <a:pt x="81665" y="10269"/>
                  </a:lnTo>
                  <a:lnTo>
                    <a:pt x="80160" y="8751"/>
                  </a:lnTo>
                  <a:lnTo>
                    <a:pt x="79158" y="6787"/>
                  </a:lnTo>
                  <a:lnTo>
                    <a:pt x="78489" y="4524"/>
                  </a:lnTo>
                  <a:lnTo>
                    <a:pt x="77092" y="3017"/>
                  </a:lnTo>
                  <a:lnTo>
                    <a:pt x="75207" y="2011"/>
                  </a:lnTo>
                  <a:lnTo>
                    <a:pt x="685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2893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>7) </a:t>
            </a:r>
            <a:r>
              <a:rPr lang="en-US" dirty="0"/>
              <a:t>y&gt;|x-3|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057400"/>
            <a:ext cx="4192803" cy="4206240"/>
          </a:xfrm>
          <a:prstGeom prst="rect">
            <a:avLst/>
          </a:prstGeom>
        </p:spPr>
      </p:pic>
      <p:sp>
        <p:nvSpPr>
          <p:cNvPr id="3" name="SMARTPenAnnotation252"/>
          <p:cNvSpPr/>
          <p:nvPr/>
        </p:nvSpPr>
        <p:spPr>
          <a:xfrm>
            <a:off x="1940242" y="1483042"/>
            <a:ext cx="257176" cy="308611"/>
          </a:xfrm>
          <a:custGeom>
            <a:avLst/>
            <a:gdLst/>
            <a:ahLst/>
            <a:cxnLst/>
            <a:rect l="0" t="0" r="0" b="0"/>
            <a:pathLst>
              <a:path w="257176" h="30861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415" y="9325"/>
                </a:lnTo>
                <a:lnTo>
                  <a:pt x="8468" y="11932"/>
                </a:lnTo>
                <a:lnTo>
                  <a:pt x="9455" y="13670"/>
                </a:lnTo>
                <a:lnTo>
                  <a:pt x="11066" y="14828"/>
                </a:lnTo>
                <a:lnTo>
                  <a:pt x="13092" y="15600"/>
                </a:lnTo>
                <a:lnTo>
                  <a:pt x="14443" y="17068"/>
                </a:lnTo>
                <a:lnTo>
                  <a:pt x="15344" y="18999"/>
                </a:lnTo>
                <a:lnTo>
                  <a:pt x="16344" y="23684"/>
                </a:lnTo>
                <a:lnTo>
                  <a:pt x="16789" y="28941"/>
                </a:lnTo>
                <a:lnTo>
                  <a:pt x="19527" y="36993"/>
                </a:lnTo>
                <a:lnTo>
                  <a:pt x="22966" y="45969"/>
                </a:lnTo>
                <a:lnTo>
                  <a:pt x="24495" y="53133"/>
                </a:lnTo>
                <a:lnTo>
                  <a:pt x="26807" y="56377"/>
                </a:lnTo>
                <a:lnTo>
                  <a:pt x="34457" y="62521"/>
                </a:lnTo>
                <a:lnTo>
                  <a:pt x="41667" y="70967"/>
                </a:lnTo>
                <a:lnTo>
                  <a:pt x="48046" y="80119"/>
                </a:lnTo>
                <a:lnTo>
                  <a:pt x="54056" y="87361"/>
                </a:lnTo>
                <a:lnTo>
                  <a:pt x="58898" y="91578"/>
                </a:lnTo>
                <a:lnTo>
                  <a:pt x="64983" y="96295"/>
                </a:lnTo>
                <a:lnTo>
                  <a:pt x="71897" y="101344"/>
                </a:lnTo>
                <a:lnTo>
                  <a:pt x="78411" y="106615"/>
                </a:lnTo>
                <a:lnTo>
                  <a:pt x="84659" y="112034"/>
                </a:lnTo>
                <a:lnTo>
                  <a:pt x="90729" y="117552"/>
                </a:lnTo>
                <a:lnTo>
                  <a:pt x="95729" y="124088"/>
                </a:lnTo>
                <a:lnTo>
                  <a:pt x="100014" y="131303"/>
                </a:lnTo>
                <a:lnTo>
                  <a:pt x="103823" y="138970"/>
                </a:lnTo>
                <a:lnTo>
                  <a:pt x="108268" y="145034"/>
                </a:lnTo>
                <a:lnTo>
                  <a:pt x="113136" y="150030"/>
                </a:lnTo>
                <a:lnTo>
                  <a:pt x="118287" y="154312"/>
                </a:lnTo>
                <a:lnTo>
                  <a:pt x="123625" y="159072"/>
                </a:lnTo>
                <a:lnTo>
                  <a:pt x="134637" y="169441"/>
                </a:lnTo>
                <a:lnTo>
                  <a:pt x="151547" y="185989"/>
                </a:lnTo>
                <a:lnTo>
                  <a:pt x="156276" y="191620"/>
                </a:lnTo>
                <a:lnTo>
                  <a:pt x="160382" y="197279"/>
                </a:lnTo>
                <a:lnTo>
                  <a:pt x="164071" y="202957"/>
                </a:lnTo>
                <a:lnTo>
                  <a:pt x="168436" y="208647"/>
                </a:lnTo>
                <a:lnTo>
                  <a:pt x="173250" y="214346"/>
                </a:lnTo>
                <a:lnTo>
                  <a:pt x="182728" y="224805"/>
                </a:lnTo>
                <a:lnTo>
                  <a:pt x="190115" y="232628"/>
                </a:lnTo>
                <a:lnTo>
                  <a:pt x="196573" y="241820"/>
                </a:lnTo>
                <a:lnTo>
                  <a:pt x="202618" y="251303"/>
                </a:lnTo>
                <a:lnTo>
                  <a:pt x="208480" y="258693"/>
                </a:lnTo>
                <a:lnTo>
                  <a:pt x="212329" y="262949"/>
                </a:lnTo>
                <a:lnTo>
                  <a:pt x="221686" y="272759"/>
                </a:lnTo>
                <a:lnTo>
                  <a:pt x="227115" y="280929"/>
                </a:lnTo>
                <a:lnTo>
                  <a:pt x="230480" y="287735"/>
                </a:lnTo>
                <a:lnTo>
                  <a:pt x="235150" y="293935"/>
                </a:lnTo>
                <a:lnTo>
                  <a:pt x="237729" y="295969"/>
                </a:lnTo>
                <a:lnTo>
                  <a:pt x="240401" y="297325"/>
                </a:lnTo>
                <a:lnTo>
                  <a:pt x="246983" y="299502"/>
                </a:lnTo>
                <a:lnTo>
                  <a:pt x="254174" y="305823"/>
                </a:lnTo>
                <a:lnTo>
                  <a:pt x="25717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3"/>
          <p:cNvSpPr/>
          <p:nvPr/>
        </p:nvSpPr>
        <p:spPr>
          <a:xfrm>
            <a:off x="1961426" y="1517332"/>
            <a:ext cx="210275" cy="265749"/>
          </a:xfrm>
          <a:custGeom>
            <a:avLst/>
            <a:gdLst/>
            <a:ahLst/>
            <a:cxnLst/>
            <a:rect l="0" t="0" r="0" b="0"/>
            <a:pathLst>
              <a:path w="210275" h="265749">
                <a:moveTo>
                  <a:pt x="210274" y="0"/>
                </a:moveTo>
                <a:lnTo>
                  <a:pt x="210274" y="4551"/>
                </a:lnTo>
                <a:lnTo>
                  <a:pt x="209321" y="5891"/>
                </a:lnTo>
                <a:lnTo>
                  <a:pt x="207733" y="6785"/>
                </a:lnTo>
                <a:lnTo>
                  <a:pt x="205723" y="7381"/>
                </a:lnTo>
                <a:lnTo>
                  <a:pt x="204382" y="8731"/>
                </a:lnTo>
                <a:lnTo>
                  <a:pt x="203488" y="10583"/>
                </a:lnTo>
                <a:lnTo>
                  <a:pt x="202893" y="12770"/>
                </a:lnTo>
                <a:lnTo>
                  <a:pt x="197150" y="20281"/>
                </a:lnTo>
                <a:lnTo>
                  <a:pt x="189201" y="29016"/>
                </a:lnTo>
                <a:lnTo>
                  <a:pt x="182493" y="36074"/>
                </a:lnTo>
                <a:lnTo>
                  <a:pt x="179371" y="40242"/>
                </a:lnTo>
                <a:lnTo>
                  <a:pt x="176337" y="44925"/>
                </a:lnTo>
                <a:lnTo>
                  <a:pt x="173362" y="49953"/>
                </a:lnTo>
                <a:lnTo>
                  <a:pt x="170426" y="55209"/>
                </a:lnTo>
                <a:lnTo>
                  <a:pt x="164623" y="66130"/>
                </a:lnTo>
                <a:lnTo>
                  <a:pt x="160790" y="72662"/>
                </a:lnTo>
                <a:lnTo>
                  <a:pt x="151451" y="87539"/>
                </a:lnTo>
                <a:lnTo>
                  <a:pt x="146293" y="94554"/>
                </a:lnTo>
                <a:lnTo>
                  <a:pt x="140950" y="101136"/>
                </a:lnTo>
                <a:lnTo>
                  <a:pt x="135483" y="107429"/>
                </a:lnTo>
                <a:lnTo>
                  <a:pt x="129933" y="114482"/>
                </a:lnTo>
                <a:lnTo>
                  <a:pt x="124328" y="122041"/>
                </a:lnTo>
                <a:lnTo>
                  <a:pt x="118687" y="129938"/>
                </a:lnTo>
                <a:lnTo>
                  <a:pt x="113021" y="137108"/>
                </a:lnTo>
                <a:lnTo>
                  <a:pt x="107338" y="143793"/>
                </a:lnTo>
                <a:lnTo>
                  <a:pt x="101645" y="150154"/>
                </a:lnTo>
                <a:lnTo>
                  <a:pt x="90239" y="162303"/>
                </a:lnTo>
                <a:lnTo>
                  <a:pt x="67395" y="185624"/>
                </a:lnTo>
                <a:lnTo>
                  <a:pt x="62633" y="191377"/>
                </a:lnTo>
                <a:lnTo>
                  <a:pt x="58507" y="197117"/>
                </a:lnTo>
                <a:lnTo>
                  <a:pt x="54803" y="202849"/>
                </a:lnTo>
                <a:lnTo>
                  <a:pt x="51382" y="208575"/>
                </a:lnTo>
                <a:lnTo>
                  <a:pt x="48148" y="214298"/>
                </a:lnTo>
                <a:lnTo>
                  <a:pt x="45040" y="220018"/>
                </a:lnTo>
                <a:lnTo>
                  <a:pt x="42015" y="224783"/>
                </a:lnTo>
                <a:lnTo>
                  <a:pt x="36114" y="232619"/>
                </a:lnTo>
                <a:lnTo>
                  <a:pt x="32255" y="236042"/>
                </a:lnTo>
                <a:lnTo>
                  <a:pt x="27777" y="239276"/>
                </a:lnTo>
                <a:lnTo>
                  <a:pt x="22886" y="242385"/>
                </a:lnTo>
                <a:lnTo>
                  <a:pt x="18674" y="245410"/>
                </a:lnTo>
                <a:lnTo>
                  <a:pt x="14913" y="248379"/>
                </a:lnTo>
                <a:lnTo>
                  <a:pt x="11453" y="251311"/>
                </a:lnTo>
                <a:lnTo>
                  <a:pt x="9146" y="254218"/>
                </a:lnTo>
                <a:lnTo>
                  <a:pt x="6584" y="259988"/>
                </a:lnTo>
                <a:lnTo>
                  <a:pt x="4948" y="261908"/>
                </a:lnTo>
                <a:lnTo>
                  <a:pt x="2905" y="263188"/>
                </a:lnTo>
                <a:lnTo>
                  <a:pt x="590" y="264041"/>
                </a:lnTo>
                <a:lnTo>
                  <a:pt x="0" y="264610"/>
                </a:lnTo>
                <a:lnTo>
                  <a:pt x="559" y="264989"/>
                </a:lnTo>
                <a:lnTo>
                  <a:pt x="4533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4"/>
          <p:cNvSpPr/>
          <p:nvPr/>
        </p:nvSpPr>
        <p:spPr>
          <a:xfrm>
            <a:off x="2291714" y="1628775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8572"/>
                </a:moveTo>
                <a:lnTo>
                  <a:pt x="179986" y="8572"/>
                </a:lnTo>
                <a:lnTo>
                  <a:pt x="184761" y="7620"/>
                </a:lnTo>
                <a:lnTo>
                  <a:pt x="189849" y="6032"/>
                </a:lnTo>
                <a:lnTo>
                  <a:pt x="195146" y="4021"/>
                </a:lnTo>
                <a:lnTo>
                  <a:pt x="199630" y="2681"/>
                </a:lnTo>
                <a:lnTo>
                  <a:pt x="203572" y="1787"/>
                </a:lnTo>
                <a:lnTo>
                  <a:pt x="207152" y="1191"/>
                </a:lnTo>
                <a:lnTo>
                  <a:pt x="210491" y="794"/>
                </a:lnTo>
                <a:lnTo>
                  <a:pt x="213670" y="529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5"/>
          <p:cNvSpPr/>
          <p:nvPr/>
        </p:nvSpPr>
        <p:spPr>
          <a:xfrm>
            <a:off x="2608897" y="1474503"/>
            <a:ext cx="273815" cy="291398"/>
          </a:xfrm>
          <a:custGeom>
            <a:avLst/>
            <a:gdLst/>
            <a:ahLst/>
            <a:cxnLst/>
            <a:rect l="0" t="0" r="0" b="0"/>
            <a:pathLst>
              <a:path w="273815" h="291398">
                <a:moveTo>
                  <a:pt x="0" y="25684"/>
                </a:moveTo>
                <a:lnTo>
                  <a:pt x="4551" y="25684"/>
                </a:lnTo>
                <a:lnTo>
                  <a:pt x="5891" y="24732"/>
                </a:lnTo>
                <a:lnTo>
                  <a:pt x="6785" y="23144"/>
                </a:lnTo>
                <a:lnTo>
                  <a:pt x="7381" y="21133"/>
                </a:lnTo>
                <a:lnTo>
                  <a:pt x="9683" y="19793"/>
                </a:lnTo>
                <a:lnTo>
                  <a:pt x="17321" y="18303"/>
                </a:lnTo>
                <a:lnTo>
                  <a:pt x="22025" y="16954"/>
                </a:lnTo>
                <a:lnTo>
                  <a:pt x="27066" y="15101"/>
                </a:lnTo>
                <a:lnTo>
                  <a:pt x="32331" y="12914"/>
                </a:lnTo>
                <a:lnTo>
                  <a:pt x="38699" y="11456"/>
                </a:lnTo>
                <a:lnTo>
                  <a:pt x="45802" y="10483"/>
                </a:lnTo>
                <a:lnTo>
                  <a:pt x="53395" y="9835"/>
                </a:lnTo>
                <a:lnTo>
                  <a:pt x="60361" y="8451"/>
                </a:lnTo>
                <a:lnTo>
                  <a:pt x="66911" y="6575"/>
                </a:lnTo>
                <a:lnTo>
                  <a:pt x="73182" y="4372"/>
                </a:lnTo>
                <a:lnTo>
                  <a:pt x="80221" y="2904"/>
                </a:lnTo>
                <a:lnTo>
                  <a:pt x="87770" y="1925"/>
                </a:lnTo>
                <a:lnTo>
                  <a:pt x="95661" y="1272"/>
                </a:lnTo>
                <a:lnTo>
                  <a:pt x="103779" y="837"/>
                </a:lnTo>
                <a:lnTo>
                  <a:pt x="120419" y="353"/>
                </a:lnTo>
                <a:lnTo>
                  <a:pt x="153606" y="18"/>
                </a:lnTo>
                <a:lnTo>
                  <a:pt x="159554" y="0"/>
                </a:lnTo>
                <a:lnTo>
                  <a:pt x="164472" y="942"/>
                </a:lnTo>
                <a:lnTo>
                  <a:pt x="172476" y="4527"/>
                </a:lnTo>
                <a:lnTo>
                  <a:pt x="179208" y="9296"/>
                </a:lnTo>
                <a:lnTo>
                  <a:pt x="185376" y="14590"/>
                </a:lnTo>
                <a:lnTo>
                  <a:pt x="195426" y="24035"/>
                </a:lnTo>
                <a:lnTo>
                  <a:pt x="195054" y="26490"/>
                </a:lnTo>
                <a:lnTo>
                  <a:pt x="192101" y="34297"/>
                </a:lnTo>
                <a:lnTo>
                  <a:pt x="187613" y="41577"/>
                </a:lnTo>
                <a:lnTo>
                  <a:pt x="181491" y="48940"/>
                </a:lnTo>
                <a:lnTo>
                  <a:pt x="177192" y="53571"/>
                </a:lnTo>
                <a:lnTo>
                  <a:pt x="162039" y="69189"/>
                </a:lnTo>
                <a:lnTo>
                  <a:pt x="156603" y="74690"/>
                </a:lnTo>
                <a:lnTo>
                  <a:pt x="150122" y="79310"/>
                </a:lnTo>
                <a:lnTo>
                  <a:pt x="142944" y="83342"/>
                </a:lnTo>
                <a:lnTo>
                  <a:pt x="135301" y="86983"/>
                </a:lnTo>
                <a:lnTo>
                  <a:pt x="127348" y="91315"/>
                </a:lnTo>
                <a:lnTo>
                  <a:pt x="119189" y="96108"/>
                </a:lnTo>
                <a:lnTo>
                  <a:pt x="110892" y="101208"/>
                </a:lnTo>
                <a:lnTo>
                  <a:pt x="103455" y="104609"/>
                </a:lnTo>
                <a:lnTo>
                  <a:pt x="96593" y="106875"/>
                </a:lnTo>
                <a:lnTo>
                  <a:pt x="90113" y="108387"/>
                </a:lnTo>
                <a:lnTo>
                  <a:pt x="84840" y="110347"/>
                </a:lnTo>
                <a:lnTo>
                  <a:pt x="76442" y="115064"/>
                </a:lnTo>
                <a:lnTo>
                  <a:pt x="73821" y="117656"/>
                </a:lnTo>
                <a:lnTo>
                  <a:pt x="72074" y="120336"/>
                </a:lnTo>
                <a:lnTo>
                  <a:pt x="69270" y="126931"/>
                </a:lnTo>
                <a:lnTo>
                  <a:pt x="68088" y="127472"/>
                </a:lnTo>
                <a:lnTo>
                  <a:pt x="63778" y="128233"/>
                </a:lnTo>
                <a:lnTo>
                  <a:pt x="67759" y="128512"/>
                </a:lnTo>
                <a:lnTo>
                  <a:pt x="84990" y="128550"/>
                </a:lnTo>
                <a:lnTo>
                  <a:pt x="89998" y="127599"/>
                </a:lnTo>
                <a:lnTo>
                  <a:pt x="95241" y="126012"/>
                </a:lnTo>
                <a:lnTo>
                  <a:pt x="100642" y="124002"/>
                </a:lnTo>
                <a:lnTo>
                  <a:pt x="107100" y="122662"/>
                </a:lnTo>
                <a:lnTo>
                  <a:pt x="114262" y="121768"/>
                </a:lnTo>
                <a:lnTo>
                  <a:pt x="121895" y="121173"/>
                </a:lnTo>
                <a:lnTo>
                  <a:pt x="129841" y="120776"/>
                </a:lnTo>
                <a:lnTo>
                  <a:pt x="146289" y="120335"/>
                </a:lnTo>
                <a:lnTo>
                  <a:pt x="153724" y="121169"/>
                </a:lnTo>
                <a:lnTo>
                  <a:pt x="160585" y="122678"/>
                </a:lnTo>
                <a:lnTo>
                  <a:pt x="167064" y="124637"/>
                </a:lnTo>
                <a:lnTo>
                  <a:pt x="174241" y="125943"/>
                </a:lnTo>
                <a:lnTo>
                  <a:pt x="181883" y="126813"/>
                </a:lnTo>
                <a:lnTo>
                  <a:pt x="189836" y="127393"/>
                </a:lnTo>
                <a:lnTo>
                  <a:pt x="197042" y="128733"/>
                </a:lnTo>
                <a:lnTo>
                  <a:pt x="203751" y="130578"/>
                </a:lnTo>
                <a:lnTo>
                  <a:pt x="210129" y="132761"/>
                </a:lnTo>
                <a:lnTo>
                  <a:pt x="216286" y="135169"/>
                </a:lnTo>
                <a:lnTo>
                  <a:pt x="222296" y="137726"/>
                </a:lnTo>
                <a:lnTo>
                  <a:pt x="228207" y="140384"/>
                </a:lnTo>
                <a:lnTo>
                  <a:pt x="233101" y="143108"/>
                </a:lnTo>
                <a:lnTo>
                  <a:pt x="241078" y="148675"/>
                </a:lnTo>
                <a:lnTo>
                  <a:pt x="247798" y="156864"/>
                </a:lnTo>
                <a:lnTo>
                  <a:pt x="253960" y="165901"/>
                </a:lnTo>
                <a:lnTo>
                  <a:pt x="259874" y="173093"/>
                </a:lnTo>
                <a:lnTo>
                  <a:pt x="265677" y="179464"/>
                </a:lnTo>
                <a:lnTo>
                  <a:pt x="268558" y="182497"/>
                </a:lnTo>
                <a:lnTo>
                  <a:pt x="270478" y="186423"/>
                </a:lnTo>
                <a:lnTo>
                  <a:pt x="271759" y="190946"/>
                </a:lnTo>
                <a:lnTo>
                  <a:pt x="272613" y="195866"/>
                </a:lnTo>
                <a:lnTo>
                  <a:pt x="273561" y="203873"/>
                </a:lnTo>
                <a:lnTo>
                  <a:pt x="273814" y="207342"/>
                </a:lnTo>
                <a:lnTo>
                  <a:pt x="271555" y="216276"/>
                </a:lnTo>
                <a:lnTo>
                  <a:pt x="269619" y="221325"/>
                </a:lnTo>
                <a:lnTo>
                  <a:pt x="266424" y="225644"/>
                </a:lnTo>
                <a:lnTo>
                  <a:pt x="262388" y="229476"/>
                </a:lnTo>
                <a:lnTo>
                  <a:pt x="257793" y="232983"/>
                </a:lnTo>
                <a:lnTo>
                  <a:pt x="250147" y="241959"/>
                </a:lnTo>
                <a:lnTo>
                  <a:pt x="246775" y="247020"/>
                </a:lnTo>
                <a:lnTo>
                  <a:pt x="241669" y="251346"/>
                </a:lnTo>
                <a:lnTo>
                  <a:pt x="235408" y="255183"/>
                </a:lnTo>
                <a:lnTo>
                  <a:pt x="191683" y="277029"/>
                </a:lnTo>
                <a:lnTo>
                  <a:pt x="185891" y="278973"/>
                </a:lnTo>
                <a:lnTo>
                  <a:pt x="180125" y="280268"/>
                </a:lnTo>
                <a:lnTo>
                  <a:pt x="174376" y="281132"/>
                </a:lnTo>
                <a:lnTo>
                  <a:pt x="168638" y="282660"/>
                </a:lnTo>
                <a:lnTo>
                  <a:pt x="162908" y="284631"/>
                </a:lnTo>
                <a:lnTo>
                  <a:pt x="157183" y="286898"/>
                </a:lnTo>
                <a:lnTo>
                  <a:pt x="151461" y="288409"/>
                </a:lnTo>
                <a:lnTo>
                  <a:pt x="145742" y="289417"/>
                </a:lnTo>
                <a:lnTo>
                  <a:pt x="140023" y="290088"/>
                </a:lnTo>
                <a:lnTo>
                  <a:pt x="134307" y="290536"/>
                </a:lnTo>
                <a:lnTo>
                  <a:pt x="128590" y="290834"/>
                </a:lnTo>
                <a:lnTo>
                  <a:pt x="117159" y="291166"/>
                </a:lnTo>
                <a:lnTo>
                  <a:pt x="88583" y="291397"/>
                </a:lnTo>
                <a:lnTo>
                  <a:pt x="83820" y="290456"/>
                </a:lnTo>
                <a:lnTo>
                  <a:pt x="75988" y="286870"/>
                </a:lnTo>
                <a:lnTo>
                  <a:pt x="69333" y="282102"/>
                </a:lnTo>
                <a:lnTo>
                  <a:pt x="61849" y="275830"/>
                </a:lnTo>
                <a:lnTo>
                  <a:pt x="56002" y="270193"/>
                </a:lnTo>
                <a:lnTo>
                  <a:pt x="53528" y="268700"/>
                </a:lnTo>
                <a:lnTo>
                  <a:pt x="48238" y="267041"/>
                </a:lnTo>
                <a:lnTo>
                  <a:pt x="46446" y="265646"/>
                </a:lnTo>
                <a:lnTo>
                  <a:pt x="45252" y="263764"/>
                </a:lnTo>
                <a:lnTo>
                  <a:pt x="42862" y="25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6"/>
          <p:cNvSpPr/>
          <p:nvPr/>
        </p:nvSpPr>
        <p:spPr>
          <a:xfrm>
            <a:off x="3054667" y="1560194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176781" y="8573"/>
                </a:lnTo>
                <a:lnTo>
                  <a:pt x="182624" y="7620"/>
                </a:lnTo>
                <a:lnTo>
                  <a:pt x="188424" y="6033"/>
                </a:lnTo>
                <a:lnTo>
                  <a:pt x="194196" y="4022"/>
                </a:lnTo>
                <a:lnTo>
                  <a:pt x="198997" y="2682"/>
                </a:lnTo>
                <a:lnTo>
                  <a:pt x="203150" y="1788"/>
                </a:lnTo>
                <a:lnTo>
                  <a:pt x="206870" y="1192"/>
                </a:lnTo>
                <a:lnTo>
                  <a:pt x="210303" y="795"/>
                </a:lnTo>
                <a:lnTo>
                  <a:pt x="213545" y="530"/>
                </a:lnTo>
                <a:lnTo>
                  <a:pt x="216658" y="354"/>
                </a:lnTo>
                <a:lnTo>
                  <a:pt x="222658" y="15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7"/>
          <p:cNvSpPr/>
          <p:nvPr/>
        </p:nvSpPr>
        <p:spPr>
          <a:xfrm>
            <a:off x="3063239" y="1649576"/>
            <a:ext cx="257176" cy="30635"/>
          </a:xfrm>
          <a:custGeom>
            <a:avLst/>
            <a:gdLst/>
            <a:ahLst/>
            <a:cxnLst/>
            <a:rect l="0" t="0" r="0" b="0"/>
            <a:pathLst>
              <a:path w="257176" h="30635">
                <a:moveTo>
                  <a:pt x="0" y="30634"/>
                </a:moveTo>
                <a:lnTo>
                  <a:pt x="4551" y="30634"/>
                </a:lnTo>
                <a:lnTo>
                  <a:pt x="6844" y="29681"/>
                </a:lnTo>
                <a:lnTo>
                  <a:pt x="9326" y="28094"/>
                </a:lnTo>
                <a:lnTo>
                  <a:pt x="11932" y="26083"/>
                </a:lnTo>
                <a:lnTo>
                  <a:pt x="15575" y="24742"/>
                </a:lnTo>
                <a:lnTo>
                  <a:pt x="19909" y="23848"/>
                </a:lnTo>
                <a:lnTo>
                  <a:pt x="24703" y="23253"/>
                </a:lnTo>
                <a:lnTo>
                  <a:pt x="29803" y="21903"/>
                </a:lnTo>
                <a:lnTo>
                  <a:pt x="35109" y="20051"/>
                </a:lnTo>
                <a:lnTo>
                  <a:pt x="40551" y="17863"/>
                </a:lnTo>
                <a:lnTo>
                  <a:pt x="47989" y="16405"/>
                </a:lnTo>
                <a:lnTo>
                  <a:pt x="56758" y="15433"/>
                </a:lnTo>
                <a:lnTo>
                  <a:pt x="66414" y="14785"/>
                </a:lnTo>
                <a:lnTo>
                  <a:pt x="75709" y="13400"/>
                </a:lnTo>
                <a:lnTo>
                  <a:pt x="84763" y="11525"/>
                </a:lnTo>
                <a:lnTo>
                  <a:pt x="93656" y="9322"/>
                </a:lnTo>
                <a:lnTo>
                  <a:pt x="102443" y="7853"/>
                </a:lnTo>
                <a:lnTo>
                  <a:pt x="111158" y="6874"/>
                </a:lnTo>
                <a:lnTo>
                  <a:pt x="119826" y="6221"/>
                </a:lnTo>
                <a:lnTo>
                  <a:pt x="128461" y="5786"/>
                </a:lnTo>
                <a:lnTo>
                  <a:pt x="145676" y="5303"/>
                </a:lnTo>
                <a:lnTo>
                  <a:pt x="166883" y="5031"/>
                </a:lnTo>
                <a:lnTo>
                  <a:pt x="174120" y="4040"/>
                </a:lnTo>
                <a:lnTo>
                  <a:pt x="181803" y="2427"/>
                </a:lnTo>
                <a:lnTo>
                  <a:pt x="189782" y="399"/>
                </a:lnTo>
                <a:lnTo>
                  <a:pt x="197006" y="0"/>
                </a:lnTo>
                <a:lnTo>
                  <a:pt x="203728" y="686"/>
                </a:lnTo>
                <a:lnTo>
                  <a:pt x="210114" y="2096"/>
                </a:lnTo>
                <a:lnTo>
                  <a:pt x="215324" y="3036"/>
                </a:lnTo>
                <a:lnTo>
                  <a:pt x="219749" y="3663"/>
                </a:lnTo>
                <a:lnTo>
                  <a:pt x="223652" y="4081"/>
                </a:lnTo>
                <a:lnTo>
                  <a:pt x="228159" y="4359"/>
                </a:lnTo>
                <a:lnTo>
                  <a:pt x="238247" y="4668"/>
                </a:lnTo>
                <a:lnTo>
                  <a:pt x="257175" y="49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8"/>
          <p:cNvSpPr/>
          <p:nvPr/>
        </p:nvSpPr>
        <p:spPr>
          <a:xfrm>
            <a:off x="3440796" y="1508763"/>
            <a:ext cx="290939" cy="236293"/>
          </a:xfrm>
          <a:custGeom>
            <a:avLst/>
            <a:gdLst/>
            <a:ahLst/>
            <a:cxnLst/>
            <a:rect l="0" t="0" r="0" b="0"/>
            <a:pathLst>
              <a:path w="290939" h="236293">
                <a:moveTo>
                  <a:pt x="59641" y="25714"/>
                </a:moveTo>
                <a:lnTo>
                  <a:pt x="64192" y="21163"/>
                </a:lnTo>
                <a:lnTo>
                  <a:pt x="65533" y="18870"/>
                </a:lnTo>
                <a:lnTo>
                  <a:pt x="67419" y="12045"/>
                </a:lnTo>
                <a:lnTo>
                  <a:pt x="68109" y="9027"/>
                </a:lnTo>
                <a:lnTo>
                  <a:pt x="59745" y="8573"/>
                </a:lnTo>
                <a:lnTo>
                  <a:pt x="55121" y="13121"/>
                </a:lnTo>
                <a:lnTo>
                  <a:pt x="52818" y="14461"/>
                </a:lnTo>
                <a:lnTo>
                  <a:pt x="47718" y="15950"/>
                </a:lnTo>
                <a:lnTo>
                  <a:pt x="45977" y="17300"/>
                </a:lnTo>
                <a:lnTo>
                  <a:pt x="44817" y="19152"/>
                </a:lnTo>
                <a:lnTo>
                  <a:pt x="44044" y="21340"/>
                </a:lnTo>
                <a:lnTo>
                  <a:pt x="40644" y="26310"/>
                </a:lnTo>
                <a:lnTo>
                  <a:pt x="35958" y="31694"/>
                </a:lnTo>
                <a:lnTo>
                  <a:pt x="30700" y="37262"/>
                </a:lnTo>
                <a:lnTo>
                  <a:pt x="27965" y="41032"/>
                </a:lnTo>
                <a:lnTo>
                  <a:pt x="25188" y="45451"/>
                </a:lnTo>
                <a:lnTo>
                  <a:pt x="22385" y="50302"/>
                </a:lnTo>
                <a:lnTo>
                  <a:pt x="19564" y="54489"/>
                </a:lnTo>
                <a:lnTo>
                  <a:pt x="13889" y="61680"/>
                </a:lnTo>
                <a:lnTo>
                  <a:pt x="10732" y="68052"/>
                </a:lnTo>
                <a:lnTo>
                  <a:pt x="9329" y="75011"/>
                </a:lnTo>
                <a:lnTo>
                  <a:pt x="8955" y="79533"/>
                </a:lnTo>
                <a:lnTo>
                  <a:pt x="8705" y="84454"/>
                </a:lnTo>
                <a:lnTo>
                  <a:pt x="7586" y="89639"/>
                </a:lnTo>
                <a:lnTo>
                  <a:pt x="5888" y="95001"/>
                </a:lnTo>
                <a:lnTo>
                  <a:pt x="3803" y="100480"/>
                </a:lnTo>
                <a:lnTo>
                  <a:pt x="2413" y="106038"/>
                </a:lnTo>
                <a:lnTo>
                  <a:pt x="1486" y="111648"/>
                </a:lnTo>
                <a:lnTo>
                  <a:pt x="869" y="117294"/>
                </a:lnTo>
                <a:lnTo>
                  <a:pt x="457" y="122010"/>
                </a:lnTo>
                <a:lnTo>
                  <a:pt x="183" y="126106"/>
                </a:lnTo>
                <a:lnTo>
                  <a:pt x="0" y="129790"/>
                </a:lnTo>
                <a:lnTo>
                  <a:pt x="830" y="133198"/>
                </a:lnTo>
                <a:lnTo>
                  <a:pt x="4293" y="139524"/>
                </a:lnTo>
                <a:lnTo>
                  <a:pt x="5597" y="143498"/>
                </a:lnTo>
                <a:lnTo>
                  <a:pt x="6467" y="148051"/>
                </a:lnTo>
                <a:lnTo>
                  <a:pt x="7047" y="152992"/>
                </a:lnTo>
                <a:lnTo>
                  <a:pt x="8386" y="158191"/>
                </a:lnTo>
                <a:lnTo>
                  <a:pt x="10231" y="163562"/>
                </a:lnTo>
                <a:lnTo>
                  <a:pt x="12414" y="169048"/>
                </a:lnTo>
                <a:lnTo>
                  <a:pt x="13869" y="173657"/>
                </a:lnTo>
                <a:lnTo>
                  <a:pt x="14839" y="177683"/>
                </a:lnTo>
                <a:lnTo>
                  <a:pt x="15485" y="181319"/>
                </a:lnTo>
                <a:lnTo>
                  <a:pt x="16869" y="185648"/>
                </a:lnTo>
                <a:lnTo>
                  <a:pt x="18743" y="190439"/>
                </a:lnTo>
                <a:lnTo>
                  <a:pt x="20946" y="195538"/>
                </a:lnTo>
                <a:lnTo>
                  <a:pt x="24320" y="199890"/>
                </a:lnTo>
                <a:lnTo>
                  <a:pt x="33148" y="207266"/>
                </a:lnTo>
                <a:lnTo>
                  <a:pt x="40881" y="213719"/>
                </a:lnTo>
                <a:lnTo>
                  <a:pt x="48446" y="219762"/>
                </a:lnTo>
                <a:lnTo>
                  <a:pt x="53130" y="222707"/>
                </a:lnTo>
                <a:lnTo>
                  <a:pt x="58158" y="225622"/>
                </a:lnTo>
                <a:lnTo>
                  <a:pt x="63415" y="227566"/>
                </a:lnTo>
                <a:lnTo>
                  <a:pt x="68825" y="228862"/>
                </a:lnTo>
                <a:lnTo>
                  <a:pt x="74336" y="229726"/>
                </a:lnTo>
                <a:lnTo>
                  <a:pt x="79915" y="230302"/>
                </a:lnTo>
                <a:lnTo>
                  <a:pt x="85539" y="230686"/>
                </a:lnTo>
                <a:lnTo>
                  <a:pt x="91194" y="230942"/>
                </a:lnTo>
                <a:lnTo>
                  <a:pt x="95917" y="232065"/>
                </a:lnTo>
                <a:lnTo>
                  <a:pt x="103703" y="235853"/>
                </a:lnTo>
                <a:lnTo>
                  <a:pt x="109019" y="236292"/>
                </a:lnTo>
                <a:lnTo>
                  <a:pt x="115419" y="235632"/>
                </a:lnTo>
                <a:lnTo>
                  <a:pt x="122544" y="234239"/>
                </a:lnTo>
                <a:lnTo>
                  <a:pt x="128247" y="233311"/>
                </a:lnTo>
                <a:lnTo>
                  <a:pt x="137123" y="232279"/>
                </a:lnTo>
                <a:lnTo>
                  <a:pt x="142728" y="231052"/>
                </a:lnTo>
                <a:lnTo>
                  <a:pt x="149322" y="229281"/>
                </a:lnTo>
                <a:lnTo>
                  <a:pt x="156576" y="227148"/>
                </a:lnTo>
                <a:lnTo>
                  <a:pt x="163317" y="224773"/>
                </a:lnTo>
                <a:lnTo>
                  <a:pt x="169716" y="222238"/>
                </a:lnTo>
                <a:lnTo>
                  <a:pt x="175887" y="219595"/>
                </a:lnTo>
                <a:lnTo>
                  <a:pt x="182858" y="216880"/>
                </a:lnTo>
                <a:lnTo>
                  <a:pt x="198224" y="211324"/>
                </a:lnTo>
                <a:lnTo>
                  <a:pt x="205370" y="208509"/>
                </a:lnTo>
                <a:lnTo>
                  <a:pt x="212039" y="205680"/>
                </a:lnTo>
                <a:lnTo>
                  <a:pt x="218390" y="202841"/>
                </a:lnTo>
                <a:lnTo>
                  <a:pt x="223576" y="199996"/>
                </a:lnTo>
                <a:lnTo>
                  <a:pt x="236379" y="191442"/>
                </a:lnTo>
                <a:lnTo>
                  <a:pt x="241283" y="188587"/>
                </a:lnTo>
                <a:lnTo>
                  <a:pt x="246459" y="185731"/>
                </a:lnTo>
                <a:lnTo>
                  <a:pt x="251813" y="181922"/>
                </a:lnTo>
                <a:lnTo>
                  <a:pt x="257288" y="177478"/>
                </a:lnTo>
                <a:lnTo>
                  <a:pt x="267500" y="168412"/>
                </a:lnTo>
                <a:lnTo>
                  <a:pt x="275213" y="161208"/>
                </a:lnTo>
                <a:lnTo>
                  <a:pt x="284910" y="151797"/>
                </a:lnTo>
                <a:lnTo>
                  <a:pt x="286973" y="147869"/>
                </a:lnTo>
                <a:lnTo>
                  <a:pt x="288348" y="143346"/>
                </a:lnTo>
                <a:lnTo>
                  <a:pt x="289265" y="138425"/>
                </a:lnTo>
                <a:lnTo>
                  <a:pt x="289876" y="134192"/>
                </a:lnTo>
                <a:lnTo>
                  <a:pt x="290555" y="126949"/>
                </a:lnTo>
                <a:lnTo>
                  <a:pt x="290736" y="122732"/>
                </a:lnTo>
                <a:lnTo>
                  <a:pt x="290938" y="112965"/>
                </a:lnTo>
                <a:lnTo>
                  <a:pt x="290039" y="108647"/>
                </a:lnTo>
                <a:lnTo>
                  <a:pt x="286500" y="101308"/>
                </a:lnTo>
                <a:lnTo>
                  <a:pt x="281752" y="92331"/>
                </a:lnTo>
                <a:lnTo>
                  <a:pt x="279153" y="87271"/>
                </a:lnTo>
                <a:lnTo>
                  <a:pt x="276467" y="82944"/>
                </a:lnTo>
                <a:lnTo>
                  <a:pt x="270943" y="75597"/>
                </a:lnTo>
                <a:lnTo>
                  <a:pt x="265313" y="69157"/>
                </a:lnTo>
                <a:lnTo>
                  <a:pt x="259636" y="62167"/>
                </a:lnTo>
                <a:lnTo>
                  <a:pt x="256789" y="57636"/>
                </a:lnTo>
                <a:lnTo>
                  <a:pt x="253938" y="52710"/>
                </a:lnTo>
                <a:lnTo>
                  <a:pt x="250132" y="48474"/>
                </a:lnTo>
                <a:lnTo>
                  <a:pt x="245690" y="44697"/>
                </a:lnTo>
                <a:lnTo>
                  <a:pt x="236627" y="37961"/>
                </a:lnTo>
                <a:lnTo>
                  <a:pt x="229424" y="31792"/>
                </a:lnTo>
                <a:lnTo>
                  <a:pt x="220508" y="25875"/>
                </a:lnTo>
                <a:lnTo>
                  <a:pt x="215463" y="22964"/>
                </a:lnTo>
                <a:lnTo>
                  <a:pt x="204777" y="17189"/>
                </a:lnTo>
                <a:lnTo>
                  <a:pt x="199261" y="14316"/>
                </a:lnTo>
                <a:lnTo>
                  <a:pt x="193679" y="12400"/>
                </a:lnTo>
                <a:lnTo>
                  <a:pt x="188052" y="11123"/>
                </a:lnTo>
                <a:lnTo>
                  <a:pt x="182396" y="10272"/>
                </a:lnTo>
                <a:lnTo>
                  <a:pt x="176720" y="8752"/>
                </a:lnTo>
                <a:lnTo>
                  <a:pt x="171031" y="6786"/>
                </a:lnTo>
                <a:lnTo>
                  <a:pt x="165334" y="4523"/>
                </a:lnTo>
                <a:lnTo>
                  <a:pt x="158678" y="3014"/>
                </a:lnTo>
                <a:lnTo>
                  <a:pt x="151383" y="2008"/>
                </a:lnTo>
                <a:lnTo>
                  <a:pt x="143662" y="1338"/>
                </a:lnTo>
                <a:lnTo>
                  <a:pt x="136610" y="891"/>
                </a:lnTo>
                <a:lnTo>
                  <a:pt x="123694" y="394"/>
                </a:lnTo>
                <a:lnTo>
                  <a:pt x="110264" y="114"/>
                </a:lnTo>
                <a:lnTo>
                  <a:pt x="66115" y="0"/>
                </a:lnTo>
                <a:lnTo>
                  <a:pt x="63005" y="951"/>
                </a:lnTo>
                <a:lnTo>
                  <a:pt x="54076" y="5889"/>
                </a:lnTo>
                <a:lnTo>
                  <a:pt x="45398" y="8727"/>
                </a:lnTo>
                <a:lnTo>
                  <a:pt x="42526" y="10580"/>
                </a:lnTo>
                <a:lnTo>
                  <a:pt x="33924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9"/>
          <p:cNvSpPr/>
          <p:nvPr/>
        </p:nvSpPr>
        <p:spPr>
          <a:xfrm>
            <a:off x="2557462" y="1903095"/>
            <a:ext cx="93103" cy="240031"/>
          </a:xfrm>
          <a:custGeom>
            <a:avLst/>
            <a:gdLst/>
            <a:ahLst/>
            <a:cxnLst/>
            <a:rect l="0" t="0" r="0" b="0"/>
            <a:pathLst>
              <a:path w="93103" h="240031">
                <a:moveTo>
                  <a:pt x="0" y="0"/>
                </a:moveTo>
                <a:lnTo>
                  <a:pt x="20151" y="20151"/>
                </a:lnTo>
                <a:lnTo>
                  <a:pt x="22959" y="23911"/>
                </a:lnTo>
                <a:lnTo>
                  <a:pt x="25784" y="28323"/>
                </a:lnTo>
                <a:lnTo>
                  <a:pt x="28619" y="33169"/>
                </a:lnTo>
                <a:lnTo>
                  <a:pt x="31462" y="37353"/>
                </a:lnTo>
                <a:lnTo>
                  <a:pt x="34310" y="41094"/>
                </a:lnTo>
                <a:lnTo>
                  <a:pt x="37161" y="44541"/>
                </a:lnTo>
                <a:lnTo>
                  <a:pt x="40014" y="48744"/>
                </a:lnTo>
                <a:lnTo>
                  <a:pt x="42868" y="53451"/>
                </a:lnTo>
                <a:lnTo>
                  <a:pt x="45724" y="58494"/>
                </a:lnTo>
                <a:lnTo>
                  <a:pt x="48580" y="64713"/>
                </a:lnTo>
                <a:lnTo>
                  <a:pt x="51437" y="71717"/>
                </a:lnTo>
                <a:lnTo>
                  <a:pt x="54294" y="79244"/>
                </a:lnTo>
                <a:lnTo>
                  <a:pt x="57151" y="86167"/>
                </a:lnTo>
                <a:lnTo>
                  <a:pt x="60008" y="92687"/>
                </a:lnTo>
                <a:lnTo>
                  <a:pt x="65723" y="105011"/>
                </a:lnTo>
                <a:lnTo>
                  <a:pt x="71438" y="116839"/>
                </a:lnTo>
                <a:lnTo>
                  <a:pt x="74295" y="123613"/>
                </a:lnTo>
                <a:lnTo>
                  <a:pt x="77152" y="130986"/>
                </a:lnTo>
                <a:lnTo>
                  <a:pt x="80010" y="138759"/>
                </a:lnTo>
                <a:lnTo>
                  <a:pt x="81915" y="145846"/>
                </a:lnTo>
                <a:lnTo>
                  <a:pt x="83185" y="152475"/>
                </a:lnTo>
                <a:lnTo>
                  <a:pt x="84031" y="158800"/>
                </a:lnTo>
                <a:lnTo>
                  <a:pt x="84596" y="164921"/>
                </a:lnTo>
                <a:lnTo>
                  <a:pt x="84972" y="170908"/>
                </a:lnTo>
                <a:lnTo>
                  <a:pt x="85391" y="181686"/>
                </a:lnTo>
                <a:lnTo>
                  <a:pt x="85626" y="193109"/>
                </a:lnTo>
                <a:lnTo>
                  <a:pt x="85681" y="199491"/>
                </a:lnTo>
                <a:lnTo>
                  <a:pt x="86648" y="202526"/>
                </a:lnTo>
                <a:lnTo>
                  <a:pt x="88245" y="205503"/>
                </a:lnTo>
                <a:lnTo>
                  <a:pt x="90263" y="208439"/>
                </a:lnTo>
                <a:lnTo>
                  <a:pt x="92504" y="214242"/>
                </a:lnTo>
                <a:lnTo>
                  <a:pt x="93102" y="217123"/>
                </a:lnTo>
                <a:lnTo>
                  <a:pt x="92548" y="219043"/>
                </a:lnTo>
                <a:lnTo>
                  <a:pt x="91226" y="220324"/>
                </a:lnTo>
                <a:lnTo>
                  <a:pt x="89392" y="221177"/>
                </a:lnTo>
                <a:lnTo>
                  <a:pt x="88170" y="222699"/>
                </a:lnTo>
                <a:lnTo>
                  <a:pt x="87355" y="224666"/>
                </a:lnTo>
                <a:lnTo>
                  <a:pt x="86208" y="231985"/>
                </a:lnTo>
                <a:lnTo>
                  <a:pt x="8572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0"/>
          <p:cNvSpPr/>
          <p:nvPr/>
        </p:nvSpPr>
        <p:spPr>
          <a:xfrm>
            <a:off x="2514600" y="2005964"/>
            <a:ext cx="197168" cy="42864"/>
          </a:xfrm>
          <a:custGeom>
            <a:avLst/>
            <a:gdLst/>
            <a:ahLst/>
            <a:cxnLst/>
            <a:rect l="0" t="0" r="0" b="0"/>
            <a:pathLst>
              <a:path w="197168" h="42864">
                <a:moveTo>
                  <a:pt x="0" y="42863"/>
                </a:moveTo>
                <a:lnTo>
                  <a:pt x="11931" y="42863"/>
                </a:lnTo>
                <a:lnTo>
                  <a:pt x="15574" y="41911"/>
                </a:lnTo>
                <a:lnTo>
                  <a:pt x="19908" y="40323"/>
                </a:lnTo>
                <a:lnTo>
                  <a:pt x="24702" y="38312"/>
                </a:lnTo>
                <a:lnTo>
                  <a:pt x="28850" y="36972"/>
                </a:lnTo>
                <a:lnTo>
                  <a:pt x="32568" y="36078"/>
                </a:lnTo>
                <a:lnTo>
                  <a:pt x="35999" y="35482"/>
                </a:lnTo>
                <a:lnTo>
                  <a:pt x="41144" y="35085"/>
                </a:lnTo>
                <a:lnTo>
                  <a:pt x="47432" y="34820"/>
                </a:lnTo>
                <a:lnTo>
                  <a:pt x="54481" y="34644"/>
                </a:lnTo>
                <a:lnTo>
                  <a:pt x="62038" y="33573"/>
                </a:lnTo>
                <a:lnTo>
                  <a:pt x="69934" y="31907"/>
                </a:lnTo>
                <a:lnTo>
                  <a:pt x="78055" y="29844"/>
                </a:lnTo>
                <a:lnTo>
                  <a:pt x="86326" y="27516"/>
                </a:lnTo>
                <a:lnTo>
                  <a:pt x="103137" y="22390"/>
                </a:lnTo>
                <a:lnTo>
                  <a:pt x="110668" y="20642"/>
                </a:lnTo>
                <a:lnTo>
                  <a:pt x="117593" y="19476"/>
                </a:lnTo>
                <a:lnTo>
                  <a:pt x="124115" y="18699"/>
                </a:lnTo>
                <a:lnTo>
                  <a:pt x="131321" y="17229"/>
                </a:lnTo>
                <a:lnTo>
                  <a:pt x="138982" y="15296"/>
                </a:lnTo>
                <a:lnTo>
                  <a:pt x="146947" y="13055"/>
                </a:lnTo>
                <a:lnTo>
                  <a:pt x="154162" y="10609"/>
                </a:lnTo>
                <a:lnTo>
                  <a:pt x="160877" y="8025"/>
                </a:lnTo>
                <a:lnTo>
                  <a:pt x="167259" y="5350"/>
                </a:lnTo>
                <a:lnTo>
                  <a:pt x="173418" y="3567"/>
                </a:lnTo>
                <a:lnTo>
                  <a:pt x="179429" y="2378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1"/>
          <p:cNvSpPr/>
          <p:nvPr/>
        </p:nvSpPr>
        <p:spPr>
          <a:xfrm>
            <a:off x="2788919" y="1920595"/>
            <a:ext cx="281071" cy="213914"/>
          </a:xfrm>
          <a:custGeom>
            <a:avLst/>
            <a:gdLst/>
            <a:ahLst/>
            <a:cxnLst/>
            <a:rect l="0" t="0" r="0" b="0"/>
            <a:pathLst>
              <a:path w="281071" h="213914">
                <a:moveTo>
                  <a:pt x="0" y="25362"/>
                </a:moveTo>
                <a:lnTo>
                  <a:pt x="8220" y="17143"/>
                </a:lnTo>
                <a:lnTo>
                  <a:pt x="13019" y="16894"/>
                </a:lnTo>
                <a:lnTo>
                  <a:pt x="15347" y="15907"/>
                </a:lnTo>
                <a:lnTo>
                  <a:pt x="23174" y="10919"/>
                </a:lnTo>
                <a:lnTo>
                  <a:pt x="28715" y="9418"/>
                </a:lnTo>
                <a:lnTo>
                  <a:pt x="33431" y="9018"/>
                </a:lnTo>
                <a:lnTo>
                  <a:pt x="39432" y="8751"/>
                </a:lnTo>
                <a:lnTo>
                  <a:pt x="58992" y="8375"/>
                </a:lnTo>
                <a:lnTo>
                  <a:pt x="65045" y="8322"/>
                </a:lnTo>
                <a:lnTo>
                  <a:pt x="71939" y="7335"/>
                </a:lnTo>
                <a:lnTo>
                  <a:pt x="79392" y="5724"/>
                </a:lnTo>
                <a:lnTo>
                  <a:pt x="87218" y="3698"/>
                </a:lnTo>
                <a:lnTo>
                  <a:pt x="94341" y="2346"/>
                </a:lnTo>
                <a:lnTo>
                  <a:pt x="100994" y="1446"/>
                </a:lnTo>
                <a:lnTo>
                  <a:pt x="107334" y="846"/>
                </a:lnTo>
                <a:lnTo>
                  <a:pt x="114419" y="445"/>
                </a:lnTo>
                <a:lnTo>
                  <a:pt x="129911" y="0"/>
                </a:lnTo>
                <a:lnTo>
                  <a:pt x="137090" y="834"/>
                </a:lnTo>
                <a:lnTo>
                  <a:pt x="143781" y="2343"/>
                </a:lnTo>
                <a:lnTo>
                  <a:pt x="150147" y="4301"/>
                </a:lnTo>
                <a:lnTo>
                  <a:pt x="155343" y="5606"/>
                </a:lnTo>
                <a:lnTo>
                  <a:pt x="163656" y="7057"/>
                </a:lnTo>
                <a:lnTo>
                  <a:pt x="170526" y="10241"/>
                </a:lnTo>
                <a:lnTo>
                  <a:pt x="176755" y="14832"/>
                </a:lnTo>
                <a:lnTo>
                  <a:pt x="182698" y="20047"/>
                </a:lnTo>
                <a:lnTo>
                  <a:pt x="184664" y="22771"/>
                </a:lnTo>
                <a:lnTo>
                  <a:pt x="186848" y="28338"/>
                </a:lnTo>
                <a:lnTo>
                  <a:pt x="185526" y="32109"/>
                </a:lnTo>
                <a:lnTo>
                  <a:pt x="182739" y="36527"/>
                </a:lnTo>
                <a:lnTo>
                  <a:pt x="178976" y="41378"/>
                </a:lnTo>
                <a:lnTo>
                  <a:pt x="175515" y="45564"/>
                </a:lnTo>
                <a:lnTo>
                  <a:pt x="172255" y="49308"/>
                </a:lnTo>
                <a:lnTo>
                  <a:pt x="169129" y="52756"/>
                </a:lnTo>
                <a:lnTo>
                  <a:pt x="160577" y="61667"/>
                </a:lnTo>
                <a:lnTo>
                  <a:pt x="144114" y="78359"/>
                </a:lnTo>
                <a:lnTo>
                  <a:pt x="139891" y="81649"/>
                </a:lnTo>
                <a:lnTo>
                  <a:pt x="135171" y="84794"/>
                </a:lnTo>
                <a:lnTo>
                  <a:pt x="130119" y="87843"/>
                </a:lnTo>
                <a:lnTo>
                  <a:pt x="121966" y="91232"/>
                </a:lnTo>
                <a:lnTo>
                  <a:pt x="118458" y="92135"/>
                </a:lnTo>
                <a:lnTo>
                  <a:pt x="116120" y="93690"/>
                </a:lnTo>
                <a:lnTo>
                  <a:pt x="114561" y="95679"/>
                </a:lnTo>
                <a:lnTo>
                  <a:pt x="111626" y="102114"/>
                </a:lnTo>
                <a:lnTo>
                  <a:pt x="118323" y="102435"/>
                </a:lnTo>
                <a:lnTo>
                  <a:pt x="123391" y="102479"/>
                </a:lnTo>
                <a:lnTo>
                  <a:pt x="131358" y="99959"/>
                </a:lnTo>
                <a:lnTo>
                  <a:pt x="136150" y="97953"/>
                </a:lnTo>
                <a:lnTo>
                  <a:pt x="142202" y="96616"/>
                </a:lnTo>
                <a:lnTo>
                  <a:pt x="149094" y="95725"/>
                </a:lnTo>
                <a:lnTo>
                  <a:pt x="156546" y="95130"/>
                </a:lnTo>
                <a:lnTo>
                  <a:pt x="163419" y="94734"/>
                </a:lnTo>
                <a:lnTo>
                  <a:pt x="176136" y="94294"/>
                </a:lnTo>
                <a:lnTo>
                  <a:pt x="214930" y="93989"/>
                </a:lnTo>
                <a:lnTo>
                  <a:pt x="223297" y="93973"/>
                </a:lnTo>
                <a:lnTo>
                  <a:pt x="229827" y="94915"/>
                </a:lnTo>
                <a:lnTo>
                  <a:pt x="235133" y="96496"/>
                </a:lnTo>
                <a:lnTo>
                  <a:pt x="239623" y="98502"/>
                </a:lnTo>
                <a:lnTo>
                  <a:pt x="249692" y="103271"/>
                </a:lnTo>
                <a:lnTo>
                  <a:pt x="255044" y="105877"/>
                </a:lnTo>
                <a:lnTo>
                  <a:pt x="263531" y="111311"/>
                </a:lnTo>
                <a:lnTo>
                  <a:pt x="270478" y="116902"/>
                </a:lnTo>
                <a:lnTo>
                  <a:pt x="276740" y="122561"/>
                </a:lnTo>
                <a:lnTo>
                  <a:pt x="278791" y="125404"/>
                </a:lnTo>
                <a:lnTo>
                  <a:pt x="281070" y="131103"/>
                </a:lnTo>
                <a:lnTo>
                  <a:pt x="280725" y="134908"/>
                </a:lnTo>
                <a:lnTo>
                  <a:pt x="279543" y="139350"/>
                </a:lnTo>
                <a:lnTo>
                  <a:pt x="277802" y="144217"/>
                </a:lnTo>
                <a:lnTo>
                  <a:pt x="274737" y="148413"/>
                </a:lnTo>
                <a:lnTo>
                  <a:pt x="270788" y="152164"/>
                </a:lnTo>
                <a:lnTo>
                  <a:pt x="266250" y="155617"/>
                </a:lnTo>
                <a:lnTo>
                  <a:pt x="262273" y="159823"/>
                </a:lnTo>
                <a:lnTo>
                  <a:pt x="258669" y="164533"/>
                </a:lnTo>
                <a:lnTo>
                  <a:pt x="255313" y="169577"/>
                </a:lnTo>
                <a:lnTo>
                  <a:pt x="251172" y="173893"/>
                </a:lnTo>
                <a:lnTo>
                  <a:pt x="246506" y="177723"/>
                </a:lnTo>
                <a:lnTo>
                  <a:pt x="241490" y="181228"/>
                </a:lnTo>
                <a:lnTo>
                  <a:pt x="235288" y="184518"/>
                </a:lnTo>
                <a:lnTo>
                  <a:pt x="228297" y="187663"/>
                </a:lnTo>
                <a:lnTo>
                  <a:pt x="220778" y="190713"/>
                </a:lnTo>
                <a:lnTo>
                  <a:pt x="214813" y="193699"/>
                </a:lnTo>
                <a:lnTo>
                  <a:pt x="209884" y="196641"/>
                </a:lnTo>
                <a:lnTo>
                  <a:pt x="205645" y="199556"/>
                </a:lnTo>
                <a:lnTo>
                  <a:pt x="200914" y="202451"/>
                </a:lnTo>
                <a:lnTo>
                  <a:pt x="195856" y="205334"/>
                </a:lnTo>
                <a:lnTo>
                  <a:pt x="190578" y="208208"/>
                </a:lnTo>
                <a:lnTo>
                  <a:pt x="182174" y="211402"/>
                </a:lnTo>
                <a:lnTo>
                  <a:pt x="175264" y="212822"/>
                </a:lnTo>
                <a:lnTo>
                  <a:pt x="166971" y="213621"/>
                </a:lnTo>
                <a:lnTo>
                  <a:pt x="163417" y="213913"/>
                </a:lnTo>
                <a:lnTo>
                  <a:pt x="163118" y="211397"/>
                </a:lnTo>
                <a:lnTo>
                  <a:pt x="162910" y="205224"/>
                </a:lnTo>
                <a:lnTo>
                  <a:pt x="162878" y="1968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2"/>
          <p:cNvSpPr/>
          <p:nvPr/>
        </p:nvSpPr>
        <p:spPr>
          <a:xfrm>
            <a:off x="3457575" y="1860232"/>
            <a:ext cx="102871" cy="231458"/>
          </a:xfrm>
          <a:custGeom>
            <a:avLst/>
            <a:gdLst/>
            <a:ahLst/>
            <a:cxnLst/>
            <a:rect l="0" t="0" r="0" b="0"/>
            <a:pathLst>
              <a:path w="102871" h="231458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39" y="8043"/>
                </a:lnTo>
                <a:lnTo>
                  <a:pt x="4550" y="8220"/>
                </a:lnTo>
                <a:lnTo>
                  <a:pt x="6843" y="9290"/>
                </a:lnTo>
                <a:lnTo>
                  <a:pt x="9325" y="10956"/>
                </a:lnTo>
                <a:lnTo>
                  <a:pt x="11931" y="13019"/>
                </a:lnTo>
                <a:lnTo>
                  <a:pt x="13669" y="16299"/>
                </a:lnTo>
                <a:lnTo>
                  <a:pt x="14827" y="20391"/>
                </a:lnTo>
                <a:lnTo>
                  <a:pt x="15600" y="25024"/>
                </a:lnTo>
                <a:lnTo>
                  <a:pt x="17067" y="29065"/>
                </a:lnTo>
                <a:lnTo>
                  <a:pt x="18998" y="32712"/>
                </a:lnTo>
                <a:lnTo>
                  <a:pt x="21238" y="36095"/>
                </a:lnTo>
                <a:lnTo>
                  <a:pt x="23683" y="40256"/>
                </a:lnTo>
                <a:lnTo>
                  <a:pt x="26267" y="44935"/>
                </a:lnTo>
                <a:lnTo>
                  <a:pt x="31676" y="55214"/>
                </a:lnTo>
                <a:lnTo>
                  <a:pt x="37256" y="66132"/>
                </a:lnTo>
                <a:lnTo>
                  <a:pt x="39125" y="71710"/>
                </a:lnTo>
                <a:lnTo>
                  <a:pt x="40370" y="77335"/>
                </a:lnTo>
                <a:lnTo>
                  <a:pt x="41201" y="82989"/>
                </a:lnTo>
                <a:lnTo>
                  <a:pt x="42707" y="88663"/>
                </a:lnTo>
                <a:lnTo>
                  <a:pt x="44663" y="94351"/>
                </a:lnTo>
                <a:lnTo>
                  <a:pt x="46921" y="100049"/>
                </a:lnTo>
                <a:lnTo>
                  <a:pt x="49377" y="105752"/>
                </a:lnTo>
                <a:lnTo>
                  <a:pt x="54648" y="117168"/>
                </a:lnTo>
                <a:lnTo>
                  <a:pt x="62970" y="134306"/>
                </a:lnTo>
                <a:lnTo>
                  <a:pt x="64840" y="140020"/>
                </a:lnTo>
                <a:lnTo>
                  <a:pt x="66086" y="145734"/>
                </a:lnTo>
                <a:lnTo>
                  <a:pt x="66917" y="151449"/>
                </a:lnTo>
                <a:lnTo>
                  <a:pt x="68424" y="157163"/>
                </a:lnTo>
                <a:lnTo>
                  <a:pt x="70381" y="162878"/>
                </a:lnTo>
                <a:lnTo>
                  <a:pt x="72638" y="168593"/>
                </a:lnTo>
                <a:lnTo>
                  <a:pt x="75095" y="173355"/>
                </a:lnTo>
                <a:lnTo>
                  <a:pt x="77685" y="177483"/>
                </a:lnTo>
                <a:lnTo>
                  <a:pt x="80366" y="181187"/>
                </a:lnTo>
                <a:lnTo>
                  <a:pt x="82152" y="185561"/>
                </a:lnTo>
                <a:lnTo>
                  <a:pt x="83343" y="190382"/>
                </a:lnTo>
                <a:lnTo>
                  <a:pt x="84137" y="195502"/>
                </a:lnTo>
                <a:lnTo>
                  <a:pt x="85618" y="198914"/>
                </a:lnTo>
                <a:lnTo>
                  <a:pt x="87559" y="201190"/>
                </a:lnTo>
                <a:lnTo>
                  <a:pt x="89805" y="202706"/>
                </a:lnTo>
                <a:lnTo>
                  <a:pt x="92255" y="204670"/>
                </a:lnTo>
                <a:lnTo>
                  <a:pt x="94841" y="206932"/>
                </a:lnTo>
                <a:lnTo>
                  <a:pt x="97517" y="209392"/>
                </a:lnTo>
                <a:lnTo>
                  <a:pt x="99301" y="211985"/>
                </a:lnTo>
                <a:lnTo>
                  <a:pt x="101284" y="217406"/>
                </a:lnTo>
                <a:lnTo>
                  <a:pt x="102399" y="221261"/>
                </a:lnTo>
                <a:lnTo>
                  <a:pt x="102661" y="224703"/>
                </a:lnTo>
                <a:lnTo>
                  <a:pt x="10287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3"/>
          <p:cNvSpPr/>
          <p:nvPr/>
        </p:nvSpPr>
        <p:spPr>
          <a:xfrm>
            <a:off x="3431857" y="1954530"/>
            <a:ext cx="197169" cy="60008"/>
          </a:xfrm>
          <a:custGeom>
            <a:avLst/>
            <a:gdLst/>
            <a:ahLst/>
            <a:cxnLst/>
            <a:rect l="0" t="0" r="0" b="0"/>
            <a:pathLst>
              <a:path w="197169" h="60008">
                <a:moveTo>
                  <a:pt x="0" y="60007"/>
                </a:moveTo>
                <a:lnTo>
                  <a:pt x="0" y="52626"/>
                </a:lnTo>
                <a:lnTo>
                  <a:pt x="952" y="51276"/>
                </a:lnTo>
                <a:lnTo>
                  <a:pt x="2540" y="49424"/>
                </a:lnTo>
                <a:lnTo>
                  <a:pt x="4551" y="47237"/>
                </a:lnTo>
                <a:lnTo>
                  <a:pt x="7796" y="45779"/>
                </a:lnTo>
                <a:lnTo>
                  <a:pt x="11865" y="44806"/>
                </a:lnTo>
                <a:lnTo>
                  <a:pt x="16482" y="44158"/>
                </a:lnTo>
                <a:lnTo>
                  <a:pt x="20513" y="42774"/>
                </a:lnTo>
                <a:lnTo>
                  <a:pt x="24153" y="40898"/>
                </a:lnTo>
                <a:lnTo>
                  <a:pt x="27532" y="38695"/>
                </a:lnTo>
                <a:lnTo>
                  <a:pt x="32642" y="37227"/>
                </a:lnTo>
                <a:lnTo>
                  <a:pt x="38906" y="36248"/>
                </a:lnTo>
                <a:lnTo>
                  <a:pt x="45940" y="35595"/>
                </a:lnTo>
                <a:lnTo>
                  <a:pt x="52534" y="34207"/>
                </a:lnTo>
                <a:lnTo>
                  <a:pt x="58835" y="32330"/>
                </a:lnTo>
                <a:lnTo>
                  <a:pt x="71869" y="27704"/>
                </a:lnTo>
                <a:lnTo>
                  <a:pt x="87187" y="22472"/>
                </a:lnTo>
                <a:lnTo>
                  <a:pt x="95272" y="20696"/>
                </a:lnTo>
                <a:lnTo>
                  <a:pt x="103520" y="19513"/>
                </a:lnTo>
                <a:lnTo>
                  <a:pt x="111876" y="18723"/>
                </a:lnTo>
                <a:lnTo>
                  <a:pt x="120304" y="17244"/>
                </a:lnTo>
                <a:lnTo>
                  <a:pt x="128780" y="15306"/>
                </a:lnTo>
                <a:lnTo>
                  <a:pt x="137288" y="13062"/>
                </a:lnTo>
                <a:lnTo>
                  <a:pt x="144866" y="11565"/>
                </a:lnTo>
                <a:lnTo>
                  <a:pt x="151822" y="10567"/>
                </a:lnTo>
                <a:lnTo>
                  <a:pt x="158365" y="9902"/>
                </a:lnTo>
                <a:lnTo>
                  <a:pt x="164631" y="8506"/>
                </a:lnTo>
                <a:lnTo>
                  <a:pt x="170714" y="6623"/>
                </a:lnTo>
                <a:lnTo>
                  <a:pt x="176674" y="4415"/>
                </a:lnTo>
                <a:lnTo>
                  <a:pt x="181601" y="2943"/>
                </a:lnTo>
                <a:lnTo>
                  <a:pt x="185837" y="1962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4"/>
          <p:cNvSpPr/>
          <p:nvPr/>
        </p:nvSpPr>
        <p:spPr>
          <a:xfrm>
            <a:off x="3766184" y="1843449"/>
            <a:ext cx="186831" cy="213952"/>
          </a:xfrm>
          <a:custGeom>
            <a:avLst/>
            <a:gdLst/>
            <a:ahLst/>
            <a:cxnLst/>
            <a:rect l="0" t="0" r="0" b="0"/>
            <a:pathLst>
              <a:path w="186831" h="213952">
                <a:moveTo>
                  <a:pt x="0" y="16783"/>
                </a:moveTo>
                <a:lnTo>
                  <a:pt x="11932" y="16783"/>
                </a:lnTo>
                <a:lnTo>
                  <a:pt x="14622" y="15830"/>
                </a:lnTo>
                <a:lnTo>
                  <a:pt x="20151" y="12232"/>
                </a:lnTo>
                <a:lnTo>
                  <a:pt x="25784" y="9998"/>
                </a:lnTo>
                <a:lnTo>
                  <a:pt x="28620" y="9402"/>
                </a:lnTo>
                <a:lnTo>
                  <a:pt x="32415" y="9005"/>
                </a:lnTo>
                <a:lnTo>
                  <a:pt x="36850" y="8740"/>
                </a:lnTo>
                <a:lnTo>
                  <a:pt x="41712" y="8564"/>
                </a:lnTo>
                <a:lnTo>
                  <a:pt x="46858" y="7494"/>
                </a:lnTo>
                <a:lnTo>
                  <a:pt x="52194" y="5828"/>
                </a:lnTo>
                <a:lnTo>
                  <a:pt x="57656" y="3764"/>
                </a:lnTo>
                <a:lnTo>
                  <a:pt x="63203" y="2389"/>
                </a:lnTo>
                <a:lnTo>
                  <a:pt x="68805" y="1472"/>
                </a:lnTo>
                <a:lnTo>
                  <a:pt x="74445" y="861"/>
                </a:lnTo>
                <a:lnTo>
                  <a:pt x="80110" y="453"/>
                </a:lnTo>
                <a:lnTo>
                  <a:pt x="85792" y="181"/>
                </a:lnTo>
                <a:lnTo>
                  <a:pt x="91485" y="0"/>
                </a:lnTo>
                <a:lnTo>
                  <a:pt x="97185" y="832"/>
                </a:lnTo>
                <a:lnTo>
                  <a:pt x="102890" y="2339"/>
                </a:lnTo>
                <a:lnTo>
                  <a:pt x="108599" y="4296"/>
                </a:lnTo>
                <a:lnTo>
                  <a:pt x="113357" y="5601"/>
                </a:lnTo>
                <a:lnTo>
                  <a:pt x="117482" y="6471"/>
                </a:lnTo>
                <a:lnTo>
                  <a:pt x="121183" y="7051"/>
                </a:lnTo>
                <a:lnTo>
                  <a:pt x="125556" y="7437"/>
                </a:lnTo>
                <a:lnTo>
                  <a:pt x="130377" y="7695"/>
                </a:lnTo>
                <a:lnTo>
                  <a:pt x="135496" y="7867"/>
                </a:lnTo>
                <a:lnTo>
                  <a:pt x="138908" y="8934"/>
                </a:lnTo>
                <a:lnTo>
                  <a:pt x="141183" y="10598"/>
                </a:lnTo>
                <a:lnTo>
                  <a:pt x="142700" y="12660"/>
                </a:lnTo>
                <a:lnTo>
                  <a:pt x="144385" y="17490"/>
                </a:lnTo>
                <a:lnTo>
                  <a:pt x="145134" y="22812"/>
                </a:lnTo>
                <a:lnTo>
                  <a:pt x="145467" y="28353"/>
                </a:lnTo>
                <a:lnTo>
                  <a:pt x="144603" y="32116"/>
                </a:lnTo>
                <a:lnTo>
                  <a:pt x="143075" y="36530"/>
                </a:lnTo>
                <a:lnTo>
                  <a:pt x="141103" y="41378"/>
                </a:lnTo>
                <a:lnTo>
                  <a:pt x="137884" y="45562"/>
                </a:lnTo>
                <a:lnTo>
                  <a:pt x="133833" y="49304"/>
                </a:lnTo>
                <a:lnTo>
                  <a:pt x="129227" y="52751"/>
                </a:lnTo>
                <a:lnTo>
                  <a:pt x="125204" y="56002"/>
                </a:lnTo>
                <a:lnTo>
                  <a:pt x="121569" y="59121"/>
                </a:lnTo>
                <a:lnTo>
                  <a:pt x="118194" y="62154"/>
                </a:lnTo>
                <a:lnTo>
                  <a:pt x="114039" y="65128"/>
                </a:lnTo>
                <a:lnTo>
                  <a:pt x="109364" y="68063"/>
                </a:lnTo>
                <a:lnTo>
                  <a:pt x="104342" y="70972"/>
                </a:lnTo>
                <a:lnTo>
                  <a:pt x="93682" y="76745"/>
                </a:lnTo>
                <a:lnTo>
                  <a:pt x="88172" y="79617"/>
                </a:lnTo>
                <a:lnTo>
                  <a:pt x="84499" y="82485"/>
                </a:lnTo>
                <a:lnTo>
                  <a:pt x="82050" y="85349"/>
                </a:lnTo>
                <a:lnTo>
                  <a:pt x="80418" y="88211"/>
                </a:lnTo>
                <a:lnTo>
                  <a:pt x="78377" y="90119"/>
                </a:lnTo>
                <a:lnTo>
                  <a:pt x="76064" y="91392"/>
                </a:lnTo>
                <a:lnTo>
                  <a:pt x="73569" y="92240"/>
                </a:lnTo>
                <a:lnTo>
                  <a:pt x="71906" y="93757"/>
                </a:lnTo>
                <a:lnTo>
                  <a:pt x="70798" y="95722"/>
                </a:lnTo>
                <a:lnTo>
                  <a:pt x="70059" y="97984"/>
                </a:lnTo>
                <a:lnTo>
                  <a:pt x="70519" y="99492"/>
                </a:lnTo>
                <a:lnTo>
                  <a:pt x="71777" y="100497"/>
                </a:lnTo>
                <a:lnTo>
                  <a:pt x="73569" y="101167"/>
                </a:lnTo>
                <a:lnTo>
                  <a:pt x="78101" y="101912"/>
                </a:lnTo>
                <a:lnTo>
                  <a:pt x="83289" y="102243"/>
                </a:lnTo>
                <a:lnTo>
                  <a:pt x="88770" y="102390"/>
                </a:lnTo>
                <a:lnTo>
                  <a:pt x="101762" y="102473"/>
                </a:lnTo>
                <a:lnTo>
                  <a:pt x="105941" y="103437"/>
                </a:lnTo>
                <a:lnTo>
                  <a:pt x="109680" y="105033"/>
                </a:lnTo>
                <a:lnTo>
                  <a:pt x="113125" y="107048"/>
                </a:lnTo>
                <a:lnTo>
                  <a:pt x="117327" y="108393"/>
                </a:lnTo>
                <a:lnTo>
                  <a:pt x="122033" y="109289"/>
                </a:lnTo>
                <a:lnTo>
                  <a:pt x="127075" y="109886"/>
                </a:lnTo>
                <a:lnTo>
                  <a:pt x="133295" y="111237"/>
                </a:lnTo>
                <a:lnTo>
                  <a:pt x="140298" y="113090"/>
                </a:lnTo>
                <a:lnTo>
                  <a:pt x="147825" y="115277"/>
                </a:lnTo>
                <a:lnTo>
                  <a:pt x="153795" y="116736"/>
                </a:lnTo>
                <a:lnTo>
                  <a:pt x="158728" y="117708"/>
                </a:lnTo>
                <a:lnTo>
                  <a:pt x="162969" y="118357"/>
                </a:lnTo>
                <a:lnTo>
                  <a:pt x="166749" y="120694"/>
                </a:lnTo>
                <a:lnTo>
                  <a:pt x="170221" y="124157"/>
                </a:lnTo>
                <a:lnTo>
                  <a:pt x="173489" y="128370"/>
                </a:lnTo>
                <a:lnTo>
                  <a:pt x="176619" y="132132"/>
                </a:lnTo>
                <a:lnTo>
                  <a:pt x="179659" y="135592"/>
                </a:lnTo>
                <a:lnTo>
                  <a:pt x="182638" y="138852"/>
                </a:lnTo>
                <a:lnTo>
                  <a:pt x="184624" y="141977"/>
                </a:lnTo>
                <a:lnTo>
                  <a:pt x="186830" y="147990"/>
                </a:lnTo>
                <a:lnTo>
                  <a:pt x="186466" y="150927"/>
                </a:lnTo>
                <a:lnTo>
                  <a:pt x="185271" y="153837"/>
                </a:lnTo>
                <a:lnTo>
                  <a:pt x="181403" y="159611"/>
                </a:lnTo>
                <a:lnTo>
                  <a:pt x="176509" y="165352"/>
                </a:lnTo>
                <a:lnTo>
                  <a:pt x="171159" y="171079"/>
                </a:lnTo>
                <a:lnTo>
                  <a:pt x="168399" y="173939"/>
                </a:lnTo>
                <a:lnTo>
                  <a:pt x="164653" y="176799"/>
                </a:lnTo>
                <a:lnTo>
                  <a:pt x="160251" y="179658"/>
                </a:lnTo>
                <a:lnTo>
                  <a:pt x="155412" y="182516"/>
                </a:lnTo>
                <a:lnTo>
                  <a:pt x="150281" y="185374"/>
                </a:lnTo>
                <a:lnTo>
                  <a:pt x="139499" y="191090"/>
                </a:lnTo>
                <a:lnTo>
                  <a:pt x="122719" y="199663"/>
                </a:lnTo>
                <a:lnTo>
                  <a:pt x="118008" y="201568"/>
                </a:lnTo>
                <a:lnTo>
                  <a:pt x="113915" y="202838"/>
                </a:lnTo>
                <a:lnTo>
                  <a:pt x="110233" y="203685"/>
                </a:lnTo>
                <a:lnTo>
                  <a:pt x="105874" y="205202"/>
                </a:lnTo>
                <a:lnTo>
                  <a:pt x="101063" y="207165"/>
                </a:lnTo>
                <a:lnTo>
                  <a:pt x="95950" y="209427"/>
                </a:lnTo>
                <a:lnTo>
                  <a:pt x="91590" y="210935"/>
                </a:lnTo>
                <a:lnTo>
                  <a:pt x="87730" y="211940"/>
                </a:lnTo>
                <a:lnTo>
                  <a:pt x="84205" y="212610"/>
                </a:lnTo>
                <a:lnTo>
                  <a:pt x="79949" y="213057"/>
                </a:lnTo>
                <a:lnTo>
                  <a:pt x="75207" y="213355"/>
                </a:lnTo>
                <a:lnTo>
                  <a:pt x="60008" y="2139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5"/>
          <p:cNvSpPr/>
          <p:nvPr/>
        </p:nvSpPr>
        <p:spPr>
          <a:xfrm>
            <a:off x="2728912" y="2357437"/>
            <a:ext cx="265749" cy="197169"/>
          </a:xfrm>
          <a:custGeom>
            <a:avLst/>
            <a:gdLst/>
            <a:ahLst/>
            <a:cxnLst/>
            <a:rect l="0" t="0" r="0" b="0"/>
            <a:pathLst>
              <a:path w="265749" h="197169">
                <a:moveTo>
                  <a:pt x="0" y="0"/>
                </a:moveTo>
                <a:lnTo>
                  <a:pt x="25024" y="0"/>
                </a:lnTo>
                <a:lnTo>
                  <a:pt x="29065" y="953"/>
                </a:lnTo>
                <a:lnTo>
                  <a:pt x="36095" y="4551"/>
                </a:lnTo>
                <a:lnTo>
                  <a:pt x="40256" y="6844"/>
                </a:lnTo>
                <a:lnTo>
                  <a:pt x="49959" y="11932"/>
                </a:lnTo>
                <a:lnTo>
                  <a:pt x="56166" y="14622"/>
                </a:lnTo>
                <a:lnTo>
                  <a:pt x="63161" y="17368"/>
                </a:lnTo>
                <a:lnTo>
                  <a:pt x="70683" y="20151"/>
                </a:lnTo>
                <a:lnTo>
                  <a:pt x="76649" y="22959"/>
                </a:lnTo>
                <a:lnTo>
                  <a:pt x="81580" y="25784"/>
                </a:lnTo>
                <a:lnTo>
                  <a:pt x="85819" y="28619"/>
                </a:lnTo>
                <a:lnTo>
                  <a:pt x="90550" y="32414"/>
                </a:lnTo>
                <a:lnTo>
                  <a:pt x="95609" y="36850"/>
                </a:lnTo>
                <a:lnTo>
                  <a:pt x="100887" y="41711"/>
                </a:lnTo>
                <a:lnTo>
                  <a:pt x="111831" y="52194"/>
                </a:lnTo>
                <a:lnTo>
                  <a:pt x="117417" y="57656"/>
                </a:lnTo>
                <a:lnTo>
                  <a:pt x="123045" y="62249"/>
                </a:lnTo>
                <a:lnTo>
                  <a:pt x="128703" y="66265"/>
                </a:lnTo>
                <a:lnTo>
                  <a:pt x="148307" y="79007"/>
                </a:lnTo>
                <a:lnTo>
                  <a:pt x="156021" y="84104"/>
                </a:lnTo>
                <a:lnTo>
                  <a:pt x="162117" y="89407"/>
                </a:lnTo>
                <a:lnTo>
                  <a:pt x="167133" y="94847"/>
                </a:lnTo>
                <a:lnTo>
                  <a:pt x="171429" y="100379"/>
                </a:lnTo>
                <a:lnTo>
                  <a:pt x="176199" y="105019"/>
                </a:lnTo>
                <a:lnTo>
                  <a:pt x="181284" y="109065"/>
                </a:lnTo>
                <a:lnTo>
                  <a:pt x="186578" y="112715"/>
                </a:lnTo>
                <a:lnTo>
                  <a:pt x="191060" y="117054"/>
                </a:lnTo>
                <a:lnTo>
                  <a:pt x="195001" y="121851"/>
                </a:lnTo>
                <a:lnTo>
                  <a:pt x="198581" y="126954"/>
                </a:lnTo>
                <a:lnTo>
                  <a:pt x="201920" y="131308"/>
                </a:lnTo>
                <a:lnTo>
                  <a:pt x="205098" y="135164"/>
                </a:lnTo>
                <a:lnTo>
                  <a:pt x="208169" y="138687"/>
                </a:lnTo>
                <a:lnTo>
                  <a:pt x="212122" y="142940"/>
                </a:lnTo>
                <a:lnTo>
                  <a:pt x="229614" y="160915"/>
                </a:lnTo>
                <a:lnTo>
                  <a:pt x="233086" y="164427"/>
                </a:lnTo>
                <a:lnTo>
                  <a:pt x="235401" y="167720"/>
                </a:lnTo>
                <a:lnTo>
                  <a:pt x="236944" y="170868"/>
                </a:lnTo>
                <a:lnTo>
                  <a:pt x="237972" y="173920"/>
                </a:lnTo>
                <a:lnTo>
                  <a:pt x="240563" y="176906"/>
                </a:lnTo>
                <a:lnTo>
                  <a:pt x="248522" y="182765"/>
                </a:lnTo>
                <a:lnTo>
                  <a:pt x="256418" y="188396"/>
                </a:lnTo>
                <a:lnTo>
                  <a:pt x="258576" y="190367"/>
                </a:lnTo>
                <a:lnTo>
                  <a:pt x="265748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6"/>
          <p:cNvSpPr/>
          <p:nvPr/>
        </p:nvSpPr>
        <p:spPr>
          <a:xfrm>
            <a:off x="2788919" y="2348864"/>
            <a:ext cx="240032" cy="205742"/>
          </a:xfrm>
          <a:custGeom>
            <a:avLst/>
            <a:gdLst/>
            <a:ahLst/>
            <a:cxnLst/>
            <a:rect l="0" t="0" r="0" b="0"/>
            <a:pathLst>
              <a:path w="240032" h="205742">
                <a:moveTo>
                  <a:pt x="240031" y="0"/>
                </a:moveTo>
                <a:lnTo>
                  <a:pt x="235480" y="0"/>
                </a:lnTo>
                <a:lnTo>
                  <a:pt x="233187" y="953"/>
                </a:lnTo>
                <a:lnTo>
                  <a:pt x="224456" y="6845"/>
                </a:lnTo>
                <a:lnTo>
                  <a:pt x="220123" y="9326"/>
                </a:lnTo>
                <a:lnTo>
                  <a:pt x="215329" y="11932"/>
                </a:lnTo>
                <a:lnTo>
                  <a:pt x="211180" y="15575"/>
                </a:lnTo>
                <a:lnTo>
                  <a:pt x="207462" y="19909"/>
                </a:lnTo>
                <a:lnTo>
                  <a:pt x="204031" y="24703"/>
                </a:lnTo>
                <a:lnTo>
                  <a:pt x="198885" y="29804"/>
                </a:lnTo>
                <a:lnTo>
                  <a:pt x="192598" y="35109"/>
                </a:lnTo>
                <a:lnTo>
                  <a:pt x="185549" y="40551"/>
                </a:lnTo>
                <a:lnTo>
                  <a:pt x="178944" y="46084"/>
                </a:lnTo>
                <a:lnTo>
                  <a:pt x="172636" y="51678"/>
                </a:lnTo>
                <a:lnTo>
                  <a:pt x="166526" y="57312"/>
                </a:lnTo>
                <a:lnTo>
                  <a:pt x="159595" y="62973"/>
                </a:lnTo>
                <a:lnTo>
                  <a:pt x="152117" y="68652"/>
                </a:lnTo>
                <a:lnTo>
                  <a:pt x="144274" y="74344"/>
                </a:lnTo>
                <a:lnTo>
                  <a:pt x="137140" y="80995"/>
                </a:lnTo>
                <a:lnTo>
                  <a:pt x="130480" y="88287"/>
                </a:lnTo>
                <a:lnTo>
                  <a:pt x="124134" y="96006"/>
                </a:lnTo>
                <a:lnTo>
                  <a:pt x="117046" y="103056"/>
                </a:lnTo>
                <a:lnTo>
                  <a:pt x="109463" y="109662"/>
                </a:lnTo>
                <a:lnTo>
                  <a:pt x="101551" y="115971"/>
                </a:lnTo>
                <a:lnTo>
                  <a:pt x="94371" y="122082"/>
                </a:lnTo>
                <a:lnTo>
                  <a:pt x="87679" y="128060"/>
                </a:lnTo>
                <a:lnTo>
                  <a:pt x="75164" y="139783"/>
                </a:lnTo>
                <a:lnTo>
                  <a:pt x="63251" y="151344"/>
                </a:lnTo>
                <a:lnTo>
                  <a:pt x="57408" y="156141"/>
                </a:lnTo>
                <a:lnTo>
                  <a:pt x="51607" y="160292"/>
                </a:lnTo>
                <a:lnTo>
                  <a:pt x="45835" y="164011"/>
                </a:lnTo>
                <a:lnTo>
                  <a:pt x="40082" y="168396"/>
                </a:lnTo>
                <a:lnTo>
                  <a:pt x="34342" y="173224"/>
                </a:lnTo>
                <a:lnTo>
                  <a:pt x="23836" y="182716"/>
                </a:lnTo>
                <a:lnTo>
                  <a:pt x="10771" y="195077"/>
                </a:lnTo>
                <a:lnTo>
                  <a:pt x="0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7"/>
          <p:cNvSpPr/>
          <p:nvPr/>
        </p:nvSpPr>
        <p:spPr>
          <a:xfrm>
            <a:off x="3157537" y="2400300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24702" y="17145"/>
                </a:lnTo>
                <a:lnTo>
                  <a:pt x="29803" y="16192"/>
                </a:lnTo>
                <a:lnTo>
                  <a:pt x="35109" y="14605"/>
                </a:lnTo>
                <a:lnTo>
                  <a:pt x="40551" y="12594"/>
                </a:lnTo>
                <a:lnTo>
                  <a:pt x="47036" y="11253"/>
                </a:lnTo>
                <a:lnTo>
                  <a:pt x="54217" y="10359"/>
                </a:lnTo>
                <a:lnTo>
                  <a:pt x="61863" y="9764"/>
                </a:lnTo>
                <a:lnTo>
                  <a:pt x="68864" y="9367"/>
                </a:lnTo>
                <a:lnTo>
                  <a:pt x="81724" y="8925"/>
                </a:lnTo>
                <a:lnTo>
                  <a:pt x="88772" y="7855"/>
                </a:lnTo>
                <a:lnTo>
                  <a:pt x="96329" y="6189"/>
                </a:lnTo>
                <a:lnTo>
                  <a:pt x="104224" y="4126"/>
                </a:lnTo>
                <a:lnTo>
                  <a:pt x="111393" y="2750"/>
                </a:lnTo>
                <a:lnTo>
                  <a:pt x="118077" y="1833"/>
                </a:lnTo>
                <a:lnTo>
                  <a:pt x="124438" y="1222"/>
                </a:lnTo>
                <a:lnTo>
                  <a:pt x="131536" y="815"/>
                </a:lnTo>
                <a:lnTo>
                  <a:pt x="147043" y="362"/>
                </a:lnTo>
                <a:lnTo>
                  <a:pt x="185351" y="31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8"/>
          <p:cNvSpPr/>
          <p:nvPr/>
        </p:nvSpPr>
        <p:spPr>
          <a:xfrm>
            <a:off x="3217898" y="2477452"/>
            <a:ext cx="213960" cy="17137"/>
          </a:xfrm>
          <a:custGeom>
            <a:avLst/>
            <a:gdLst/>
            <a:ahLst/>
            <a:cxnLst/>
            <a:rect l="0" t="0" r="0" b="0"/>
            <a:pathLst>
              <a:path w="213960" h="17137">
                <a:moveTo>
                  <a:pt x="8219" y="0"/>
                </a:moveTo>
                <a:lnTo>
                  <a:pt x="8219" y="4551"/>
                </a:lnTo>
                <a:lnTo>
                  <a:pt x="7266" y="5891"/>
                </a:lnTo>
                <a:lnTo>
                  <a:pt x="5679" y="6785"/>
                </a:lnTo>
                <a:lnTo>
                  <a:pt x="0" y="8468"/>
                </a:lnTo>
                <a:lnTo>
                  <a:pt x="834" y="9455"/>
                </a:lnTo>
                <a:lnTo>
                  <a:pt x="2343" y="11066"/>
                </a:lnTo>
                <a:lnTo>
                  <a:pt x="7059" y="15944"/>
                </a:lnTo>
                <a:lnTo>
                  <a:pt x="9350" y="16345"/>
                </a:lnTo>
                <a:lnTo>
                  <a:pt x="12783" y="16611"/>
                </a:lnTo>
                <a:lnTo>
                  <a:pt x="20725" y="16908"/>
                </a:lnTo>
                <a:lnTo>
                  <a:pt x="27430" y="17040"/>
                </a:lnTo>
                <a:lnTo>
                  <a:pt x="64610" y="17136"/>
                </a:lnTo>
                <a:lnTo>
                  <a:pt x="71530" y="16187"/>
                </a:lnTo>
                <a:lnTo>
                  <a:pt x="79001" y="14601"/>
                </a:lnTo>
                <a:lnTo>
                  <a:pt x="86840" y="12591"/>
                </a:lnTo>
                <a:lnTo>
                  <a:pt x="93970" y="11252"/>
                </a:lnTo>
                <a:lnTo>
                  <a:pt x="100629" y="10359"/>
                </a:lnTo>
                <a:lnTo>
                  <a:pt x="106973" y="9763"/>
                </a:lnTo>
                <a:lnTo>
                  <a:pt x="114060" y="9366"/>
                </a:lnTo>
                <a:lnTo>
                  <a:pt x="129555" y="8925"/>
                </a:lnTo>
                <a:lnTo>
                  <a:pt x="136734" y="7855"/>
                </a:lnTo>
                <a:lnTo>
                  <a:pt x="143426" y="6190"/>
                </a:lnTo>
                <a:lnTo>
                  <a:pt x="149792" y="4126"/>
                </a:lnTo>
                <a:lnTo>
                  <a:pt x="156894" y="2751"/>
                </a:lnTo>
                <a:lnTo>
                  <a:pt x="164485" y="1834"/>
                </a:lnTo>
                <a:lnTo>
                  <a:pt x="172404" y="1223"/>
                </a:lnTo>
                <a:lnTo>
                  <a:pt x="179588" y="815"/>
                </a:lnTo>
                <a:lnTo>
                  <a:pt x="192650" y="362"/>
                </a:lnTo>
                <a:lnTo>
                  <a:pt x="2139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9"/>
          <p:cNvSpPr/>
          <p:nvPr/>
        </p:nvSpPr>
        <p:spPr>
          <a:xfrm>
            <a:off x="3500437" y="2323160"/>
            <a:ext cx="214047" cy="231408"/>
          </a:xfrm>
          <a:custGeom>
            <a:avLst/>
            <a:gdLst/>
            <a:ahLst/>
            <a:cxnLst/>
            <a:rect l="0" t="0" r="0" b="0"/>
            <a:pathLst>
              <a:path w="214047" h="231408">
                <a:moveTo>
                  <a:pt x="17145" y="42850"/>
                </a:moveTo>
                <a:lnTo>
                  <a:pt x="24526" y="35469"/>
                </a:lnTo>
                <a:lnTo>
                  <a:pt x="25188" y="32266"/>
                </a:lnTo>
                <a:lnTo>
                  <a:pt x="25364" y="30079"/>
                </a:lnTo>
                <a:lnTo>
                  <a:pt x="27387" y="27668"/>
                </a:lnTo>
                <a:lnTo>
                  <a:pt x="30640" y="25109"/>
                </a:lnTo>
                <a:lnTo>
                  <a:pt x="34714" y="22450"/>
                </a:lnTo>
                <a:lnTo>
                  <a:pt x="39336" y="19725"/>
                </a:lnTo>
                <a:lnTo>
                  <a:pt x="44321" y="16956"/>
                </a:lnTo>
                <a:lnTo>
                  <a:pt x="54940" y="11339"/>
                </a:lnTo>
                <a:lnTo>
                  <a:pt x="66010" y="5667"/>
                </a:lnTo>
                <a:lnTo>
                  <a:pt x="71629" y="3774"/>
                </a:lnTo>
                <a:lnTo>
                  <a:pt x="77281" y="2512"/>
                </a:lnTo>
                <a:lnTo>
                  <a:pt x="82953" y="1670"/>
                </a:lnTo>
                <a:lnTo>
                  <a:pt x="88639" y="1109"/>
                </a:lnTo>
                <a:lnTo>
                  <a:pt x="94336" y="735"/>
                </a:lnTo>
                <a:lnTo>
                  <a:pt x="100038" y="486"/>
                </a:lnTo>
                <a:lnTo>
                  <a:pt x="113994" y="209"/>
                </a:lnTo>
                <a:lnTo>
                  <a:pt x="159667" y="0"/>
                </a:lnTo>
                <a:lnTo>
                  <a:pt x="164548" y="948"/>
                </a:lnTo>
                <a:lnTo>
                  <a:pt x="168753" y="2533"/>
                </a:lnTo>
                <a:lnTo>
                  <a:pt x="172510" y="4542"/>
                </a:lnTo>
                <a:lnTo>
                  <a:pt x="175966" y="5881"/>
                </a:lnTo>
                <a:lnTo>
                  <a:pt x="182347" y="7369"/>
                </a:lnTo>
                <a:lnTo>
                  <a:pt x="184430" y="9671"/>
                </a:lnTo>
                <a:lnTo>
                  <a:pt x="185818" y="13110"/>
                </a:lnTo>
                <a:lnTo>
                  <a:pt x="186744" y="17308"/>
                </a:lnTo>
                <a:lnTo>
                  <a:pt x="187772" y="24513"/>
                </a:lnTo>
                <a:lnTo>
                  <a:pt x="188229" y="30890"/>
                </a:lnTo>
                <a:lnTo>
                  <a:pt x="188433" y="36899"/>
                </a:lnTo>
                <a:lnTo>
                  <a:pt x="186582" y="40788"/>
                </a:lnTo>
                <a:lnTo>
                  <a:pt x="183443" y="45285"/>
                </a:lnTo>
                <a:lnTo>
                  <a:pt x="179445" y="50188"/>
                </a:lnTo>
                <a:lnTo>
                  <a:pt x="174875" y="54409"/>
                </a:lnTo>
                <a:lnTo>
                  <a:pt x="169923" y="58176"/>
                </a:lnTo>
                <a:lnTo>
                  <a:pt x="164717" y="61640"/>
                </a:lnTo>
                <a:lnTo>
                  <a:pt x="159341" y="64901"/>
                </a:lnTo>
                <a:lnTo>
                  <a:pt x="153853" y="68028"/>
                </a:lnTo>
                <a:lnTo>
                  <a:pt x="148288" y="71065"/>
                </a:lnTo>
                <a:lnTo>
                  <a:pt x="143627" y="74043"/>
                </a:lnTo>
                <a:lnTo>
                  <a:pt x="139566" y="76980"/>
                </a:lnTo>
                <a:lnTo>
                  <a:pt x="135906" y="79891"/>
                </a:lnTo>
                <a:lnTo>
                  <a:pt x="131562" y="82784"/>
                </a:lnTo>
                <a:lnTo>
                  <a:pt x="126760" y="85665"/>
                </a:lnTo>
                <a:lnTo>
                  <a:pt x="121654" y="88538"/>
                </a:lnTo>
                <a:lnTo>
                  <a:pt x="117298" y="91406"/>
                </a:lnTo>
                <a:lnTo>
                  <a:pt x="113441" y="94271"/>
                </a:lnTo>
                <a:lnTo>
                  <a:pt x="109917" y="97133"/>
                </a:lnTo>
                <a:lnTo>
                  <a:pt x="105663" y="99041"/>
                </a:lnTo>
                <a:lnTo>
                  <a:pt x="100922" y="100313"/>
                </a:lnTo>
                <a:lnTo>
                  <a:pt x="95857" y="101161"/>
                </a:lnTo>
                <a:lnTo>
                  <a:pt x="92479" y="102679"/>
                </a:lnTo>
                <a:lnTo>
                  <a:pt x="90228" y="104643"/>
                </a:lnTo>
                <a:lnTo>
                  <a:pt x="85989" y="111032"/>
                </a:lnTo>
                <a:lnTo>
                  <a:pt x="92621" y="111351"/>
                </a:lnTo>
                <a:lnTo>
                  <a:pt x="110434" y="111419"/>
                </a:lnTo>
                <a:lnTo>
                  <a:pt x="115532" y="112375"/>
                </a:lnTo>
                <a:lnTo>
                  <a:pt x="120837" y="113965"/>
                </a:lnTo>
                <a:lnTo>
                  <a:pt x="126278" y="115977"/>
                </a:lnTo>
                <a:lnTo>
                  <a:pt x="131810" y="117319"/>
                </a:lnTo>
                <a:lnTo>
                  <a:pt x="137404" y="118213"/>
                </a:lnTo>
                <a:lnTo>
                  <a:pt x="143037" y="118810"/>
                </a:lnTo>
                <a:lnTo>
                  <a:pt x="148698" y="120160"/>
                </a:lnTo>
                <a:lnTo>
                  <a:pt x="154377" y="122012"/>
                </a:lnTo>
                <a:lnTo>
                  <a:pt x="160068" y="124200"/>
                </a:lnTo>
                <a:lnTo>
                  <a:pt x="165767" y="125658"/>
                </a:lnTo>
                <a:lnTo>
                  <a:pt x="171471" y="126630"/>
                </a:lnTo>
                <a:lnTo>
                  <a:pt x="177179" y="127278"/>
                </a:lnTo>
                <a:lnTo>
                  <a:pt x="181937" y="128663"/>
                </a:lnTo>
                <a:lnTo>
                  <a:pt x="186062" y="130538"/>
                </a:lnTo>
                <a:lnTo>
                  <a:pt x="189763" y="132741"/>
                </a:lnTo>
                <a:lnTo>
                  <a:pt x="194137" y="136115"/>
                </a:lnTo>
                <a:lnTo>
                  <a:pt x="198957" y="140269"/>
                </a:lnTo>
                <a:lnTo>
                  <a:pt x="204075" y="144943"/>
                </a:lnTo>
                <a:lnTo>
                  <a:pt x="207487" y="149012"/>
                </a:lnTo>
                <a:lnTo>
                  <a:pt x="211279" y="156073"/>
                </a:lnTo>
                <a:lnTo>
                  <a:pt x="212965" y="162386"/>
                </a:lnTo>
                <a:lnTo>
                  <a:pt x="213713" y="168367"/>
                </a:lnTo>
                <a:lnTo>
                  <a:pt x="214046" y="174200"/>
                </a:lnTo>
                <a:lnTo>
                  <a:pt x="213182" y="178041"/>
                </a:lnTo>
                <a:lnTo>
                  <a:pt x="211654" y="182508"/>
                </a:lnTo>
                <a:lnTo>
                  <a:pt x="209683" y="187390"/>
                </a:lnTo>
                <a:lnTo>
                  <a:pt x="207416" y="191597"/>
                </a:lnTo>
                <a:lnTo>
                  <a:pt x="202357" y="198812"/>
                </a:lnTo>
                <a:lnTo>
                  <a:pt x="198722" y="203022"/>
                </a:lnTo>
                <a:lnTo>
                  <a:pt x="194394" y="207734"/>
                </a:lnTo>
                <a:lnTo>
                  <a:pt x="189604" y="212780"/>
                </a:lnTo>
                <a:lnTo>
                  <a:pt x="185457" y="216144"/>
                </a:lnTo>
                <a:lnTo>
                  <a:pt x="181741" y="218387"/>
                </a:lnTo>
                <a:lnTo>
                  <a:pt x="178310" y="219882"/>
                </a:lnTo>
                <a:lnTo>
                  <a:pt x="169420" y="224083"/>
                </a:lnTo>
                <a:lnTo>
                  <a:pt x="164381" y="226537"/>
                </a:lnTo>
                <a:lnTo>
                  <a:pt x="158165" y="228173"/>
                </a:lnTo>
                <a:lnTo>
                  <a:pt x="151164" y="229263"/>
                </a:lnTo>
                <a:lnTo>
                  <a:pt x="143638" y="229990"/>
                </a:lnTo>
                <a:lnTo>
                  <a:pt x="136716" y="230475"/>
                </a:lnTo>
                <a:lnTo>
                  <a:pt x="130197" y="230798"/>
                </a:lnTo>
                <a:lnTo>
                  <a:pt x="117873" y="231157"/>
                </a:lnTo>
                <a:lnTo>
                  <a:pt x="88677" y="231407"/>
                </a:lnTo>
                <a:lnTo>
                  <a:pt x="82931" y="230467"/>
                </a:lnTo>
                <a:lnTo>
                  <a:pt x="77194" y="228888"/>
                </a:lnTo>
                <a:lnTo>
                  <a:pt x="71465" y="226882"/>
                </a:lnTo>
                <a:lnTo>
                  <a:pt x="65741" y="225546"/>
                </a:lnTo>
                <a:lnTo>
                  <a:pt x="60020" y="224654"/>
                </a:lnTo>
                <a:lnTo>
                  <a:pt x="54301" y="224060"/>
                </a:lnTo>
                <a:lnTo>
                  <a:pt x="49536" y="222712"/>
                </a:lnTo>
                <a:lnTo>
                  <a:pt x="45407" y="220860"/>
                </a:lnTo>
                <a:lnTo>
                  <a:pt x="41701" y="218673"/>
                </a:lnTo>
                <a:lnTo>
                  <a:pt x="35044" y="213704"/>
                </a:lnTo>
                <a:lnTo>
                  <a:pt x="31935" y="211045"/>
                </a:lnTo>
                <a:lnTo>
                  <a:pt x="27957" y="208320"/>
                </a:lnTo>
                <a:lnTo>
                  <a:pt x="23401" y="205550"/>
                </a:lnTo>
                <a:lnTo>
                  <a:pt x="11502" y="198813"/>
                </a:lnTo>
                <a:lnTo>
                  <a:pt x="10525" y="197308"/>
                </a:lnTo>
                <a:lnTo>
                  <a:pt x="9441" y="193095"/>
                </a:lnTo>
                <a:lnTo>
                  <a:pt x="8198" y="191591"/>
                </a:lnTo>
                <a:lnTo>
                  <a:pt x="6418" y="190588"/>
                </a:lnTo>
                <a:lnTo>
                  <a:pt x="0" y="18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0"/>
          <p:cNvSpPr/>
          <p:nvPr/>
        </p:nvSpPr>
        <p:spPr>
          <a:xfrm>
            <a:off x="2561890" y="2914754"/>
            <a:ext cx="389908" cy="248499"/>
          </a:xfrm>
          <a:custGeom>
            <a:avLst/>
            <a:gdLst/>
            <a:ahLst/>
            <a:cxnLst/>
            <a:rect l="0" t="0" r="0" b="0"/>
            <a:pathLst>
              <a:path w="389908" h="248499">
                <a:moveTo>
                  <a:pt x="12717" y="8468"/>
                </a:moveTo>
                <a:lnTo>
                  <a:pt x="8166" y="3917"/>
                </a:lnTo>
                <a:lnTo>
                  <a:pt x="5873" y="2577"/>
                </a:lnTo>
                <a:lnTo>
                  <a:pt x="0" y="690"/>
                </a:lnTo>
                <a:lnTo>
                  <a:pt x="429" y="425"/>
                </a:lnTo>
                <a:lnTo>
                  <a:pt x="3411" y="0"/>
                </a:lnTo>
                <a:lnTo>
                  <a:pt x="3655" y="918"/>
                </a:lnTo>
                <a:lnTo>
                  <a:pt x="3927" y="4477"/>
                </a:lnTo>
                <a:lnTo>
                  <a:pt x="4952" y="5808"/>
                </a:lnTo>
                <a:lnTo>
                  <a:pt x="6588" y="6695"/>
                </a:lnTo>
                <a:lnTo>
                  <a:pt x="11506" y="8118"/>
                </a:lnTo>
                <a:lnTo>
                  <a:pt x="16909" y="12915"/>
                </a:lnTo>
                <a:lnTo>
                  <a:pt x="19322" y="14290"/>
                </a:lnTo>
                <a:lnTo>
                  <a:pt x="27268" y="17178"/>
                </a:lnTo>
                <a:lnTo>
                  <a:pt x="36608" y="23643"/>
                </a:lnTo>
                <a:lnTo>
                  <a:pt x="45878" y="28865"/>
                </a:lnTo>
                <a:lnTo>
                  <a:pt x="51017" y="32544"/>
                </a:lnTo>
                <a:lnTo>
                  <a:pt x="56348" y="36901"/>
                </a:lnTo>
                <a:lnTo>
                  <a:pt x="66398" y="45870"/>
                </a:lnTo>
                <a:lnTo>
                  <a:pt x="74040" y="53031"/>
                </a:lnTo>
                <a:lnTo>
                  <a:pt x="85692" y="59389"/>
                </a:lnTo>
                <a:lnTo>
                  <a:pt x="92799" y="62418"/>
                </a:lnTo>
                <a:lnTo>
                  <a:pt x="99443" y="66342"/>
                </a:lnTo>
                <a:lnTo>
                  <a:pt x="105777" y="70863"/>
                </a:lnTo>
                <a:lnTo>
                  <a:pt x="111904" y="75782"/>
                </a:lnTo>
                <a:lnTo>
                  <a:pt x="117894" y="80014"/>
                </a:lnTo>
                <a:lnTo>
                  <a:pt x="167742" y="111930"/>
                </a:lnTo>
                <a:lnTo>
                  <a:pt x="176075" y="117448"/>
                </a:lnTo>
                <a:lnTo>
                  <a:pt x="183535" y="123031"/>
                </a:lnTo>
                <a:lnTo>
                  <a:pt x="190413" y="128658"/>
                </a:lnTo>
                <a:lnTo>
                  <a:pt x="196904" y="134315"/>
                </a:lnTo>
                <a:lnTo>
                  <a:pt x="204088" y="139039"/>
                </a:lnTo>
                <a:lnTo>
                  <a:pt x="211735" y="143140"/>
                </a:lnTo>
                <a:lnTo>
                  <a:pt x="219691" y="146827"/>
                </a:lnTo>
                <a:lnTo>
                  <a:pt x="227852" y="151190"/>
                </a:lnTo>
                <a:lnTo>
                  <a:pt x="236150" y="156003"/>
                </a:lnTo>
                <a:lnTo>
                  <a:pt x="244540" y="161118"/>
                </a:lnTo>
                <a:lnTo>
                  <a:pt x="252038" y="165479"/>
                </a:lnTo>
                <a:lnTo>
                  <a:pt x="265450" y="172866"/>
                </a:lnTo>
                <a:lnTo>
                  <a:pt x="271693" y="177122"/>
                </a:lnTo>
                <a:lnTo>
                  <a:pt x="277760" y="181864"/>
                </a:lnTo>
                <a:lnTo>
                  <a:pt x="283710" y="186930"/>
                </a:lnTo>
                <a:lnTo>
                  <a:pt x="290534" y="191260"/>
                </a:lnTo>
                <a:lnTo>
                  <a:pt x="297941" y="195100"/>
                </a:lnTo>
                <a:lnTo>
                  <a:pt x="312838" y="201905"/>
                </a:lnTo>
                <a:lnTo>
                  <a:pt x="325809" y="208105"/>
                </a:lnTo>
                <a:lnTo>
                  <a:pt x="335384" y="214036"/>
                </a:lnTo>
                <a:lnTo>
                  <a:pt x="342814" y="219847"/>
                </a:lnTo>
                <a:lnTo>
                  <a:pt x="349292" y="225604"/>
                </a:lnTo>
                <a:lnTo>
                  <a:pt x="353305" y="227520"/>
                </a:lnTo>
                <a:lnTo>
                  <a:pt x="362845" y="229650"/>
                </a:lnTo>
                <a:lnTo>
                  <a:pt x="366151" y="231170"/>
                </a:lnTo>
                <a:lnTo>
                  <a:pt x="368354" y="233136"/>
                </a:lnTo>
                <a:lnTo>
                  <a:pt x="369824" y="235399"/>
                </a:lnTo>
                <a:lnTo>
                  <a:pt x="371755" y="236908"/>
                </a:lnTo>
                <a:lnTo>
                  <a:pt x="373996" y="237914"/>
                </a:lnTo>
                <a:lnTo>
                  <a:pt x="379026" y="239031"/>
                </a:lnTo>
                <a:lnTo>
                  <a:pt x="384436" y="239528"/>
                </a:lnTo>
                <a:lnTo>
                  <a:pt x="386260" y="240613"/>
                </a:lnTo>
                <a:lnTo>
                  <a:pt x="387475" y="242289"/>
                </a:lnTo>
                <a:lnTo>
                  <a:pt x="389907" y="2484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1"/>
          <p:cNvSpPr/>
          <p:nvPr/>
        </p:nvSpPr>
        <p:spPr>
          <a:xfrm>
            <a:off x="2608897" y="2880360"/>
            <a:ext cx="257176" cy="385763"/>
          </a:xfrm>
          <a:custGeom>
            <a:avLst/>
            <a:gdLst/>
            <a:ahLst/>
            <a:cxnLst/>
            <a:rect l="0" t="0" r="0" b="0"/>
            <a:pathLst>
              <a:path w="257176" h="385763">
                <a:moveTo>
                  <a:pt x="257175" y="0"/>
                </a:moveTo>
                <a:lnTo>
                  <a:pt x="249794" y="0"/>
                </a:lnTo>
                <a:lnTo>
                  <a:pt x="241974" y="6785"/>
                </a:lnTo>
                <a:lnTo>
                  <a:pt x="235863" y="12770"/>
                </a:lnTo>
                <a:lnTo>
                  <a:pt x="230876" y="20280"/>
                </a:lnTo>
                <a:lnTo>
                  <a:pt x="226436" y="29016"/>
                </a:lnTo>
                <a:lnTo>
                  <a:pt x="224463" y="36073"/>
                </a:lnTo>
                <a:lnTo>
                  <a:pt x="218507" y="47465"/>
                </a:lnTo>
                <a:lnTo>
                  <a:pt x="214251" y="54503"/>
                </a:lnTo>
                <a:lnTo>
                  <a:pt x="210461" y="61100"/>
                </a:lnTo>
                <a:lnTo>
                  <a:pt x="203711" y="73510"/>
                </a:lnTo>
                <a:lnTo>
                  <a:pt x="199625" y="80439"/>
                </a:lnTo>
                <a:lnTo>
                  <a:pt x="190005" y="95758"/>
                </a:lnTo>
                <a:lnTo>
                  <a:pt x="173879" y="120448"/>
                </a:lnTo>
                <a:lnTo>
                  <a:pt x="169259" y="128876"/>
                </a:lnTo>
                <a:lnTo>
                  <a:pt x="165227" y="137352"/>
                </a:lnTo>
                <a:lnTo>
                  <a:pt x="161586" y="145860"/>
                </a:lnTo>
                <a:lnTo>
                  <a:pt x="157254" y="154390"/>
                </a:lnTo>
                <a:lnTo>
                  <a:pt x="152461" y="162934"/>
                </a:lnTo>
                <a:lnTo>
                  <a:pt x="147361" y="171488"/>
                </a:lnTo>
                <a:lnTo>
                  <a:pt x="136614" y="188611"/>
                </a:lnTo>
                <a:lnTo>
                  <a:pt x="97123" y="248603"/>
                </a:lnTo>
                <a:lnTo>
                  <a:pt x="92371" y="256223"/>
                </a:lnTo>
                <a:lnTo>
                  <a:pt x="88251" y="263208"/>
                </a:lnTo>
                <a:lnTo>
                  <a:pt x="84551" y="269769"/>
                </a:lnTo>
                <a:lnTo>
                  <a:pt x="80180" y="277001"/>
                </a:lnTo>
                <a:lnTo>
                  <a:pt x="70243" y="292656"/>
                </a:lnTo>
                <a:lnTo>
                  <a:pt x="65879" y="299879"/>
                </a:lnTo>
                <a:lnTo>
                  <a:pt x="62017" y="306599"/>
                </a:lnTo>
                <a:lnTo>
                  <a:pt x="58489" y="312984"/>
                </a:lnTo>
                <a:lnTo>
                  <a:pt x="54233" y="319146"/>
                </a:lnTo>
                <a:lnTo>
                  <a:pt x="49490" y="325159"/>
                </a:lnTo>
                <a:lnTo>
                  <a:pt x="44423" y="331073"/>
                </a:lnTo>
                <a:lnTo>
                  <a:pt x="40093" y="335967"/>
                </a:lnTo>
                <a:lnTo>
                  <a:pt x="32742" y="343946"/>
                </a:lnTo>
                <a:lnTo>
                  <a:pt x="23248" y="353793"/>
                </a:lnTo>
                <a:lnTo>
                  <a:pt x="1704" y="375482"/>
                </a:lnTo>
                <a:lnTo>
                  <a:pt x="1136" y="377004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2"/>
          <p:cNvSpPr/>
          <p:nvPr/>
        </p:nvSpPr>
        <p:spPr>
          <a:xfrm>
            <a:off x="3046119" y="2863214"/>
            <a:ext cx="94274" cy="2786064"/>
          </a:xfrm>
          <a:custGeom>
            <a:avLst/>
            <a:gdLst/>
            <a:ahLst/>
            <a:cxnLst/>
            <a:rect l="0" t="0" r="0" b="0"/>
            <a:pathLst>
              <a:path w="94274" h="2786064">
                <a:moveTo>
                  <a:pt x="85700" y="0"/>
                </a:moveTo>
                <a:lnTo>
                  <a:pt x="85700" y="116002"/>
                </a:lnTo>
                <a:lnTo>
                  <a:pt x="83160" y="130614"/>
                </a:lnTo>
                <a:lnTo>
                  <a:pt x="81150" y="138511"/>
                </a:lnTo>
                <a:lnTo>
                  <a:pt x="78320" y="163278"/>
                </a:lnTo>
                <a:lnTo>
                  <a:pt x="76411" y="203139"/>
                </a:lnTo>
                <a:lnTo>
                  <a:pt x="74745" y="212578"/>
                </a:lnTo>
                <a:lnTo>
                  <a:pt x="72682" y="221729"/>
                </a:lnTo>
                <a:lnTo>
                  <a:pt x="69778" y="252811"/>
                </a:lnTo>
                <a:lnTo>
                  <a:pt x="67844" y="298400"/>
                </a:lnTo>
                <a:lnTo>
                  <a:pt x="66176" y="311328"/>
                </a:lnTo>
                <a:lnTo>
                  <a:pt x="64112" y="324710"/>
                </a:lnTo>
                <a:lnTo>
                  <a:pt x="59846" y="373562"/>
                </a:lnTo>
                <a:lnTo>
                  <a:pt x="57987" y="385249"/>
                </a:lnTo>
                <a:lnTo>
                  <a:pt x="55795" y="396850"/>
                </a:lnTo>
                <a:lnTo>
                  <a:pt x="53359" y="422441"/>
                </a:lnTo>
                <a:lnTo>
                  <a:pt x="51324" y="449689"/>
                </a:lnTo>
                <a:lnTo>
                  <a:pt x="49448" y="463623"/>
                </a:lnTo>
                <a:lnTo>
                  <a:pt x="47245" y="477675"/>
                </a:lnTo>
                <a:lnTo>
                  <a:pt x="44796" y="508528"/>
                </a:lnTo>
                <a:lnTo>
                  <a:pt x="44144" y="524756"/>
                </a:lnTo>
                <a:lnTo>
                  <a:pt x="40851" y="541290"/>
                </a:lnTo>
                <a:lnTo>
                  <a:pt x="35798" y="558028"/>
                </a:lnTo>
                <a:lnTo>
                  <a:pt x="29572" y="574902"/>
                </a:lnTo>
                <a:lnTo>
                  <a:pt x="25422" y="590913"/>
                </a:lnTo>
                <a:lnTo>
                  <a:pt x="22655" y="606350"/>
                </a:lnTo>
                <a:lnTo>
                  <a:pt x="20810" y="621403"/>
                </a:lnTo>
                <a:lnTo>
                  <a:pt x="16897" y="687579"/>
                </a:lnTo>
                <a:lnTo>
                  <a:pt x="15067" y="706037"/>
                </a:lnTo>
                <a:lnTo>
                  <a:pt x="12893" y="725009"/>
                </a:lnTo>
                <a:lnTo>
                  <a:pt x="10479" y="761329"/>
                </a:lnTo>
                <a:lnTo>
                  <a:pt x="8454" y="796521"/>
                </a:lnTo>
                <a:lnTo>
                  <a:pt x="6580" y="813907"/>
                </a:lnTo>
                <a:lnTo>
                  <a:pt x="3864" y="849417"/>
                </a:lnTo>
                <a:lnTo>
                  <a:pt x="4800" y="924001"/>
                </a:lnTo>
                <a:lnTo>
                  <a:pt x="2120" y="960260"/>
                </a:lnTo>
                <a:lnTo>
                  <a:pt x="399" y="1037865"/>
                </a:lnTo>
                <a:lnTo>
                  <a:pt x="0" y="1177325"/>
                </a:lnTo>
                <a:lnTo>
                  <a:pt x="2526" y="1219851"/>
                </a:lnTo>
                <a:lnTo>
                  <a:pt x="4534" y="1241859"/>
                </a:lnTo>
                <a:lnTo>
                  <a:pt x="7359" y="1304690"/>
                </a:lnTo>
                <a:lnTo>
                  <a:pt x="8313" y="1391545"/>
                </a:lnTo>
                <a:lnTo>
                  <a:pt x="11042" y="1476435"/>
                </a:lnTo>
                <a:lnTo>
                  <a:pt x="13068" y="1498640"/>
                </a:lnTo>
                <a:lnTo>
                  <a:pt x="17272" y="1594921"/>
                </a:lnTo>
                <a:lnTo>
                  <a:pt x="19127" y="1618588"/>
                </a:lnTo>
                <a:lnTo>
                  <a:pt x="21316" y="1641986"/>
                </a:lnTo>
                <a:lnTo>
                  <a:pt x="23748" y="1688305"/>
                </a:lnTo>
                <a:lnTo>
                  <a:pt x="25117" y="1759761"/>
                </a:lnTo>
                <a:lnTo>
                  <a:pt x="25579" y="1856156"/>
                </a:lnTo>
                <a:lnTo>
                  <a:pt x="28182" y="1902554"/>
                </a:lnTo>
                <a:lnTo>
                  <a:pt x="30210" y="1925594"/>
                </a:lnTo>
                <a:lnTo>
                  <a:pt x="34417" y="2023216"/>
                </a:lnTo>
                <a:lnTo>
                  <a:pt x="36271" y="2046993"/>
                </a:lnTo>
                <a:lnTo>
                  <a:pt x="38460" y="2070465"/>
                </a:lnTo>
                <a:lnTo>
                  <a:pt x="40892" y="2116864"/>
                </a:lnTo>
                <a:lnTo>
                  <a:pt x="42926" y="2162887"/>
                </a:lnTo>
                <a:lnTo>
                  <a:pt x="44802" y="2185827"/>
                </a:lnTo>
                <a:lnTo>
                  <a:pt x="47005" y="2208741"/>
                </a:lnTo>
                <a:lnTo>
                  <a:pt x="49452" y="2254520"/>
                </a:lnTo>
                <a:lnTo>
                  <a:pt x="51493" y="2299315"/>
                </a:lnTo>
                <a:lnTo>
                  <a:pt x="53370" y="2320594"/>
                </a:lnTo>
                <a:lnTo>
                  <a:pt x="55575" y="2341448"/>
                </a:lnTo>
                <a:lnTo>
                  <a:pt x="58024" y="2382399"/>
                </a:lnTo>
                <a:lnTo>
                  <a:pt x="60065" y="2422824"/>
                </a:lnTo>
                <a:lnTo>
                  <a:pt x="61942" y="2442939"/>
                </a:lnTo>
                <a:lnTo>
                  <a:pt x="64147" y="2463016"/>
                </a:lnTo>
                <a:lnTo>
                  <a:pt x="66596" y="2500564"/>
                </a:lnTo>
                <a:lnTo>
                  <a:pt x="68637" y="2535350"/>
                </a:lnTo>
                <a:lnTo>
                  <a:pt x="70515" y="2551294"/>
                </a:lnTo>
                <a:lnTo>
                  <a:pt x="72719" y="2566685"/>
                </a:lnTo>
                <a:lnTo>
                  <a:pt x="75168" y="2596486"/>
                </a:lnTo>
                <a:lnTo>
                  <a:pt x="77210" y="2625607"/>
                </a:lnTo>
                <a:lnTo>
                  <a:pt x="79087" y="2640040"/>
                </a:lnTo>
                <a:lnTo>
                  <a:pt x="81292" y="2654424"/>
                </a:lnTo>
                <a:lnTo>
                  <a:pt x="83714" y="2666872"/>
                </a:lnTo>
                <a:lnTo>
                  <a:pt x="86281" y="2678028"/>
                </a:lnTo>
                <a:lnTo>
                  <a:pt x="88945" y="2688322"/>
                </a:lnTo>
                <a:lnTo>
                  <a:pt x="90721" y="2698042"/>
                </a:lnTo>
                <a:lnTo>
                  <a:pt x="93572" y="2734174"/>
                </a:lnTo>
                <a:lnTo>
                  <a:pt x="94273" y="2786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3"/>
          <p:cNvSpPr/>
          <p:nvPr/>
        </p:nvSpPr>
        <p:spPr>
          <a:xfrm>
            <a:off x="3371850" y="2940519"/>
            <a:ext cx="325711" cy="470821"/>
          </a:xfrm>
          <a:custGeom>
            <a:avLst/>
            <a:gdLst/>
            <a:ahLst/>
            <a:cxnLst/>
            <a:rect l="0" t="0" r="0" b="0"/>
            <a:pathLst>
              <a:path w="325711" h="470821">
                <a:moveTo>
                  <a:pt x="51434" y="25566"/>
                </a:moveTo>
                <a:lnTo>
                  <a:pt x="42967" y="25566"/>
                </a:lnTo>
                <a:lnTo>
                  <a:pt x="42871" y="37497"/>
                </a:lnTo>
                <a:lnTo>
                  <a:pt x="43821" y="40188"/>
                </a:lnTo>
                <a:lnTo>
                  <a:pt x="47416" y="45717"/>
                </a:lnTo>
                <a:lnTo>
                  <a:pt x="49648" y="53889"/>
                </a:lnTo>
                <a:lnTo>
                  <a:pt x="50905" y="66660"/>
                </a:lnTo>
                <a:lnTo>
                  <a:pt x="51278" y="79017"/>
                </a:lnTo>
                <a:lnTo>
                  <a:pt x="51432" y="138736"/>
                </a:lnTo>
                <a:lnTo>
                  <a:pt x="53973" y="152381"/>
                </a:lnTo>
                <a:lnTo>
                  <a:pt x="57325" y="164796"/>
                </a:lnTo>
                <a:lnTo>
                  <a:pt x="58815" y="176663"/>
                </a:lnTo>
                <a:lnTo>
                  <a:pt x="62017" y="185748"/>
                </a:lnTo>
                <a:lnTo>
                  <a:pt x="69175" y="196217"/>
                </a:lnTo>
                <a:lnTo>
                  <a:pt x="77329" y="205351"/>
                </a:lnTo>
                <a:lnTo>
                  <a:pt x="85777" y="214090"/>
                </a:lnTo>
                <a:lnTo>
                  <a:pt x="88617" y="216971"/>
                </a:lnTo>
                <a:lnTo>
                  <a:pt x="91463" y="218892"/>
                </a:lnTo>
                <a:lnTo>
                  <a:pt x="97165" y="221026"/>
                </a:lnTo>
                <a:lnTo>
                  <a:pt x="105730" y="222227"/>
                </a:lnTo>
                <a:lnTo>
                  <a:pt x="114300" y="222583"/>
                </a:lnTo>
                <a:lnTo>
                  <a:pt x="117157" y="221681"/>
                </a:lnTo>
                <a:lnTo>
                  <a:pt x="122872" y="218138"/>
                </a:lnTo>
                <a:lnTo>
                  <a:pt x="128587" y="210848"/>
                </a:lnTo>
                <a:lnTo>
                  <a:pt x="131444" y="206237"/>
                </a:lnTo>
                <a:lnTo>
                  <a:pt x="139700" y="198574"/>
                </a:lnTo>
                <a:lnTo>
                  <a:pt x="149718" y="191041"/>
                </a:lnTo>
                <a:lnTo>
                  <a:pt x="155057" y="186365"/>
                </a:lnTo>
                <a:lnTo>
                  <a:pt x="160521" y="181343"/>
                </a:lnTo>
                <a:lnTo>
                  <a:pt x="166069" y="175137"/>
                </a:lnTo>
                <a:lnTo>
                  <a:pt x="171672" y="168142"/>
                </a:lnTo>
                <a:lnTo>
                  <a:pt x="177313" y="160622"/>
                </a:lnTo>
                <a:lnTo>
                  <a:pt x="182979" y="153703"/>
                </a:lnTo>
                <a:lnTo>
                  <a:pt x="188660" y="147186"/>
                </a:lnTo>
                <a:lnTo>
                  <a:pt x="194354" y="140936"/>
                </a:lnTo>
                <a:lnTo>
                  <a:pt x="203219" y="128911"/>
                </a:lnTo>
                <a:lnTo>
                  <a:pt x="211287" y="117217"/>
                </a:lnTo>
                <a:lnTo>
                  <a:pt x="221223" y="105670"/>
                </a:lnTo>
                <a:lnTo>
                  <a:pt x="229448" y="91647"/>
                </a:lnTo>
                <a:lnTo>
                  <a:pt x="236279" y="76843"/>
                </a:lnTo>
                <a:lnTo>
                  <a:pt x="242490" y="63913"/>
                </a:lnTo>
                <a:lnTo>
                  <a:pt x="246791" y="50474"/>
                </a:lnTo>
                <a:lnTo>
                  <a:pt x="248065" y="35909"/>
                </a:lnTo>
                <a:lnTo>
                  <a:pt x="248443" y="24080"/>
                </a:lnTo>
                <a:lnTo>
                  <a:pt x="248588" y="5684"/>
                </a:lnTo>
                <a:lnTo>
                  <a:pt x="247640" y="3739"/>
                </a:lnTo>
                <a:lnTo>
                  <a:pt x="246056" y="2442"/>
                </a:lnTo>
                <a:lnTo>
                  <a:pt x="240382" y="0"/>
                </a:lnTo>
                <a:lnTo>
                  <a:pt x="240050" y="14479"/>
                </a:lnTo>
                <a:lnTo>
                  <a:pt x="240032" y="28468"/>
                </a:lnTo>
                <a:lnTo>
                  <a:pt x="245921" y="46706"/>
                </a:lnTo>
                <a:lnTo>
                  <a:pt x="247411" y="57504"/>
                </a:lnTo>
                <a:lnTo>
                  <a:pt x="250613" y="68653"/>
                </a:lnTo>
                <a:lnTo>
                  <a:pt x="255211" y="80911"/>
                </a:lnTo>
                <a:lnTo>
                  <a:pt x="260429" y="95883"/>
                </a:lnTo>
                <a:lnTo>
                  <a:pt x="265924" y="109523"/>
                </a:lnTo>
                <a:lnTo>
                  <a:pt x="272493" y="121935"/>
                </a:lnTo>
                <a:lnTo>
                  <a:pt x="281763" y="133802"/>
                </a:lnTo>
                <a:lnTo>
                  <a:pt x="289693" y="147965"/>
                </a:lnTo>
                <a:lnTo>
                  <a:pt x="293141" y="155743"/>
                </a:lnTo>
                <a:lnTo>
                  <a:pt x="296392" y="163786"/>
                </a:lnTo>
                <a:lnTo>
                  <a:pt x="302544" y="180342"/>
                </a:lnTo>
                <a:lnTo>
                  <a:pt x="314256" y="214254"/>
                </a:lnTo>
                <a:lnTo>
                  <a:pt x="320009" y="231347"/>
                </a:lnTo>
                <a:lnTo>
                  <a:pt x="321924" y="239906"/>
                </a:lnTo>
                <a:lnTo>
                  <a:pt x="323201" y="248469"/>
                </a:lnTo>
                <a:lnTo>
                  <a:pt x="324052" y="257035"/>
                </a:lnTo>
                <a:lnTo>
                  <a:pt x="324620" y="265604"/>
                </a:lnTo>
                <a:lnTo>
                  <a:pt x="324998" y="274174"/>
                </a:lnTo>
                <a:lnTo>
                  <a:pt x="325418" y="291316"/>
                </a:lnTo>
                <a:lnTo>
                  <a:pt x="325710" y="329625"/>
                </a:lnTo>
                <a:lnTo>
                  <a:pt x="324772" y="336857"/>
                </a:lnTo>
                <a:lnTo>
                  <a:pt x="323195" y="344536"/>
                </a:lnTo>
                <a:lnTo>
                  <a:pt x="321190" y="352512"/>
                </a:lnTo>
                <a:lnTo>
                  <a:pt x="317949" y="360688"/>
                </a:lnTo>
                <a:lnTo>
                  <a:pt x="313883" y="368995"/>
                </a:lnTo>
                <a:lnTo>
                  <a:pt x="305238" y="384893"/>
                </a:lnTo>
                <a:lnTo>
                  <a:pt x="298221" y="398310"/>
                </a:lnTo>
                <a:lnTo>
                  <a:pt x="293111" y="404554"/>
                </a:lnTo>
                <a:lnTo>
                  <a:pt x="286847" y="410622"/>
                </a:lnTo>
                <a:lnTo>
                  <a:pt x="279814" y="416572"/>
                </a:lnTo>
                <a:lnTo>
                  <a:pt x="273220" y="422444"/>
                </a:lnTo>
                <a:lnTo>
                  <a:pt x="260813" y="434049"/>
                </a:lnTo>
                <a:lnTo>
                  <a:pt x="253886" y="438858"/>
                </a:lnTo>
                <a:lnTo>
                  <a:pt x="246409" y="443016"/>
                </a:lnTo>
                <a:lnTo>
                  <a:pt x="218430" y="456534"/>
                </a:lnTo>
                <a:lnTo>
                  <a:pt x="211342" y="459563"/>
                </a:lnTo>
                <a:lnTo>
                  <a:pt x="203760" y="462535"/>
                </a:lnTo>
                <a:lnTo>
                  <a:pt x="195847" y="465468"/>
                </a:lnTo>
                <a:lnTo>
                  <a:pt x="187714" y="467424"/>
                </a:lnTo>
                <a:lnTo>
                  <a:pt x="179435" y="468728"/>
                </a:lnTo>
                <a:lnTo>
                  <a:pt x="171058" y="469597"/>
                </a:lnTo>
                <a:lnTo>
                  <a:pt x="162616" y="470177"/>
                </a:lnTo>
                <a:lnTo>
                  <a:pt x="154131" y="470563"/>
                </a:lnTo>
                <a:lnTo>
                  <a:pt x="145616" y="470820"/>
                </a:lnTo>
                <a:lnTo>
                  <a:pt x="137082" y="470039"/>
                </a:lnTo>
                <a:lnTo>
                  <a:pt x="128536" y="468567"/>
                </a:lnTo>
                <a:lnTo>
                  <a:pt x="119980" y="466632"/>
                </a:lnTo>
                <a:lnTo>
                  <a:pt x="112372" y="465342"/>
                </a:lnTo>
                <a:lnTo>
                  <a:pt x="105394" y="464483"/>
                </a:lnTo>
                <a:lnTo>
                  <a:pt x="98838" y="463910"/>
                </a:lnTo>
                <a:lnTo>
                  <a:pt x="91609" y="462575"/>
                </a:lnTo>
                <a:lnTo>
                  <a:pt x="83933" y="460733"/>
                </a:lnTo>
                <a:lnTo>
                  <a:pt x="75957" y="458552"/>
                </a:lnTo>
                <a:lnTo>
                  <a:pt x="68736" y="456146"/>
                </a:lnTo>
                <a:lnTo>
                  <a:pt x="62016" y="453589"/>
                </a:lnTo>
                <a:lnTo>
                  <a:pt x="55631" y="450932"/>
                </a:lnTo>
                <a:lnTo>
                  <a:pt x="49470" y="448208"/>
                </a:lnTo>
                <a:lnTo>
                  <a:pt x="37544" y="442642"/>
                </a:lnTo>
                <a:lnTo>
                  <a:pt x="28433" y="436993"/>
                </a:lnTo>
                <a:lnTo>
                  <a:pt x="21209" y="432260"/>
                </a:lnTo>
                <a:lnTo>
                  <a:pt x="11787" y="428643"/>
                </a:lnTo>
                <a:lnTo>
                  <a:pt x="8811" y="426681"/>
                </a:lnTo>
                <a:lnTo>
                  <a:pt x="0" y="4199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4"/>
          <p:cNvSpPr/>
          <p:nvPr/>
        </p:nvSpPr>
        <p:spPr>
          <a:xfrm>
            <a:off x="2395894" y="4124681"/>
            <a:ext cx="315724" cy="384337"/>
          </a:xfrm>
          <a:custGeom>
            <a:avLst/>
            <a:gdLst/>
            <a:ahLst/>
            <a:cxnLst/>
            <a:rect l="0" t="0" r="0" b="0"/>
            <a:pathLst>
              <a:path w="315724" h="384337">
                <a:moveTo>
                  <a:pt x="7263" y="58698"/>
                </a:moveTo>
                <a:lnTo>
                  <a:pt x="7263" y="50479"/>
                </a:lnTo>
                <a:lnTo>
                  <a:pt x="15994" y="41416"/>
                </a:lnTo>
                <a:lnTo>
                  <a:pt x="20033" y="37365"/>
                </a:lnTo>
                <a:lnTo>
                  <a:pt x="23397" y="35904"/>
                </a:lnTo>
                <a:lnTo>
                  <a:pt x="32213" y="34280"/>
                </a:lnTo>
                <a:lnTo>
                  <a:pt x="39942" y="31018"/>
                </a:lnTo>
                <a:lnTo>
                  <a:pt x="47505" y="26394"/>
                </a:lnTo>
                <a:lnTo>
                  <a:pt x="57216" y="21164"/>
                </a:lnTo>
                <a:lnTo>
                  <a:pt x="62472" y="19388"/>
                </a:lnTo>
                <a:lnTo>
                  <a:pt x="67881" y="18204"/>
                </a:lnTo>
                <a:lnTo>
                  <a:pt x="73393" y="17415"/>
                </a:lnTo>
                <a:lnTo>
                  <a:pt x="78972" y="15936"/>
                </a:lnTo>
                <a:lnTo>
                  <a:pt x="84597" y="13998"/>
                </a:lnTo>
                <a:lnTo>
                  <a:pt x="90251" y="11753"/>
                </a:lnTo>
                <a:lnTo>
                  <a:pt x="95926" y="10256"/>
                </a:lnTo>
                <a:lnTo>
                  <a:pt x="101614" y="9259"/>
                </a:lnTo>
                <a:lnTo>
                  <a:pt x="107311" y="8594"/>
                </a:lnTo>
                <a:lnTo>
                  <a:pt x="113014" y="7198"/>
                </a:lnTo>
                <a:lnTo>
                  <a:pt x="118721" y="5315"/>
                </a:lnTo>
                <a:lnTo>
                  <a:pt x="124431" y="3107"/>
                </a:lnTo>
                <a:lnTo>
                  <a:pt x="131095" y="1635"/>
                </a:lnTo>
                <a:lnTo>
                  <a:pt x="138395" y="654"/>
                </a:lnTo>
                <a:lnTo>
                  <a:pt x="146120" y="0"/>
                </a:lnTo>
                <a:lnTo>
                  <a:pt x="152221" y="516"/>
                </a:lnTo>
                <a:lnTo>
                  <a:pt x="166313" y="4841"/>
                </a:lnTo>
                <a:lnTo>
                  <a:pt x="171399" y="5649"/>
                </a:lnTo>
                <a:lnTo>
                  <a:pt x="176694" y="6187"/>
                </a:lnTo>
                <a:lnTo>
                  <a:pt x="182130" y="6546"/>
                </a:lnTo>
                <a:lnTo>
                  <a:pt x="187658" y="6785"/>
                </a:lnTo>
                <a:lnTo>
                  <a:pt x="193249" y="6945"/>
                </a:lnTo>
                <a:lnTo>
                  <a:pt x="196976" y="8003"/>
                </a:lnTo>
                <a:lnTo>
                  <a:pt x="199461" y="9662"/>
                </a:lnTo>
                <a:lnTo>
                  <a:pt x="201117" y="11720"/>
                </a:lnTo>
                <a:lnTo>
                  <a:pt x="204127" y="13092"/>
                </a:lnTo>
                <a:lnTo>
                  <a:pt x="212551" y="14617"/>
                </a:lnTo>
                <a:lnTo>
                  <a:pt x="215559" y="15975"/>
                </a:lnTo>
                <a:lnTo>
                  <a:pt x="217564" y="17834"/>
                </a:lnTo>
                <a:lnTo>
                  <a:pt x="220783" y="23110"/>
                </a:lnTo>
                <a:lnTo>
                  <a:pt x="221341" y="28575"/>
                </a:lnTo>
                <a:lnTo>
                  <a:pt x="221471" y="36103"/>
                </a:lnTo>
                <a:lnTo>
                  <a:pt x="221555" y="51907"/>
                </a:lnTo>
                <a:lnTo>
                  <a:pt x="219657" y="55123"/>
                </a:lnTo>
                <a:lnTo>
                  <a:pt x="212468" y="61237"/>
                </a:lnTo>
                <a:lnTo>
                  <a:pt x="205462" y="69669"/>
                </a:lnTo>
                <a:lnTo>
                  <a:pt x="199174" y="78815"/>
                </a:lnTo>
                <a:lnTo>
                  <a:pt x="193204" y="86054"/>
                </a:lnTo>
                <a:lnTo>
                  <a:pt x="184836" y="92447"/>
                </a:lnTo>
                <a:lnTo>
                  <a:pt x="175719" y="98463"/>
                </a:lnTo>
                <a:lnTo>
                  <a:pt x="168493" y="104312"/>
                </a:lnTo>
                <a:lnTo>
                  <a:pt x="159069" y="112959"/>
                </a:lnTo>
                <a:lnTo>
                  <a:pt x="150615" y="118692"/>
                </a:lnTo>
                <a:lnTo>
                  <a:pt x="141460" y="123462"/>
                </a:lnTo>
                <a:lnTo>
                  <a:pt x="134216" y="125583"/>
                </a:lnTo>
                <a:lnTo>
                  <a:pt x="124783" y="126776"/>
                </a:lnTo>
                <a:lnTo>
                  <a:pt x="116966" y="127212"/>
                </a:lnTo>
                <a:lnTo>
                  <a:pt x="110251" y="127278"/>
                </a:lnTo>
                <a:lnTo>
                  <a:pt x="154696" y="127279"/>
                </a:lnTo>
                <a:lnTo>
                  <a:pt x="163594" y="129819"/>
                </a:lnTo>
                <a:lnTo>
                  <a:pt x="168633" y="131829"/>
                </a:lnTo>
                <a:lnTo>
                  <a:pt x="174851" y="133170"/>
                </a:lnTo>
                <a:lnTo>
                  <a:pt x="181853" y="134064"/>
                </a:lnTo>
                <a:lnTo>
                  <a:pt x="189379" y="134659"/>
                </a:lnTo>
                <a:lnTo>
                  <a:pt x="196301" y="136009"/>
                </a:lnTo>
                <a:lnTo>
                  <a:pt x="202821" y="137861"/>
                </a:lnTo>
                <a:lnTo>
                  <a:pt x="209072" y="140049"/>
                </a:lnTo>
                <a:lnTo>
                  <a:pt x="215145" y="142460"/>
                </a:lnTo>
                <a:lnTo>
                  <a:pt x="221098" y="145019"/>
                </a:lnTo>
                <a:lnTo>
                  <a:pt x="226973" y="147678"/>
                </a:lnTo>
                <a:lnTo>
                  <a:pt x="232793" y="149451"/>
                </a:lnTo>
                <a:lnTo>
                  <a:pt x="238579" y="150633"/>
                </a:lnTo>
                <a:lnTo>
                  <a:pt x="244341" y="151420"/>
                </a:lnTo>
                <a:lnTo>
                  <a:pt x="253284" y="154836"/>
                </a:lnTo>
                <a:lnTo>
                  <a:pt x="261385" y="159529"/>
                </a:lnTo>
                <a:lnTo>
                  <a:pt x="271336" y="164790"/>
                </a:lnTo>
                <a:lnTo>
                  <a:pt x="279569" y="172843"/>
                </a:lnTo>
                <a:lnTo>
                  <a:pt x="286403" y="181820"/>
                </a:lnTo>
                <a:lnTo>
                  <a:pt x="295605" y="193181"/>
                </a:lnTo>
                <a:lnTo>
                  <a:pt x="301468" y="202923"/>
                </a:lnTo>
                <a:lnTo>
                  <a:pt x="307248" y="213603"/>
                </a:lnTo>
                <a:lnTo>
                  <a:pt x="312040" y="223748"/>
                </a:lnTo>
                <a:lnTo>
                  <a:pt x="314169" y="231431"/>
                </a:lnTo>
                <a:lnTo>
                  <a:pt x="315116" y="240561"/>
                </a:lnTo>
                <a:lnTo>
                  <a:pt x="315537" y="250969"/>
                </a:lnTo>
                <a:lnTo>
                  <a:pt x="315723" y="261945"/>
                </a:lnTo>
                <a:lnTo>
                  <a:pt x="314821" y="268491"/>
                </a:lnTo>
                <a:lnTo>
                  <a:pt x="313266" y="275713"/>
                </a:lnTo>
                <a:lnTo>
                  <a:pt x="311278" y="283385"/>
                </a:lnTo>
                <a:lnTo>
                  <a:pt x="306528" y="294449"/>
                </a:lnTo>
                <a:lnTo>
                  <a:pt x="301242" y="303494"/>
                </a:lnTo>
                <a:lnTo>
                  <a:pt x="295718" y="313864"/>
                </a:lnTo>
                <a:lnTo>
                  <a:pt x="287253" y="330412"/>
                </a:lnTo>
                <a:lnTo>
                  <a:pt x="279023" y="339163"/>
                </a:lnTo>
                <a:lnTo>
                  <a:pt x="274161" y="342830"/>
                </a:lnTo>
                <a:lnTo>
                  <a:pt x="269015" y="346227"/>
                </a:lnTo>
                <a:lnTo>
                  <a:pt x="263680" y="349444"/>
                </a:lnTo>
                <a:lnTo>
                  <a:pt x="258217" y="352542"/>
                </a:lnTo>
                <a:lnTo>
                  <a:pt x="247068" y="358523"/>
                </a:lnTo>
                <a:lnTo>
                  <a:pt x="224389" y="370124"/>
                </a:lnTo>
                <a:lnTo>
                  <a:pt x="215523" y="373323"/>
                </a:lnTo>
                <a:lnTo>
                  <a:pt x="206503" y="375697"/>
                </a:lnTo>
                <a:lnTo>
                  <a:pt x="192969" y="379926"/>
                </a:lnTo>
                <a:lnTo>
                  <a:pt x="186312" y="381436"/>
                </a:lnTo>
                <a:lnTo>
                  <a:pt x="179969" y="382442"/>
                </a:lnTo>
                <a:lnTo>
                  <a:pt x="173835" y="383113"/>
                </a:lnTo>
                <a:lnTo>
                  <a:pt x="167841" y="383559"/>
                </a:lnTo>
                <a:lnTo>
                  <a:pt x="161940" y="383858"/>
                </a:lnTo>
                <a:lnTo>
                  <a:pt x="150303" y="384189"/>
                </a:lnTo>
                <a:lnTo>
                  <a:pt x="138782" y="384336"/>
                </a:lnTo>
                <a:lnTo>
                  <a:pt x="133042" y="383422"/>
                </a:lnTo>
                <a:lnTo>
                  <a:pt x="127311" y="381862"/>
                </a:lnTo>
                <a:lnTo>
                  <a:pt x="121585" y="379868"/>
                </a:lnTo>
                <a:lnTo>
                  <a:pt x="115862" y="378539"/>
                </a:lnTo>
                <a:lnTo>
                  <a:pt x="110143" y="377653"/>
                </a:lnTo>
                <a:lnTo>
                  <a:pt x="104425" y="377063"/>
                </a:lnTo>
                <a:lnTo>
                  <a:pt x="98707" y="376669"/>
                </a:lnTo>
                <a:lnTo>
                  <a:pt x="92991" y="376407"/>
                </a:lnTo>
                <a:lnTo>
                  <a:pt x="87275" y="376231"/>
                </a:lnTo>
                <a:lnTo>
                  <a:pt x="82512" y="375162"/>
                </a:lnTo>
                <a:lnTo>
                  <a:pt x="74680" y="371434"/>
                </a:lnTo>
                <a:lnTo>
                  <a:pt x="64915" y="363980"/>
                </a:lnTo>
                <a:lnTo>
                  <a:pt x="60938" y="362232"/>
                </a:lnTo>
                <a:lnTo>
                  <a:pt x="51438" y="360290"/>
                </a:lnTo>
                <a:lnTo>
                  <a:pt x="43406" y="356886"/>
                </a:lnTo>
                <a:lnTo>
                  <a:pt x="36662" y="352199"/>
                </a:lnTo>
                <a:lnTo>
                  <a:pt x="30489" y="346941"/>
                </a:lnTo>
                <a:lnTo>
                  <a:pt x="27510" y="345157"/>
                </a:lnTo>
                <a:lnTo>
                  <a:pt x="18424" y="342295"/>
                </a:lnTo>
                <a:lnTo>
                  <a:pt x="17561" y="342061"/>
                </a:lnTo>
                <a:lnTo>
                  <a:pt x="11796" y="341730"/>
                </a:lnTo>
                <a:lnTo>
                  <a:pt x="10285" y="340732"/>
                </a:lnTo>
                <a:lnTo>
                  <a:pt x="9278" y="339113"/>
                </a:lnTo>
                <a:lnTo>
                  <a:pt x="8606" y="337081"/>
                </a:lnTo>
                <a:lnTo>
                  <a:pt x="7206" y="335727"/>
                </a:lnTo>
                <a:lnTo>
                  <a:pt x="5320" y="334824"/>
                </a:lnTo>
                <a:lnTo>
                  <a:pt x="0" y="333375"/>
                </a:lnTo>
                <a:lnTo>
                  <a:pt x="516" y="334209"/>
                </a:lnTo>
                <a:lnTo>
                  <a:pt x="7263" y="341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5"/>
          <p:cNvSpPr/>
          <p:nvPr/>
        </p:nvSpPr>
        <p:spPr>
          <a:xfrm>
            <a:off x="2386120" y="3703469"/>
            <a:ext cx="394228" cy="257026"/>
          </a:xfrm>
          <a:custGeom>
            <a:avLst/>
            <a:gdLst/>
            <a:ahLst/>
            <a:cxnLst/>
            <a:rect l="0" t="0" r="0" b="0"/>
            <a:pathLst>
              <a:path w="394228" h="257026">
                <a:moveTo>
                  <a:pt x="17037" y="128438"/>
                </a:moveTo>
                <a:lnTo>
                  <a:pt x="8817" y="128438"/>
                </a:lnTo>
                <a:lnTo>
                  <a:pt x="707" y="120660"/>
                </a:lnTo>
                <a:lnTo>
                  <a:pt x="254" y="120218"/>
                </a:lnTo>
                <a:lnTo>
                  <a:pt x="0" y="115419"/>
                </a:lnTo>
                <a:lnTo>
                  <a:pt x="916" y="114044"/>
                </a:lnTo>
                <a:lnTo>
                  <a:pt x="2480" y="113127"/>
                </a:lnTo>
                <a:lnTo>
                  <a:pt x="4475" y="112515"/>
                </a:lnTo>
                <a:lnTo>
                  <a:pt x="5805" y="111156"/>
                </a:lnTo>
                <a:lnTo>
                  <a:pt x="6691" y="109297"/>
                </a:lnTo>
                <a:lnTo>
                  <a:pt x="8629" y="103738"/>
                </a:lnTo>
                <a:lnTo>
                  <a:pt x="10479" y="99589"/>
                </a:lnTo>
                <a:lnTo>
                  <a:pt x="12665" y="94918"/>
                </a:lnTo>
                <a:lnTo>
                  <a:pt x="16027" y="90851"/>
                </a:lnTo>
                <a:lnTo>
                  <a:pt x="24843" y="83793"/>
                </a:lnTo>
                <a:lnTo>
                  <a:pt x="29861" y="79625"/>
                </a:lnTo>
                <a:lnTo>
                  <a:pt x="35111" y="74941"/>
                </a:lnTo>
                <a:lnTo>
                  <a:pt x="40517" y="69913"/>
                </a:lnTo>
                <a:lnTo>
                  <a:pt x="46025" y="65609"/>
                </a:lnTo>
                <a:lnTo>
                  <a:pt x="57226" y="58287"/>
                </a:lnTo>
                <a:lnTo>
                  <a:pt x="62879" y="54048"/>
                </a:lnTo>
                <a:lnTo>
                  <a:pt x="68554" y="49317"/>
                </a:lnTo>
                <a:lnTo>
                  <a:pt x="74241" y="44258"/>
                </a:lnTo>
                <a:lnTo>
                  <a:pt x="80891" y="39933"/>
                </a:lnTo>
                <a:lnTo>
                  <a:pt x="88181" y="36098"/>
                </a:lnTo>
                <a:lnTo>
                  <a:pt x="102949" y="29295"/>
                </a:lnTo>
                <a:lnTo>
                  <a:pt x="115863" y="23097"/>
                </a:lnTo>
                <a:lnTo>
                  <a:pt x="122926" y="20111"/>
                </a:lnTo>
                <a:lnTo>
                  <a:pt x="130492" y="17167"/>
                </a:lnTo>
                <a:lnTo>
                  <a:pt x="138394" y="14252"/>
                </a:lnTo>
                <a:lnTo>
                  <a:pt x="145566" y="11357"/>
                </a:lnTo>
                <a:lnTo>
                  <a:pt x="152253" y="8474"/>
                </a:lnTo>
                <a:lnTo>
                  <a:pt x="158616" y="5599"/>
                </a:lnTo>
                <a:lnTo>
                  <a:pt x="170766" y="2406"/>
                </a:lnTo>
                <a:lnTo>
                  <a:pt x="182516" y="986"/>
                </a:lnTo>
                <a:lnTo>
                  <a:pt x="194088" y="356"/>
                </a:lnTo>
                <a:lnTo>
                  <a:pt x="203041" y="75"/>
                </a:lnTo>
                <a:lnTo>
                  <a:pt x="206762" y="0"/>
                </a:lnTo>
                <a:lnTo>
                  <a:pt x="210195" y="903"/>
                </a:lnTo>
                <a:lnTo>
                  <a:pt x="220531" y="6724"/>
                </a:lnTo>
                <a:lnTo>
                  <a:pt x="230034" y="11796"/>
                </a:lnTo>
                <a:lnTo>
                  <a:pt x="233330" y="14481"/>
                </a:lnTo>
                <a:lnTo>
                  <a:pt x="235527" y="17224"/>
                </a:lnTo>
                <a:lnTo>
                  <a:pt x="236992" y="20006"/>
                </a:lnTo>
                <a:lnTo>
                  <a:pt x="238620" y="25636"/>
                </a:lnTo>
                <a:lnTo>
                  <a:pt x="239054" y="28471"/>
                </a:lnTo>
                <a:lnTo>
                  <a:pt x="240296" y="32266"/>
                </a:lnTo>
                <a:lnTo>
                  <a:pt x="242076" y="36701"/>
                </a:lnTo>
                <a:lnTo>
                  <a:pt x="244216" y="41562"/>
                </a:lnTo>
                <a:lnTo>
                  <a:pt x="244689" y="46709"/>
                </a:lnTo>
                <a:lnTo>
                  <a:pt x="244053" y="52044"/>
                </a:lnTo>
                <a:lnTo>
                  <a:pt x="242676" y="57506"/>
                </a:lnTo>
                <a:lnTo>
                  <a:pt x="240805" y="63053"/>
                </a:lnTo>
                <a:lnTo>
                  <a:pt x="238606" y="68655"/>
                </a:lnTo>
                <a:lnTo>
                  <a:pt x="236187" y="74295"/>
                </a:lnTo>
                <a:lnTo>
                  <a:pt x="233622" y="80913"/>
                </a:lnTo>
                <a:lnTo>
                  <a:pt x="228232" y="95886"/>
                </a:lnTo>
                <a:lnTo>
                  <a:pt x="224509" y="102926"/>
                </a:lnTo>
                <a:lnTo>
                  <a:pt x="220121" y="109525"/>
                </a:lnTo>
                <a:lnTo>
                  <a:pt x="215292" y="115830"/>
                </a:lnTo>
                <a:lnTo>
                  <a:pt x="211119" y="121938"/>
                </a:lnTo>
                <a:lnTo>
                  <a:pt x="207385" y="127914"/>
                </a:lnTo>
                <a:lnTo>
                  <a:pt x="203943" y="133804"/>
                </a:lnTo>
                <a:lnTo>
                  <a:pt x="199744" y="139635"/>
                </a:lnTo>
                <a:lnTo>
                  <a:pt x="195039" y="145428"/>
                </a:lnTo>
                <a:lnTo>
                  <a:pt x="189997" y="151195"/>
                </a:lnTo>
                <a:lnTo>
                  <a:pt x="185684" y="156944"/>
                </a:lnTo>
                <a:lnTo>
                  <a:pt x="181856" y="162682"/>
                </a:lnTo>
                <a:lnTo>
                  <a:pt x="178351" y="168412"/>
                </a:lnTo>
                <a:lnTo>
                  <a:pt x="174110" y="174138"/>
                </a:lnTo>
                <a:lnTo>
                  <a:pt x="169377" y="179859"/>
                </a:lnTo>
                <a:lnTo>
                  <a:pt x="164317" y="185579"/>
                </a:lnTo>
                <a:lnTo>
                  <a:pt x="159039" y="190345"/>
                </a:lnTo>
                <a:lnTo>
                  <a:pt x="148094" y="198180"/>
                </a:lnTo>
                <a:lnTo>
                  <a:pt x="143461" y="202555"/>
                </a:lnTo>
                <a:lnTo>
                  <a:pt x="139420" y="207377"/>
                </a:lnTo>
                <a:lnTo>
                  <a:pt x="135773" y="212497"/>
                </a:lnTo>
                <a:lnTo>
                  <a:pt x="132389" y="216862"/>
                </a:lnTo>
                <a:lnTo>
                  <a:pt x="126090" y="224253"/>
                </a:lnTo>
                <a:lnTo>
                  <a:pt x="120115" y="230712"/>
                </a:lnTo>
                <a:lnTo>
                  <a:pt x="111396" y="239704"/>
                </a:lnTo>
                <a:lnTo>
                  <a:pt x="108518" y="242621"/>
                </a:lnTo>
                <a:lnTo>
                  <a:pt x="105647" y="244565"/>
                </a:lnTo>
                <a:lnTo>
                  <a:pt x="97055" y="248254"/>
                </a:lnTo>
                <a:lnTo>
                  <a:pt x="87311" y="255683"/>
                </a:lnTo>
                <a:lnTo>
                  <a:pt x="83830" y="256429"/>
                </a:lnTo>
                <a:lnTo>
                  <a:pt x="78385" y="256908"/>
                </a:lnTo>
                <a:lnTo>
                  <a:pt x="90074" y="257025"/>
                </a:lnTo>
                <a:lnTo>
                  <a:pt x="97521" y="257025"/>
                </a:lnTo>
                <a:lnTo>
                  <a:pt x="100220" y="256073"/>
                </a:lnTo>
                <a:lnTo>
                  <a:pt x="105760" y="252475"/>
                </a:lnTo>
                <a:lnTo>
                  <a:pt x="113937" y="250240"/>
                </a:lnTo>
                <a:lnTo>
                  <a:pt x="124874" y="248295"/>
                </a:lnTo>
                <a:lnTo>
                  <a:pt x="131791" y="246443"/>
                </a:lnTo>
                <a:lnTo>
                  <a:pt x="139259" y="244255"/>
                </a:lnTo>
                <a:lnTo>
                  <a:pt x="146144" y="242797"/>
                </a:lnTo>
                <a:lnTo>
                  <a:pt x="152638" y="241825"/>
                </a:lnTo>
                <a:lnTo>
                  <a:pt x="158873" y="241177"/>
                </a:lnTo>
                <a:lnTo>
                  <a:pt x="165887" y="239793"/>
                </a:lnTo>
                <a:lnTo>
                  <a:pt x="173420" y="237917"/>
                </a:lnTo>
                <a:lnTo>
                  <a:pt x="181300" y="235714"/>
                </a:lnTo>
                <a:lnTo>
                  <a:pt x="188458" y="234246"/>
                </a:lnTo>
                <a:lnTo>
                  <a:pt x="195135" y="233266"/>
                </a:lnTo>
                <a:lnTo>
                  <a:pt x="201492" y="232614"/>
                </a:lnTo>
                <a:lnTo>
                  <a:pt x="209539" y="231226"/>
                </a:lnTo>
                <a:lnTo>
                  <a:pt x="218714" y="229348"/>
                </a:lnTo>
                <a:lnTo>
                  <a:pt x="228641" y="227144"/>
                </a:lnTo>
                <a:lnTo>
                  <a:pt x="237164" y="225674"/>
                </a:lnTo>
                <a:lnTo>
                  <a:pt x="244751" y="224695"/>
                </a:lnTo>
                <a:lnTo>
                  <a:pt x="251714" y="224042"/>
                </a:lnTo>
                <a:lnTo>
                  <a:pt x="259213" y="223606"/>
                </a:lnTo>
                <a:lnTo>
                  <a:pt x="275166" y="223123"/>
                </a:lnTo>
                <a:lnTo>
                  <a:pt x="309248" y="222770"/>
                </a:lnTo>
                <a:lnTo>
                  <a:pt x="394227" y="2227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6"/>
          <p:cNvSpPr/>
          <p:nvPr/>
        </p:nvSpPr>
        <p:spPr>
          <a:xfrm>
            <a:off x="2651864" y="3360422"/>
            <a:ext cx="29778" cy="240029"/>
          </a:xfrm>
          <a:custGeom>
            <a:avLst/>
            <a:gdLst/>
            <a:ahLst/>
            <a:cxnLst/>
            <a:rect l="0" t="0" r="0" b="0"/>
            <a:pathLst>
              <a:path w="29778" h="240029">
                <a:moveTo>
                  <a:pt x="8468" y="8570"/>
                </a:moveTo>
                <a:lnTo>
                  <a:pt x="8468" y="1189"/>
                </a:lnTo>
                <a:lnTo>
                  <a:pt x="7515" y="792"/>
                </a:lnTo>
                <a:lnTo>
                  <a:pt x="5928" y="527"/>
                </a:lnTo>
                <a:lnTo>
                  <a:pt x="0" y="7"/>
                </a:lnTo>
                <a:lnTo>
                  <a:pt x="4477" y="0"/>
                </a:lnTo>
                <a:lnTo>
                  <a:pt x="5808" y="952"/>
                </a:lnTo>
                <a:lnTo>
                  <a:pt x="6695" y="2539"/>
                </a:lnTo>
                <a:lnTo>
                  <a:pt x="7285" y="4549"/>
                </a:lnTo>
                <a:lnTo>
                  <a:pt x="8632" y="6842"/>
                </a:lnTo>
                <a:lnTo>
                  <a:pt x="10482" y="9323"/>
                </a:lnTo>
                <a:lnTo>
                  <a:pt x="12668" y="11930"/>
                </a:lnTo>
                <a:lnTo>
                  <a:pt x="14126" y="14620"/>
                </a:lnTo>
                <a:lnTo>
                  <a:pt x="15098" y="17366"/>
                </a:lnTo>
                <a:lnTo>
                  <a:pt x="15745" y="20149"/>
                </a:lnTo>
                <a:lnTo>
                  <a:pt x="17129" y="22957"/>
                </a:lnTo>
                <a:lnTo>
                  <a:pt x="19005" y="25781"/>
                </a:lnTo>
                <a:lnTo>
                  <a:pt x="21207" y="28617"/>
                </a:lnTo>
                <a:lnTo>
                  <a:pt x="22676" y="32412"/>
                </a:lnTo>
                <a:lnTo>
                  <a:pt x="23655" y="36847"/>
                </a:lnTo>
                <a:lnTo>
                  <a:pt x="24307" y="41709"/>
                </a:lnTo>
                <a:lnTo>
                  <a:pt x="25695" y="45903"/>
                </a:lnTo>
                <a:lnTo>
                  <a:pt x="27573" y="49651"/>
                </a:lnTo>
                <a:lnTo>
                  <a:pt x="29777" y="53102"/>
                </a:lnTo>
                <a:lnTo>
                  <a:pt x="28389" y="57308"/>
                </a:lnTo>
                <a:lnTo>
                  <a:pt x="24606" y="62017"/>
                </a:lnTo>
                <a:lnTo>
                  <a:pt x="19227" y="67062"/>
                </a:lnTo>
                <a:lnTo>
                  <a:pt x="15641" y="72329"/>
                </a:lnTo>
                <a:lnTo>
                  <a:pt x="13250" y="77746"/>
                </a:lnTo>
                <a:lnTo>
                  <a:pt x="11656" y="83263"/>
                </a:lnTo>
                <a:lnTo>
                  <a:pt x="10593" y="89798"/>
                </a:lnTo>
                <a:lnTo>
                  <a:pt x="9885" y="97012"/>
                </a:lnTo>
                <a:lnTo>
                  <a:pt x="9413" y="104679"/>
                </a:lnTo>
                <a:lnTo>
                  <a:pt x="10050" y="111695"/>
                </a:lnTo>
                <a:lnTo>
                  <a:pt x="11428" y="118278"/>
                </a:lnTo>
                <a:lnTo>
                  <a:pt x="13299" y="124571"/>
                </a:lnTo>
                <a:lnTo>
                  <a:pt x="14546" y="130671"/>
                </a:lnTo>
                <a:lnTo>
                  <a:pt x="15377" y="136644"/>
                </a:lnTo>
                <a:lnTo>
                  <a:pt x="15932" y="142530"/>
                </a:lnTo>
                <a:lnTo>
                  <a:pt x="16301" y="148359"/>
                </a:lnTo>
                <a:lnTo>
                  <a:pt x="16712" y="159916"/>
                </a:lnTo>
                <a:lnTo>
                  <a:pt x="16943" y="172582"/>
                </a:lnTo>
                <a:lnTo>
                  <a:pt x="17038" y="208197"/>
                </a:lnTo>
                <a:lnTo>
                  <a:pt x="17991" y="211187"/>
                </a:lnTo>
                <a:lnTo>
                  <a:pt x="19579" y="214133"/>
                </a:lnTo>
                <a:lnTo>
                  <a:pt x="21591" y="217050"/>
                </a:lnTo>
                <a:lnTo>
                  <a:pt x="22931" y="219947"/>
                </a:lnTo>
                <a:lnTo>
                  <a:pt x="23825" y="222830"/>
                </a:lnTo>
                <a:lnTo>
                  <a:pt x="24421" y="225705"/>
                </a:lnTo>
                <a:lnTo>
                  <a:pt x="25083" y="231440"/>
                </a:lnTo>
                <a:lnTo>
                  <a:pt x="25613" y="2400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7"/>
          <p:cNvSpPr/>
          <p:nvPr/>
        </p:nvSpPr>
        <p:spPr>
          <a:xfrm>
            <a:off x="2471738" y="4723447"/>
            <a:ext cx="317182" cy="161643"/>
          </a:xfrm>
          <a:custGeom>
            <a:avLst/>
            <a:gdLst/>
            <a:ahLst/>
            <a:cxnLst/>
            <a:rect l="0" t="0" r="0" b="0"/>
            <a:pathLst>
              <a:path w="317182" h="161643">
                <a:moveTo>
                  <a:pt x="51434" y="0"/>
                </a:moveTo>
                <a:lnTo>
                  <a:pt x="43214" y="0"/>
                </a:lnTo>
                <a:lnTo>
                  <a:pt x="42966" y="4551"/>
                </a:lnTo>
                <a:lnTo>
                  <a:pt x="42893" y="11932"/>
                </a:lnTo>
                <a:lnTo>
                  <a:pt x="41930" y="15574"/>
                </a:lnTo>
                <a:lnTo>
                  <a:pt x="40335" y="19908"/>
                </a:lnTo>
                <a:lnTo>
                  <a:pt x="38320" y="24702"/>
                </a:lnTo>
                <a:lnTo>
                  <a:pt x="36976" y="29803"/>
                </a:lnTo>
                <a:lnTo>
                  <a:pt x="36081" y="35109"/>
                </a:lnTo>
                <a:lnTo>
                  <a:pt x="35483" y="40551"/>
                </a:lnTo>
                <a:lnTo>
                  <a:pt x="34133" y="45131"/>
                </a:lnTo>
                <a:lnTo>
                  <a:pt x="32280" y="49138"/>
                </a:lnTo>
                <a:lnTo>
                  <a:pt x="30092" y="52761"/>
                </a:lnTo>
                <a:lnTo>
                  <a:pt x="27681" y="57082"/>
                </a:lnTo>
                <a:lnTo>
                  <a:pt x="22462" y="66962"/>
                </a:lnTo>
                <a:lnTo>
                  <a:pt x="19737" y="73216"/>
                </a:lnTo>
                <a:lnTo>
                  <a:pt x="16968" y="80244"/>
                </a:lnTo>
                <a:lnTo>
                  <a:pt x="14169" y="87786"/>
                </a:lnTo>
                <a:lnTo>
                  <a:pt x="12303" y="94719"/>
                </a:lnTo>
                <a:lnTo>
                  <a:pt x="11059" y="101246"/>
                </a:lnTo>
                <a:lnTo>
                  <a:pt x="10230" y="107502"/>
                </a:lnTo>
                <a:lnTo>
                  <a:pt x="8725" y="112626"/>
                </a:lnTo>
                <a:lnTo>
                  <a:pt x="6769" y="116994"/>
                </a:lnTo>
                <a:lnTo>
                  <a:pt x="4512" y="120858"/>
                </a:lnTo>
                <a:lnTo>
                  <a:pt x="3008" y="124387"/>
                </a:lnTo>
                <a:lnTo>
                  <a:pt x="2005" y="127692"/>
                </a:lnTo>
                <a:lnTo>
                  <a:pt x="1336" y="130848"/>
                </a:lnTo>
                <a:lnTo>
                  <a:pt x="890" y="133904"/>
                </a:lnTo>
                <a:lnTo>
                  <a:pt x="593" y="136895"/>
                </a:lnTo>
                <a:lnTo>
                  <a:pt x="395" y="139841"/>
                </a:lnTo>
                <a:lnTo>
                  <a:pt x="263" y="142757"/>
                </a:lnTo>
                <a:lnTo>
                  <a:pt x="9" y="153799"/>
                </a:lnTo>
                <a:lnTo>
                  <a:pt x="0" y="161642"/>
                </a:lnTo>
                <a:lnTo>
                  <a:pt x="952" y="161101"/>
                </a:lnTo>
                <a:lnTo>
                  <a:pt x="4550" y="157961"/>
                </a:lnTo>
                <a:lnTo>
                  <a:pt x="6843" y="156742"/>
                </a:lnTo>
                <a:lnTo>
                  <a:pt x="15573" y="154075"/>
                </a:lnTo>
                <a:lnTo>
                  <a:pt x="24701" y="150075"/>
                </a:lnTo>
                <a:lnTo>
                  <a:pt x="40550" y="142469"/>
                </a:lnTo>
                <a:lnTo>
                  <a:pt x="46083" y="140699"/>
                </a:lnTo>
                <a:lnTo>
                  <a:pt x="51677" y="139519"/>
                </a:lnTo>
                <a:lnTo>
                  <a:pt x="57311" y="138733"/>
                </a:lnTo>
                <a:lnTo>
                  <a:pt x="63924" y="137256"/>
                </a:lnTo>
                <a:lnTo>
                  <a:pt x="71191" y="135319"/>
                </a:lnTo>
                <a:lnTo>
                  <a:pt x="86885" y="130627"/>
                </a:lnTo>
                <a:lnTo>
                  <a:pt x="137261" y="114228"/>
                </a:lnTo>
                <a:lnTo>
                  <a:pt x="180035" y="100003"/>
                </a:lnTo>
                <a:lnTo>
                  <a:pt x="188603" y="98102"/>
                </a:lnTo>
                <a:lnTo>
                  <a:pt x="197172" y="96833"/>
                </a:lnTo>
                <a:lnTo>
                  <a:pt x="205743" y="95988"/>
                </a:lnTo>
                <a:lnTo>
                  <a:pt x="214314" y="94472"/>
                </a:lnTo>
                <a:lnTo>
                  <a:pt x="222886" y="92509"/>
                </a:lnTo>
                <a:lnTo>
                  <a:pt x="231458" y="90248"/>
                </a:lnTo>
                <a:lnTo>
                  <a:pt x="239077" y="88740"/>
                </a:lnTo>
                <a:lnTo>
                  <a:pt x="246062" y="87735"/>
                </a:lnTo>
                <a:lnTo>
                  <a:pt x="252624" y="87065"/>
                </a:lnTo>
                <a:lnTo>
                  <a:pt x="258903" y="86619"/>
                </a:lnTo>
                <a:lnTo>
                  <a:pt x="264994" y="86321"/>
                </a:lnTo>
                <a:lnTo>
                  <a:pt x="280129" y="85902"/>
                </a:lnTo>
                <a:lnTo>
                  <a:pt x="293776" y="85760"/>
                </a:lnTo>
                <a:lnTo>
                  <a:pt x="296815" y="84796"/>
                </a:lnTo>
                <a:lnTo>
                  <a:pt x="305644" y="79840"/>
                </a:lnTo>
                <a:lnTo>
                  <a:pt x="314620" y="77683"/>
                </a:lnTo>
                <a:lnTo>
                  <a:pt x="317181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8"/>
          <p:cNvSpPr/>
          <p:nvPr/>
        </p:nvSpPr>
        <p:spPr>
          <a:xfrm>
            <a:off x="2694653" y="4689157"/>
            <a:ext cx="25687" cy="317184"/>
          </a:xfrm>
          <a:custGeom>
            <a:avLst/>
            <a:gdLst/>
            <a:ahLst/>
            <a:cxnLst/>
            <a:rect l="0" t="0" r="0" b="0"/>
            <a:pathLst>
              <a:path w="25687" h="317184">
                <a:moveTo>
                  <a:pt x="25686" y="0"/>
                </a:moveTo>
                <a:lnTo>
                  <a:pt x="12668" y="0"/>
                </a:lnTo>
                <a:lnTo>
                  <a:pt x="11292" y="953"/>
                </a:lnTo>
                <a:lnTo>
                  <a:pt x="10375" y="2540"/>
                </a:lnTo>
                <a:lnTo>
                  <a:pt x="9764" y="4551"/>
                </a:lnTo>
                <a:lnTo>
                  <a:pt x="9085" y="9325"/>
                </a:lnTo>
                <a:lnTo>
                  <a:pt x="8783" y="15574"/>
                </a:lnTo>
                <a:lnTo>
                  <a:pt x="8649" y="24702"/>
                </a:lnTo>
                <a:lnTo>
                  <a:pt x="7661" y="29803"/>
                </a:lnTo>
                <a:lnTo>
                  <a:pt x="6049" y="35109"/>
                </a:lnTo>
                <a:lnTo>
                  <a:pt x="4023" y="40551"/>
                </a:lnTo>
                <a:lnTo>
                  <a:pt x="2671" y="47036"/>
                </a:lnTo>
                <a:lnTo>
                  <a:pt x="1771" y="54218"/>
                </a:lnTo>
                <a:lnTo>
                  <a:pt x="1170" y="61863"/>
                </a:lnTo>
                <a:lnTo>
                  <a:pt x="770" y="69817"/>
                </a:lnTo>
                <a:lnTo>
                  <a:pt x="325" y="86275"/>
                </a:lnTo>
                <a:lnTo>
                  <a:pt x="0" y="137209"/>
                </a:lnTo>
                <a:lnTo>
                  <a:pt x="942" y="145765"/>
                </a:lnTo>
                <a:lnTo>
                  <a:pt x="2523" y="154327"/>
                </a:lnTo>
                <a:lnTo>
                  <a:pt x="4529" y="162892"/>
                </a:lnTo>
                <a:lnTo>
                  <a:pt x="5867" y="171459"/>
                </a:lnTo>
                <a:lnTo>
                  <a:pt x="6758" y="180029"/>
                </a:lnTo>
                <a:lnTo>
                  <a:pt x="7353" y="188599"/>
                </a:lnTo>
                <a:lnTo>
                  <a:pt x="7749" y="197171"/>
                </a:lnTo>
                <a:lnTo>
                  <a:pt x="8189" y="214314"/>
                </a:lnTo>
                <a:lnTo>
                  <a:pt x="9259" y="221933"/>
                </a:lnTo>
                <a:lnTo>
                  <a:pt x="10925" y="228918"/>
                </a:lnTo>
                <a:lnTo>
                  <a:pt x="12988" y="235480"/>
                </a:lnTo>
                <a:lnTo>
                  <a:pt x="14363" y="241759"/>
                </a:lnTo>
                <a:lnTo>
                  <a:pt x="15280" y="247850"/>
                </a:lnTo>
                <a:lnTo>
                  <a:pt x="15892" y="253816"/>
                </a:lnTo>
                <a:lnTo>
                  <a:pt x="16299" y="259698"/>
                </a:lnTo>
                <a:lnTo>
                  <a:pt x="16571" y="265525"/>
                </a:lnTo>
                <a:lnTo>
                  <a:pt x="16872" y="277079"/>
                </a:lnTo>
                <a:lnTo>
                  <a:pt x="17114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9"/>
          <p:cNvSpPr/>
          <p:nvPr/>
        </p:nvSpPr>
        <p:spPr>
          <a:xfrm>
            <a:off x="2480309" y="5160676"/>
            <a:ext cx="330332" cy="377115"/>
          </a:xfrm>
          <a:custGeom>
            <a:avLst/>
            <a:gdLst/>
            <a:ahLst/>
            <a:cxnLst/>
            <a:rect l="0" t="0" r="0" b="0"/>
            <a:pathLst>
              <a:path w="330332" h="377115">
                <a:moveTo>
                  <a:pt x="300038" y="8541"/>
                </a:moveTo>
                <a:lnTo>
                  <a:pt x="287019" y="8541"/>
                </a:lnTo>
                <a:lnTo>
                  <a:pt x="285644" y="7589"/>
                </a:lnTo>
                <a:lnTo>
                  <a:pt x="284727" y="6002"/>
                </a:lnTo>
                <a:lnTo>
                  <a:pt x="284115" y="3990"/>
                </a:lnTo>
                <a:lnTo>
                  <a:pt x="282756" y="2649"/>
                </a:lnTo>
                <a:lnTo>
                  <a:pt x="280896" y="1756"/>
                </a:lnTo>
                <a:lnTo>
                  <a:pt x="275619" y="322"/>
                </a:lnTo>
                <a:lnTo>
                  <a:pt x="267733" y="39"/>
                </a:lnTo>
                <a:lnTo>
                  <a:pt x="262503" y="0"/>
                </a:lnTo>
                <a:lnTo>
                  <a:pt x="259775" y="942"/>
                </a:lnTo>
                <a:lnTo>
                  <a:pt x="251384" y="5866"/>
                </a:lnTo>
                <a:lnTo>
                  <a:pt x="245712" y="7352"/>
                </a:lnTo>
                <a:lnTo>
                  <a:pt x="237475" y="8013"/>
                </a:lnTo>
                <a:lnTo>
                  <a:pt x="232612" y="8189"/>
                </a:lnTo>
                <a:lnTo>
                  <a:pt x="228417" y="9259"/>
                </a:lnTo>
                <a:lnTo>
                  <a:pt x="221217" y="12988"/>
                </a:lnTo>
                <a:lnTo>
                  <a:pt x="212301" y="15280"/>
                </a:lnTo>
                <a:lnTo>
                  <a:pt x="201989" y="16299"/>
                </a:lnTo>
                <a:lnTo>
                  <a:pt x="196572" y="16571"/>
                </a:lnTo>
                <a:lnTo>
                  <a:pt x="185473" y="16872"/>
                </a:lnTo>
                <a:lnTo>
                  <a:pt x="123708" y="17111"/>
                </a:lnTo>
                <a:lnTo>
                  <a:pt x="118667" y="16159"/>
                </a:lnTo>
                <a:lnTo>
                  <a:pt x="110527" y="12562"/>
                </a:lnTo>
                <a:lnTo>
                  <a:pt x="101193" y="10328"/>
                </a:lnTo>
                <a:lnTo>
                  <a:pt x="91647" y="9335"/>
                </a:lnTo>
                <a:lnTo>
                  <a:pt x="84230" y="8894"/>
                </a:lnTo>
                <a:lnTo>
                  <a:pt x="74699" y="8646"/>
                </a:lnTo>
                <a:lnTo>
                  <a:pt x="65842" y="8572"/>
                </a:lnTo>
                <a:lnTo>
                  <a:pt x="62945" y="9514"/>
                </a:lnTo>
                <a:lnTo>
                  <a:pt x="53139" y="15925"/>
                </a:lnTo>
                <a:lnTo>
                  <a:pt x="47390" y="21312"/>
                </a:lnTo>
                <a:lnTo>
                  <a:pt x="45881" y="23723"/>
                </a:lnTo>
                <a:lnTo>
                  <a:pt x="42805" y="31666"/>
                </a:lnTo>
                <a:lnTo>
                  <a:pt x="37236" y="40052"/>
                </a:lnTo>
                <a:lnTo>
                  <a:pt x="35600" y="45724"/>
                </a:lnTo>
                <a:lnTo>
                  <a:pt x="34872" y="53959"/>
                </a:lnTo>
                <a:lnTo>
                  <a:pt x="34549" y="63969"/>
                </a:lnTo>
                <a:lnTo>
                  <a:pt x="34324" y="96109"/>
                </a:lnTo>
                <a:lnTo>
                  <a:pt x="34291" y="197098"/>
                </a:lnTo>
                <a:lnTo>
                  <a:pt x="46222" y="197133"/>
                </a:lnTo>
                <a:lnTo>
                  <a:pt x="48912" y="196181"/>
                </a:lnTo>
                <a:lnTo>
                  <a:pt x="54442" y="192584"/>
                </a:lnTo>
                <a:lnTo>
                  <a:pt x="62909" y="185204"/>
                </a:lnTo>
                <a:lnTo>
                  <a:pt x="71451" y="176985"/>
                </a:lnTo>
                <a:lnTo>
                  <a:pt x="79699" y="171353"/>
                </a:lnTo>
                <a:lnTo>
                  <a:pt x="89714" y="164722"/>
                </a:lnTo>
                <a:lnTo>
                  <a:pt x="95052" y="160286"/>
                </a:lnTo>
                <a:lnTo>
                  <a:pt x="100516" y="155425"/>
                </a:lnTo>
                <a:lnTo>
                  <a:pt x="106063" y="151231"/>
                </a:lnTo>
                <a:lnTo>
                  <a:pt x="111667" y="147483"/>
                </a:lnTo>
                <a:lnTo>
                  <a:pt x="117307" y="144031"/>
                </a:lnTo>
                <a:lnTo>
                  <a:pt x="123925" y="140778"/>
                </a:lnTo>
                <a:lnTo>
                  <a:pt x="131194" y="137657"/>
                </a:lnTo>
                <a:lnTo>
                  <a:pt x="138898" y="134623"/>
                </a:lnTo>
                <a:lnTo>
                  <a:pt x="145939" y="131649"/>
                </a:lnTo>
                <a:lnTo>
                  <a:pt x="158842" y="125803"/>
                </a:lnTo>
                <a:lnTo>
                  <a:pt x="165902" y="123863"/>
                </a:lnTo>
                <a:lnTo>
                  <a:pt x="173467" y="122570"/>
                </a:lnTo>
                <a:lnTo>
                  <a:pt x="181367" y="121708"/>
                </a:lnTo>
                <a:lnTo>
                  <a:pt x="188539" y="121133"/>
                </a:lnTo>
                <a:lnTo>
                  <a:pt x="195225" y="120750"/>
                </a:lnTo>
                <a:lnTo>
                  <a:pt x="201588" y="120495"/>
                </a:lnTo>
                <a:lnTo>
                  <a:pt x="216277" y="120211"/>
                </a:lnTo>
                <a:lnTo>
                  <a:pt x="224195" y="120135"/>
                </a:lnTo>
                <a:lnTo>
                  <a:pt x="231379" y="121037"/>
                </a:lnTo>
                <a:lnTo>
                  <a:pt x="238072" y="122591"/>
                </a:lnTo>
                <a:lnTo>
                  <a:pt x="244440" y="124579"/>
                </a:lnTo>
                <a:lnTo>
                  <a:pt x="250590" y="126857"/>
                </a:lnTo>
                <a:lnTo>
                  <a:pt x="256596" y="129329"/>
                </a:lnTo>
                <a:lnTo>
                  <a:pt x="262504" y="131929"/>
                </a:lnTo>
                <a:lnTo>
                  <a:pt x="274149" y="137358"/>
                </a:lnTo>
                <a:lnTo>
                  <a:pt x="279921" y="140139"/>
                </a:lnTo>
                <a:lnTo>
                  <a:pt x="285674" y="143898"/>
                </a:lnTo>
                <a:lnTo>
                  <a:pt x="291415" y="148309"/>
                </a:lnTo>
                <a:lnTo>
                  <a:pt x="297147" y="153155"/>
                </a:lnTo>
                <a:lnTo>
                  <a:pt x="306055" y="163619"/>
                </a:lnTo>
                <a:lnTo>
                  <a:pt x="313190" y="174620"/>
                </a:lnTo>
                <a:lnTo>
                  <a:pt x="319536" y="185858"/>
                </a:lnTo>
                <a:lnTo>
                  <a:pt x="322991" y="197204"/>
                </a:lnTo>
                <a:lnTo>
                  <a:pt x="325480" y="208596"/>
                </a:lnTo>
                <a:lnTo>
                  <a:pt x="329760" y="220009"/>
                </a:lnTo>
                <a:lnTo>
                  <a:pt x="330331" y="226673"/>
                </a:lnTo>
                <a:lnTo>
                  <a:pt x="329758" y="233972"/>
                </a:lnTo>
                <a:lnTo>
                  <a:pt x="328424" y="241696"/>
                </a:lnTo>
                <a:lnTo>
                  <a:pt x="327534" y="248750"/>
                </a:lnTo>
                <a:lnTo>
                  <a:pt x="326941" y="255358"/>
                </a:lnTo>
                <a:lnTo>
                  <a:pt x="326546" y="261668"/>
                </a:lnTo>
                <a:lnTo>
                  <a:pt x="325330" y="268732"/>
                </a:lnTo>
                <a:lnTo>
                  <a:pt x="323567" y="276300"/>
                </a:lnTo>
                <a:lnTo>
                  <a:pt x="321439" y="284202"/>
                </a:lnTo>
                <a:lnTo>
                  <a:pt x="318115" y="291375"/>
                </a:lnTo>
                <a:lnTo>
                  <a:pt x="313995" y="298062"/>
                </a:lnTo>
                <a:lnTo>
                  <a:pt x="309343" y="304425"/>
                </a:lnTo>
                <a:lnTo>
                  <a:pt x="305288" y="310572"/>
                </a:lnTo>
                <a:lnTo>
                  <a:pt x="301633" y="316575"/>
                </a:lnTo>
                <a:lnTo>
                  <a:pt x="294079" y="328325"/>
                </a:lnTo>
                <a:lnTo>
                  <a:pt x="284372" y="339897"/>
                </a:lnTo>
                <a:lnTo>
                  <a:pt x="279117" y="344698"/>
                </a:lnTo>
                <a:lnTo>
                  <a:pt x="273708" y="348851"/>
                </a:lnTo>
                <a:lnTo>
                  <a:pt x="268197" y="352572"/>
                </a:lnTo>
                <a:lnTo>
                  <a:pt x="262618" y="356005"/>
                </a:lnTo>
                <a:lnTo>
                  <a:pt x="256994" y="359246"/>
                </a:lnTo>
                <a:lnTo>
                  <a:pt x="251340" y="362360"/>
                </a:lnTo>
                <a:lnTo>
                  <a:pt x="244712" y="365388"/>
                </a:lnTo>
                <a:lnTo>
                  <a:pt x="237437" y="368359"/>
                </a:lnTo>
                <a:lnTo>
                  <a:pt x="229729" y="371292"/>
                </a:lnTo>
                <a:lnTo>
                  <a:pt x="222685" y="373247"/>
                </a:lnTo>
                <a:lnTo>
                  <a:pt x="216085" y="374552"/>
                </a:lnTo>
                <a:lnTo>
                  <a:pt x="209779" y="375420"/>
                </a:lnTo>
                <a:lnTo>
                  <a:pt x="202718" y="376000"/>
                </a:lnTo>
                <a:lnTo>
                  <a:pt x="195153" y="376386"/>
                </a:lnTo>
                <a:lnTo>
                  <a:pt x="179127" y="376815"/>
                </a:lnTo>
                <a:lnTo>
                  <a:pt x="137043" y="377114"/>
                </a:lnTo>
                <a:lnTo>
                  <a:pt x="129462" y="376176"/>
                </a:lnTo>
                <a:lnTo>
                  <a:pt x="122503" y="374598"/>
                </a:lnTo>
                <a:lnTo>
                  <a:pt x="115959" y="372595"/>
                </a:lnTo>
                <a:lnTo>
                  <a:pt x="109691" y="370306"/>
                </a:lnTo>
                <a:lnTo>
                  <a:pt x="103608" y="367828"/>
                </a:lnTo>
                <a:lnTo>
                  <a:pt x="97647" y="365223"/>
                </a:lnTo>
                <a:lnTo>
                  <a:pt x="91768" y="363487"/>
                </a:lnTo>
                <a:lnTo>
                  <a:pt x="85944" y="362329"/>
                </a:lnTo>
                <a:lnTo>
                  <a:pt x="80156" y="361557"/>
                </a:lnTo>
                <a:lnTo>
                  <a:pt x="74392" y="360090"/>
                </a:lnTo>
                <a:lnTo>
                  <a:pt x="68645" y="358160"/>
                </a:lnTo>
                <a:lnTo>
                  <a:pt x="62909" y="355920"/>
                </a:lnTo>
                <a:lnTo>
                  <a:pt x="57179" y="353475"/>
                </a:lnTo>
                <a:lnTo>
                  <a:pt x="37681" y="344453"/>
                </a:lnTo>
                <a:lnTo>
                  <a:pt x="33257" y="343573"/>
                </a:lnTo>
                <a:lnTo>
                  <a:pt x="30744" y="343338"/>
                </a:lnTo>
                <a:lnTo>
                  <a:pt x="22872" y="340537"/>
                </a:lnTo>
                <a:lnTo>
                  <a:pt x="13975" y="337070"/>
                </a:lnTo>
                <a:lnTo>
                  <a:pt x="4565" y="335118"/>
                </a:lnTo>
                <a:lnTo>
                  <a:pt x="0" y="33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0"/>
          <p:cNvSpPr/>
          <p:nvPr/>
        </p:nvSpPr>
        <p:spPr>
          <a:xfrm>
            <a:off x="3766198" y="3257560"/>
            <a:ext cx="282880" cy="317173"/>
          </a:xfrm>
          <a:custGeom>
            <a:avLst/>
            <a:gdLst/>
            <a:ahLst/>
            <a:cxnLst/>
            <a:rect l="0" t="0" r="0" b="0"/>
            <a:pathLst>
              <a:path w="282880" h="317173">
                <a:moveTo>
                  <a:pt x="59994" y="51425"/>
                </a:moveTo>
                <a:lnTo>
                  <a:pt x="59994" y="38654"/>
                </a:lnTo>
                <a:lnTo>
                  <a:pt x="60947" y="37196"/>
                </a:lnTo>
                <a:lnTo>
                  <a:pt x="62534" y="36224"/>
                </a:lnTo>
                <a:lnTo>
                  <a:pt x="64545" y="35576"/>
                </a:lnTo>
                <a:lnTo>
                  <a:pt x="65885" y="34191"/>
                </a:lnTo>
                <a:lnTo>
                  <a:pt x="66779" y="32316"/>
                </a:lnTo>
                <a:lnTo>
                  <a:pt x="67375" y="30113"/>
                </a:lnTo>
                <a:lnTo>
                  <a:pt x="68724" y="28644"/>
                </a:lnTo>
                <a:lnTo>
                  <a:pt x="70577" y="27665"/>
                </a:lnTo>
                <a:lnTo>
                  <a:pt x="72764" y="27013"/>
                </a:lnTo>
                <a:lnTo>
                  <a:pt x="74223" y="25625"/>
                </a:lnTo>
                <a:lnTo>
                  <a:pt x="75195" y="23747"/>
                </a:lnTo>
                <a:lnTo>
                  <a:pt x="75843" y="21543"/>
                </a:lnTo>
                <a:lnTo>
                  <a:pt x="79103" y="16554"/>
                </a:lnTo>
                <a:lnTo>
                  <a:pt x="81306" y="13890"/>
                </a:lnTo>
                <a:lnTo>
                  <a:pt x="84680" y="12114"/>
                </a:lnTo>
                <a:lnTo>
                  <a:pt x="93508" y="10140"/>
                </a:lnTo>
                <a:lnTo>
                  <a:pt x="101242" y="6724"/>
                </a:lnTo>
                <a:lnTo>
                  <a:pt x="104637" y="4479"/>
                </a:lnTo>
                <a:lnTo>
                  <a:pt x="110951" y="1985"/>
                </a:lnTo>
                <a:lnTo>
                  <a:pt x="117884" y="876"/>
                </a:lnTo>
                <a:lnTo>
                  <a:pt x="122400" y="581"/>
                </a:lnTo>
                <a:lnTo>
                  <a:pt x="131545" y="253"/>
                </a:lnTo>
                <a:lnTo>
                  <a:pt x="143001" y="67"/>
                </a:lnTo>
                <a:lnTo>
                  <a:pt x="164423" y="0"/>
                </a:lnTo>
                <a:lnTo>
                  <a:pt x="167713" y="949"/>
                </a:lnTo>
                <a:lnTo>
                  <a:pt x="173909" y="4543"/>
                </a:lnTo>
                <a:lnTo>
                  <a:pt x="179838" y="6776"/>
                </a:lnTo>
                <a:lnTo>
                  <a:pt x="182752" y="7372"/>
                </a:lnTo>
                <a:lnTo>
                  <a:pt x="188531" y="10573"/>
                </a:lnTo>
                <a:lnTo>
                  <a:pt x="197139" y="17731"/>
                </a:lnTo>
                <a:lnTo>
                  <a:pt x="205548" y="25609"/>
                </a:lnTo>
                <a:lnTo>
                  <a:pt x="209775" y="29791"/>
                </a:lnTo>
                <a:lnTo>
                  <a:pt x="211283" y="32240"/>
                </a:lnTo>
                <a:lnTo>
                  <a:pt x="212959" y="37500"/>
                </a:lnTo>
                <a:lnTo>
                  <a:pt x="213902" y="45817"/>
                </a:lnTo>
                <a:lnTo>
                  <a:pt x="214122" y="54013"/>
                </a:lnTo>
                <a:lnTo>
                  <a:pt x="214289" y="79649"/>
                </a:lnTo>
                <a:lnTo>
                  <a:pt x="213340" y="82624"/>
                </a:lnTo>
                <a:lnTo>
                  <a:pt x="202366" y="101665"/>
                </a:lnTo>
                <a:lnTo>
                  <a:pt x="196931" y="109631"/>
                </a:lnTo>
                <a:lnTo>
                  <a:pt x="194147" y="113089"/>
                </a:lnTo>
                <a:lnTo>
                  <a:pt x="185975" y="119471"/>
                </a:lnTo>
                <a:lnTo>
                  <a:pt x="181129" y="122506"/>
                </a:lnTo>
                <a:lnTo>
                  <a:pt x="173204" y="130959"/>
                </a:lnTo>
                <a:lnTo>
                  <a:pt x="169757" y="135880"/>
                </a:lnTo>
                <a:lnTo>
                  <a:pt x="165555" y="140113"/>
                </a:lnTo>
                <a:lnTo>
                  <a:pt x="160848" y="143888"/>
                </a:lnTo>
                <a:lnTo>
                  <a:pt x="135054" y="161341"/>
                </a:lnTo>
                <a:lnTo>
                  <a:pt x="128132" y="165660"/>
                </a:lnTo>
                <a:lnTo>
                  <a:pt x="121612" y="169491"/>
                </a:lnTo>
                <a:lnTo>
                  <a:pt x="115360" y="172998"/>
                </a:lnTo>
                <a:lnTo>
                  <a:pt x="110240" y="176288"/>
                </a:lnTo>
                <a:lnTo>
                  <a:pt x="102010" y="182485"/>
                </a:lnTo>
                <a:lnTo>
                  <a:pt x="97530" y="186423"/>
                </a:lnTo>
                <a:lnTo>
                  <a:pt x="92638" y="190953"/>
                </a:lnTo>
                <a:lnTo>
                  <a:pt x="75650" y="207362"/>
                </a:lnTo>
                <a:lnTo>
                  <a:pt x="61564" y="221347"/>
                </a:lnTo>
                <a:lnTo>
                  <a:pt x="56278" y="225666"/>
                </a:lnTo>
                <a:lnTo>
                  <a:pt x="50849" y="229498"/>
                </a:lnTo>
                <a:lnTo>
                  <a:pt x="45325" y="233006"/>
                </a:lnTo>
                <a:lnTo>
                  <a:pt x="36647" y="239442"/>
                </a:lnTo>
                <a:lnTo>
                  <a:pt x="29615" y="245478"/>
                </a:lnTo>
                <a:lnTo>
                  <a:pt x="23315" y="251335"/>
                </a:lnTo>
                <a:lnTo>
                  <a:pt x="20301" y="253279"/>
                </a:lnTo>
                <a:lnTo>
                  <a:pt x="11509" y="256966"/>
                </a:lnTo>
                <a:lnTo>
                  <a:pt x="5743" y="261204"/>
                </a:lnTo>
                <a:lnTo>
                  <a:pt x="3824" y="263668"/>
                </a:lnTo>
                <a:lnTo>
                  <a:pt x="2545" y="266262"/>
                </a:lnTo>
                <a:lnTo>
                  <a:pt x="492" y="272720"/>
                </a:lnTo>
                <a:lnTo>
                  <a:pt x="31" y="281551"/>
                </a:lnTo>
                <a:lnTo>
                  <a:pt x="0" y="287039"/>
                </a:lnTo>
                <a:lnTo>
                  <a:pt x="948" y="289463"/>
                </a:lnTo>
                <a:lnTo>
                  <a:pt x="4541" y="294697"/>
                </a:lnTo>
                <a:lnTo>
                  <a:pt x="6833" y="296474"/>
                </a:lnTo>
                <a:lnTo>
                  <a:pt x="9313" y="297658"/>
                </a:lnTo>
                <a:lnTo>
                  <a:pt x="14609" y="298974"/>
                </a:lnTo>
                <a:lnTo>
                  <a:pt x="22946" y="299715"/>
                </a:lnTo>
                <a:lnTo>
                  <a:pt x="28606" y="299888"/>
                </a:lnTo>
                <a:lnTo>
                  <a:pt x="36836" y="302506"/>
                </a:lnTo>
                <a:lnTo>
                  <a:pt x="41698" y="304537"/>
                </a:lnTo>
                <a:lnTo>
                  <a:pt x="46844" y="305891"/>
                </a:lnTo>
                <a:lnTo>
                  <a:pt x="52180" y="306794"/>
                </a:lnTo>
                <a:lnTo>
                  <a:pt x="57642" y="307396"/>
                </a:lnTo>
                <a:lnTo>
                  <a:pt x="64141" y="307797"/>
                </a:lnTo>
                <a:lnTo>
                  <a:pt x="78982" y="308243"/>
                </a:lnTo>
                <a:lnTo>
                  <a:pt x="139006" y="308586"/>
                </a:lnTo>
                <a:lnTo>
                  <a:pt x="146958" y="308590"/>
                </a:lnTo>
                <a:lnTo>
                  <a:pt x="155118" y="307641"/>
                </a:lnTo>
                <a:lnTo>
                  <a:pt x="163415" y="306055"/>
                </a:lnTo>
                <a:lnTo>
                  <a:pt x="171804" y="304046"/>
                </a:lnTo>
                <a:lnTo>
                  <a:pt x="179301" y="302707"/>
                </a:lnTo>
                <a:lnTo>
                  <a:pt x="186205" y="301813"/>
                </a:lnTo>
                <a:lnTo>
                  <a:pt x="192712" y="301218"/>
                </a:lnTo>
                <a:lnTo>
                  <a:pt x="198956" y="301773"/>
                </a:lnTo>
                <a:lnTo>
                  <a:pt x="205022" y="303096"/>
                </a:lnTo>
                <a:lnTo>
                  <a:pt x="210972" y="304931"/>
                </a:lnTo>
                <a:lnTo>
                  <a:pt x="216843" y="306154"/>
                </a:lnTo>
                <a:lnTo>
                  <a:pt x="222663" y="306969"/>
                </a:lnTo>
                <a:lnTo>
                  <a:pt x="228448" y="307513"/>
                </a:lnTo>
                <a:lnTo>
                  <a:pt x="234209" y="307875"/>
                </a:lnTo>
                <a:lnTo>
                  <a:pt x="245690" y="308278"/>
                </a:lnTo>
                <a:lnTo>
                  <a:pt x="261740" y="308536"/>
                </a:lnTo>
                <a:lnTo>
                  <a:pt x="281141" y="308597"/>
                </a:lnTo>
                <a:lnTo>
                  <a:pt x="281721" y="309550"/>
                </a:lnTo>
                <a:lnTo>
                  <a:pt x="282879" y="317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1"/>
          <p:cNvSpPr/>
          <p:nvPr/>
        </p:nvSpPr>
        <p:spPr>
          <a:xfrm>
            <a:off x="3791902" y="3643312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8731"/>
                </a:lnTo>
                <a:lnTo>
                  <a:pt x="10956" y="10583"/>
                </a:lnTo>
                <a:lnTo>
                  <a:pt x="13019" y="12771"/>
                </a:lnTo>
                <a:lnTo>
                  <a:pt x="14394" y="15181"/>
                </a:lnTo>
                <a:lnTo>
                  <a:pt x="15311" y="17741"/>
                </a:lnTo>
                <a:lnTo>
                  <a:pt x="15922" y="20400"/>
                </a:lnTo>
                <a:lnTo>
                  <a:pt x="17282" y="23125"/>
                </a:lnTo>
                <a:lnTo>
                  <a:pt x="19142" y="25894"/>
                </a:lnTo>
                <a:lnTo>
                  <a:pt x="21333" y="28693"/>
                </a:lnTo>
                <a:lnTo>
                  <a:pt x="22795" y="32464"/>
                </a:lnTo>
                <a:lnTo>
                  <a:pt x="23769" y="36882"/>
                </a:lnTo>
                <a:lnTo>
                  <a:pt x="24419" y="41733"/>
                </a:lnTo>
                <a:lnTo>
                  <a:pt x="25804" y="45920"/>
                </a:lnTo>
                <a:lnTo>
                  <a:pt x="27680" y="49663"/>
                </a:lnTo>
                <a:lnTo>
                  <a:pt x="29883" y="53111"/>
                </a:lnTo>
                <a:lnTo>
                  <a:pt x="31352" y="57315"/>
                </a:lnTo>
                <a:lnTo>
                  <a:pt x="32332" y="62023"/>
                </a:lnTo>
                <a:lnTo>
                  <a:pt x="32985" y="67066"/>
                </a:lnTo>
                <a:lnTo>
                  <a:pt x="33419" y="72333"/>
                </a:lnTo>
                <a:lnTo>
                  <a:pt x="33710" y="77750"/>
                </a:lnTo>
                <a:lnTo>
                  <a:pt x="34032" y="88848"/>
                </a:lnTo>
                <a:lnTo>
                  <a:pt x="34275" y="128603"/>
                </a:lnTo>
                <a:lnTo>
                  <a:pt x="34290" y="308568"/>
                </a:lnTo>
                <a:lnTo>
                  <a:pt x="20621" y="308608"/>
                </a:lnTo>
                <a:lnTo>
                  <a:pt x="1714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2"/>
          <p:cNvSpPr/>
          <p:nvPr/>
        </p:nvSpPr>
        <p:spPr>
          <a:xfrm>
            <a:off x="3560832" y="4123382"/>
            <a:ext cx="299508" cy="299993"/>
          </a:xfrm>
          <a:custGeom>
            <a:avLst/>
            <a:gdLst/>
            <a:ahLst/>
            <a:cxnLst/>
            <a:rect l="0" t="0" r="0" b="0"/>
            <a:pathLst>
              <a:path w="299508" h="299993">
                <a:moveTo>
                  <a:pt x="136772" y="25708"/>
                </a:moveTo>
                <a:lnTo>
                  <a:pt x="129391" y="18327"/>
                </a:lnTo>
                <a:lnTo>
                  <a:pt x="126190" y="17665"/>
                </a:lnTo>
                <a:lnTo>
                  <a:pt x="124002" y="17488"/>
                </a:lnTo>
                <a:lnTo>
                  <a:pt x="121592" y="16418"/>
                </a:lnTo>
                <a:lnTo>
                  <a:pt x="112631" y="9785"/>
                </a:lnTo>
                <a:lnTo>
                  <a:pt x="106971" y="4374"/>
                </a:lnTo>
                <a:lnTo>
                  <a:pt x="104522" y="2913"/>
                </a:lnTo>
                <a:lnTo>
                  <a:pt x="95496" y="375"/>
                </a:lnTo>
                <a:lnTo>
                  <a:pt x="87379" y="66"/>
                </a:lnTo>
                <a:lnTo>
                  <a:pt x="73800" y="0"/>
                </a:lnTo>
                <a:lnTo>
                  <a:pt x="71931" y="949"/>
                </a:lnTo>
                <a:lnTo>
                  <a:pt x="70685" y="2535"/>
                </a:lnTo>
                <a:lnTo>
                  <a:pt x="69854" y="4544"/>
                </a:lnTo>
                <a:lnTo>
                  <a:pt x="63851" y="9316"/>
                </a:lnTo>
                <a:lnTo>
                  <a:pt x="55785" y="14613"/>
                </a:lnTo>
                <a:lnTo>
                  <a:pt x="49026" y="20141"/>
                </a:lnTo>
                <a:lnTo>
                  <a:pt x="46842" y="23902"/>
                </a:lnTo>
                <a:lnTo>
                  <a:pt x="44416" y="33160"/>
                </a:lnTo>
                <a:lnTo>
                  <a:pt x="41864" y="37343"/>
                </a:lnTo>
                <a:lnTo>
                  <a:pt x="33948" y="44532"/>
                </a:lnTo>
                <a:lnTo>
                  <a:pt x="31075" y="48735"/>
                </a:lnTo>
                <a:lnTo>
                  <a:pt x="29160" y="53441"/>
                </a:lnTo>
                <a:lnTo>
                  <a:pt x="27884" y="58484"/>
                </a:lnTo>
                <a:lnTo>
                  <a:pt x="26080" y="63751"/>
                </a:lnTo>
                <a:lnTo>
                  <a:pt x="23925" y="69167"/>
                </a:lnTo>
                <a:lnTo>
                  <a:pt x="21536" y="74683"/>
                </a:lnTo>
                <a:lnTo>
                  <a:pt x="19943" y="80266"/>
                </a:lnTo>
                <a:lnTo>
                  <a:pt x="18881" y="85892"/>
                </a:lnTo>
                <a:lnTo>
                  <a:pt x="18173" y="91548"/>
                </a:lnTo>
                <a:lnTo>
                  <a:pt x="14847" y="100372"/>
                </a:lnTo>
                <a:lnTo>
                  <a:pt x="12626" y="104059"/>
                </a:lnTo>
                <a:lnTo>
                  <a:pt x="10159" y="113236"/>
                </a:lnTo>
                <a:lnTo>
                  <a:pt x="9501" y="118350"/>
                </a:lnTo>
                <a:lnTo>
                  <a:pt x="8110" y="123664"/>
                </a:lnTo>
                <a:lnTo>
                  <a:pt x="6230" y="129112"/>
                </a:lnTo>
                <a:lnTo>
                  <a:pt x="4024" y="134649"/>
                </a:lnTo>
                <a:lnTo>
                  <a:pt x="2553" y="140245"/>
                </a:lnTo>
                <a:lnTo>
                  <a:pt x="1573" y="145881"/>
                </a:lnTo>
                <a:lnTo>
                  <a:pt x="919" y="151543"/>
                </a:lnTo>
                <a:lnTo>
                  <a:pt x="484" y="157223"/>
                </a:lnTo>
                <a:lnTo>
                  <a:pt x="194" y="162915"/>
                </a:lnTo>
                <a:lnTo>
                  <a:pt x="0" y="168614"/>
                </a:lnTo>
                <a:lnTo>
                  <a:pt x="823" y="174319"/>
                </a:lnTo>
                <a:lnTo>
                  <a:pt x="2325" y="180027"/>
                </a:lnTo>
                <a:lnTo>
                  <a:pt x="4278" y="185737"/>
                </a:lnTo>
                <a:lnTo>
                  <a:pt x="5580" y="191449"/>
                </a:lnTo>
                <a:lnTo>
                  <a:pt x="6448" y="197162"/>
                </a:lnTo>
                <a:lnTo>
                  <a:pt x="7027" y="202876"/>
                </a:lnTo>
                <a:lnTo>
                  <a:pt x="8366" y="208590"/>
                </a:lnTo>
                <a:lnTo>
                  <a:pt x="10210" y="214304"/>
                </a:lnTo>
                <a:lnTo>
                  <a:pt x="12393" y="220019"/>
                </a:lnTo>
                <a:lnTo>
                  <a:pt x="14818" y="228908"/>
                </a:lnTo>
                <a:lnTo>
                  <a:pt x="15464" y="232612"/>
                </a:lnTo>
                <a:lnTo>
                  <a:pt x="18723" y="239267"/>
                </a:lnTo>
                <a:lnTo>
                  <a:pt x="25912" y="248370"/>
                </a:lnTo>
                <a:lnTo>
                  <a:pt x="31304" y="255161"/>
                </a:lnTo>
                <a:lnTo>
                  <a:pt x="36875" y="264529"/>
                </a:lnTo>
                <a:lnTo>
                  <a:pt x="45066" y="272503"/>
                </a:lnTo>
                <a:lnTo>
                  <a:pt x="54104" y="279222"/>
                </a:lnTo>
                <a:lnTo>
                  <a:pt x="61296" y="285383"/>
                </a:lnTo>
                <a:lnTo>
                  <a:pt x="64547" y="287408"/>
                </a:lnTo>
                <a:lnTo>
                  <a:pt x="70700" y="289656"/>
                </a:lnTo>
                <a:lnTo>
                  <a:pt x="79149" y="293196"/>
                </a:lnTo>
                <a:lnTo>
                  <a:pt x="88302" y="296991"/>
                </a:lnTo>
                <a:lnTo>
                  <a:pt x="95545" y="298678"/>
                </a:lnTo>
                <a:lnTo>
                  <a:pt x="104479" y="299428"/>
                </a:lnTo>
                <a:lnTo>
                  <a:pt x="109529" y="299628"/>
                </a:lnTo>
                <a:lnTo>
                  <a:pt x="120219" y="299850"/>
                </a:lnTo>
                <a:lnTo>
                  <a:pt x="142604" y="299992"/>
                </a:lnTo>
                <a:lnTo>
                  <a:pt x="147328" y="299052"/>
                </a:lnTo>
                <a:lnTo>
                  <a:pt x="155116" y="295466"/>
                </a:lnTo>
                <a:lnTo>
                  <a:pt x="164293" y="293238"/>
                </a:lnTo>
                <a:lnTo>
                  <a:pt x="169407" y="292643"/>
                </a:lnTo>
                <a:lnTo>
                  <a:pt x="174721" y="290342"/>
                </a:lnTo>
                <a:lnTo>
                  <a:pt x="180169" y="286904"/>
                </a:lnTo>
                <a:lnTo>
                  <a:pt x="185706" y="282706"/>
                </a:lnTo>
                <a:lnTo>
                  <a:pt x="194398" y="275501"/>
                </a:lnTo>
                <a:lnTo>
                  <a:pt x="202389" y="269125"/>
                </a:lnTo>
                <a:lnTo>
                  <a:pt x="207187" y="266091"/>
                </a:lnTo>
                <a:lnTo>
                  <a:pt x="212290" y="263115"/>
                </a:lnTo>
                <a:lnTo>
                  <a:pt x="217598" y="259227"/>
                </a:lnTo>
                <a:lnTo>
                  <a:pt x="223041" y="254730"/>
                </a:lnTo>
                <a:lnTo>
                  <a:pt x="228575" y="249827"/>
                </a:lnTo>
                <a:lnTo>
                  <a:pt x="233217" y="244653"/>
                </a:lnTo>
                <a:lnTo>
                  <a:pt x="237264" y="239298"/>
                </a:lnTo>
                <a:lnTo>
                  <a:pt x="240914" y="233824"/>
                </a:lnTo>
                <a:lnTo>
                  <a:pt x="244300" y="228269"/>
                </a:lnTo>
                <a:lnTo>
                  <a:pt x="247510" y="222662"/>
                </a:lnTo>
                <a:lnTo>
                  <a:pt x="253617" y="211350"/>
                </a:lnTo>
                <a:lnTo>
                  <a:pt x="259506" y="199973"/>
                </a:lnTo>
                <a:lnTo>
                  <a:pt x="263362" y="194272"/>
                </a:lnTo>
                <a:lnTo>
                  <a:pt x="267838" y="188566"/>
                </a:lnTo>
                <a:lnTo>
                  <a:pt x="272727" y="182858"/>
                </a:lnTo>
                <a:lnTo>
                  <a:pt x="275986" y="176194"/>
                </a:lnTo>
                <a:lnTo>
                  <a:pt x="278159" y="168895"/>
                </a:lnTo>
                <a:lnTo>
                  <a:pt x="279608" y="161171"/>
                </a:lnTo>
                <a:lnTo>
                  <a:pt x="281526" y="154116"/>
                </a:lnTo>
                <a:lnTo>
                  <a:pt x="283758" y="147508"/>
                </a:lnTo>
                <a:lnTo>
                  <a:pt x="286197" y="141198"/>
                </a:lnTo>
                <a:lnTo>
                  <a:pt x="288777" y="135087"/>
                </a:lnTo>
                <a:lnTo>
                  <a:pt x="291448" y="129107"/>
                </a:lnTo>
                <a:lnTo>
                  <a:pt x="294182" y="123216"/>
                </a:lnTo>
                <a:lnTo>
                  <a:pt x="296005" y="117383"/>
                </a:lnTo>
                <a:lnTo>
                  <a:pt x="297220" y="111590"/>
                </a:lnTo>
                <a:lnTo>
                  <a:pt x="298030" y="105822"/>
                </a:lnTo>
                <a:lnTo>
                  <a:pt x="298570" y="100072"/>
                </a:lnTo>
                <a:lnTo>
                  <a:pt x="298930" y="94334"/>
                </a:lnTo>
                <a:lnTo>
                  <a:pt x="299330" y="82878"/>
                </a:lnTo>
                <a:lnTo>
                  <a:pt x="299507" y="71437"/>
                </a:lnTo>
                <a:lnTo>
                  <a:pt x="298602" y="66671"/>
                </a:lnTo>
                <a:lnTo>
                  <a:pt x="295057" y="58836"/>
                </a:lnTo>
                <a:lnTo>
                  <a:pt x="290306" y="52179"/>
                </a:lnTo>
                <a:lnTo>
                  <a:pt x="282276" y="43076"/>
                </a:lnTo>
                <a:lnTo>
                  <a:pt x="273865" y="34346"/>
                </a:lnTo>
                <a:lnTo>
                  <a:pt x="267235" y="28594"/>
                </a:lnTo>
                <a:lnTo>
                  <a:pt x="257939" y="22863"/>
                </a:lnTo>
                <a:lnTo>
                  <a:pt x="252792" y="20954"/>
                </a:lnTo>
                <a:lnTo>
                  <a:pt x="247457" y="19681"/>
                </a:lnTo>
                <a:lnTo>
                  <a:pt x="241994" y="18832"/>
                </a:lnTo>
                <a:lnTo>
                  <a:pt x="236448" y="18267"/>
                </a:lnTo>
                <a:lnTo>
                  <a:pt x="230845" y="17890"/>
                </a:lnTo>
                <a:lnTo>
                  <a:pt x="225205" y="17638"/>
                </a:lnTo>
                <a:lnTo>
                  <a:pt x="211318" y="17359"/>
                </a:lnTo>
                <a:lnTo>
                  <a:pt x="143755" y="17139"/>
                </a:lnTo>
                <a:lnTo>
                  <a:pt x="136665" y="18090"/>
                </a:lnTo>
                <a:lnTo>
                  <a:pt x="130033" y="19677"/>
                </a:lnTo>
                <a:lnTo>
                  <a:pt x="123707" y="21687"/>
                </a:lnTo>
                <a:lnTo>
                  <a:pt x="117585" y="23027"/>
                </a:lnTo>
                <a:lnTo>
                  <a:pt x="111598" y="23921"/>
                </a:lnTo>
                <a:lnTo>
                  <a:pt x="105702" y="24517"/>
                </a:lnTo>
                <a:lnTo>
                  <a:pt x="99866" y="24913"/>
                </a:lnTo>
                <a:lnTo>
                  <a:pt x="94071" y="25178"/>
                </a:lnTo>
                <a:lnTo>
                  <a:pt x="88302" y="25355"/>
                </a:lnTo>
                <a:lnTo>
                  <a:pt x="83504" y="26425"/>
                </a:lnTo>
                <a:lnTo>
                  <a:pt x="72200" y="31529"/>
                </a:lnTo>
                <a:lnTo>
                  <a:pt x="65846" y="33058"/>
                </a:lnTo>
                <a:lnTo>
                  <a:pt x="59847" y="33737"/>
                </a:lnTo>
                <a:lnTo>
                  <a:pt x="51047" y="3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3"/>
          <p:cNvSpPr/>
          <p:nvPr/>
        </p:nvSpPr>
        <p:spPr>
          <a:xfrm>
            <a:off x="3701238" y="4551997"/>
            <a:ext cx="47770" cy="360046"/>
          </a:xfrm>
          <a:custGeom>
            <a:avLst/>
            <a:gdLst/>
            <a:ahLst/>
            <a:cxnLst/>
            <a:rect l="0" t="0" r="0" b="0"/>
            <a:pathLst>
              <a:path w="47770" h="36004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690" y="4551"/>
                </a:lnTo>
                <a:lnTo>
                  <a:pt x="5726" y="6844"/>
                </a:lnTo>
                <a:lnTo>
                  <a:pt x="7369" y="9325"/>
                </a:lnTo>
                <a:lnTo>
                  <a:pt x="9416" y="11932"/>
                </a:lnTo>
                <a:lnTo>
                  <a:pt x="10781" y="14622"/>
                </a:lnTo>
                <a:lnTo>
                  <a:pt x="11691" y="17368"/>
                </a:lnTo>
                <a:lnTo>
                  <a:pt x="12972" y="25784"/>
                </a:lnTo>
                <a:lnTo>
                  <a:pt x="13152" y="28619"/>
                </a:lnTo>
                <a:lnTo>
                  <a:pt x="14225" y="32414"/>
                </a:lnTo>
                <a:lnTo>
                  <a:pt x="15892" y="36850"/>
                </a:lnTo>
                <a:lnTo>
                  <a:pt x="17956" y="41712"/>
                </a:lnTo>
                <a:lnTo>
                  <a:pt x="22789" y="52193"/>
                </a:lnTo>
                <a:lnTo>
                  <a:pt x="25412" y="57656"/>
                </a:lnTo>
                <a:lnTo>
                  <a:pt x="27160" y="64155"/>
                </a:lnTo>
                <a:lnTo>
                  <a:pt x="28325" y="71345"/>
                </a:lnTo>
                <a:lnTo>
                  <a:pt x="29102" y="78996"/>
                </a:lnTo>
                <a:lnTo>
                  <a:pt x="30573" y="86001"/>
                </a:lnTo>
                <a:lnTo>
                  <a:pt x="32506" y="92577"/>
                </a:lnTo>
                <a:lnTo>
                  <a:pt x="34747" y="98866"/>
                </a:lnTo>
                <a:lnTo>
                  <a:pt x="36241" y="105915"/>
                </a:lnTo>
                <a:lnTo>
                  <a:pt x="37237" y="113473"/>
                </a:lnTo>
                <a:lnTo>
                  <a:pt x="37901" y="121369"/>
                </a:lnTo>
                <a:lnTo>
                  <a:pt x="38344" y="129490"/>
                </a:lnTo>
                <a:lnTo>
                  <a:pt x="38836" y="146134"/>
                </a:lnTo>
                <a:lnTo>
                  <a:pt x="39919" y="154573"/>
                </a:lnTo>
                <a:lnTo>
                  <a:pt x="41594" y="163056"/>
                </a:lnTo>
                <a:lnTo>
                  <a:pt x="43663" y="171569"/>
                </a:lnTo>
                <a:lnTo>
                  <a:pt x="45043" y="180102"/>
                </a:lnTo>
                <a:lnTo>
                  <a:pt x="45962" y="188648"/>
                </a:lnTo>
                <a:lnTo>
                  <a:pt x="46575" y="197203"/>
                </a:lnTo>
                <a:lnTo>
                  <a:pt x="46984" y="205764"/>
                </a:lnTo>
                <a:lnTo>
                  <a:pt x="47438" y="222896"/>
                </a:lnTo>
                <a:lnTo>
                  <a:pt x="47769" y="274321"/>
                </a:lnTo>
                <a:lnTo>
                  <a:pt x="46828" y="281941"/>
                </a:lnTo>
                <a:lnTo>
                  <a:pt x="45247" y="288925"/>
                </a:lnTo>
                <a:lnTo>
                  <a:pt x="43241" y="295487"/>
                </a:lnTo>
                <a:lnTo>
                  <a:pt x="41904" y="301766"/>
                </a:lnTo>
                <a:lnTo>
                  <a:pt x="41012" y="307858"/>
                </a:lnTo>
                <a:lnTo>
                  <a:pt x="40022" y="318753"/>
                </a:lnTo>
                <a:lnTo>
                  <a:pt x="39581" y="326771"/>
                </a:lnTo>
                <a:lnTo>
                  <a:pt x="38511" y="330242"/>
                </a:lnTo>
                <a:lnTo>
                  <a:pt x="36846" y="333509"/>
                </a:lnTo>
                <a:lnTo>
                  <a:pt x="34783" y="336639"/>
                </a:lnTo>
                <a:lnTo>
                  <a:pt x="34360" y="339679"/>
                </a:lnTo>
                <a:lnTo>
                  <a:pt x="35030" y="342658"/>
                </a:lnTo>
                <a:lnTo>
                  <a:pt x="36430" y="345596"/>
                </a:lnTo>
                <a:lnTo>
                  <a:pt x="36410" y="348508"/>
                </a:lnTo>
                <a:lnTo>
                  <a:pt x="35445" y="351401"/>
                </a:lnTo>
                <a:lnTo>
                  <a:pt x="30664" y="360032"/>
                </a:lnTo>
                <a:lnTo>
                  <a:pt x="30657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4"/>
          <p:cNvSpPr/>
          <p:nvPr/>
        </p:nvSpPr>
        <p:spPr>
          <a:xfrm>
            <a:off x="3570208" y="5126399"/>
            <a:ext cx="401718" cy="402507"/>
          </a:xfrm>
          <a:custGeom>
            <a:avLst/>
            <a:gdLst/>
            <a:ahLst/>
            <a:cxnLst/>
            <a:rect l="0" t="0" r="0" b="0"/>
            <a:pathLst>
              <a:path w="401718" h="402507">
                <a:moveTo>
                  <a:pt x="7381" y="102826"/>
                </a:moveTo>
                <a:lnTo>
                  <a:pt x="2831" y="102826"/>
                </a:lnTo>
                <a:lnTo>
                  <a:pt x="1490" y="101873"/>
                </a:lnTo>
                <a:lnTo>
                  <a:pt x="596" y="100286"/>
                </a:lnTo>
                <a:lnTo>
                  <a:pt x="0" y="98275"/>
                </a:lnTo>
                <a:lnTo>
                  <a:pt x="556" y="95982"/>
                </a:lnTo>
                <a:lnTo>
                  <a:pt x="6294" y="87225"/>
                </a:lnTo>
                <a:lnTo>
                  <a:pt x="11610" y="81587"/>
                </a:lnTo>
                <a:lnTo>
                  <a:pt x="13058" y="79142"/>
                </a:lnTo>
                <a:lnTo>
                  <a:pt x="16049" y="71149"/>
                </a:lnTo>
                <a:lnTo>
                  <a:pt x="23496" y="61796"/>
                </a:lnTo>
                <a:lnTo>
                  <a:pt x="32324" y="52523"/>
                </a:lnTo>
                <a:lnTo>
                  <a:pt x="43452" y="41143"/>
                </a:lnTo>
                <a:lnTo>
                  <a:pt x="52305" y="34771"/>
                </a:lnTo>
                <a:lnTo>
                  <a:pt x="62590" y="28764"/>
                </a:lnTo>
                <a:lnTo>
                  <a:pt x="73511" y="22920"/>
                </a:lnTo>
                <a:lnTo>
                  <a:pt x="90370" y="14274"/>
                </a:lnTo>
                <a:lnTo>
                  <a:pt x="102879" y="5679"/>
                </a:lnTo>
                <a:lnTo>
                  <a:pt x="108194" y="3771"/>
                </a:lnTo>
                <a:lnTo>
                  <a:pt x="114595" y="2499"/>
                </a:lnTo>
                <a:lnTo>
                  <a:pt x="121720" y="1652"/>
                </a:lnTo>
                <a:lnTo>
                  <a:pt x="128374" y="1086"/>
                </a:lnTo>
                <a:lnTo>
                  <a:pt x="140849" y="458"/>
                </a:lnTo>
                <a:lnTo>
                  <a:pt x="152743" y="179"/>
                </a:lnTo>
                <a:lnTo>
                  <a:pt x="171350" y="0"/>
                </a:lnTo>
                <a:lnTo>
                  <a:pt x="180586" y="2515"/>
                </a:lnTo>
                <a:lnTo>
                  <a:pt x="190089" y="6808"/>
                </a:lnTo>
                <a:lnTo>
                  <a:pt x="197487" y="11892"/>
                </a:lnTo>
                <a:lnTo>
                  <a:pt x="203950" y="19865"/>
                </a:lnTo>
                <a:lnTo>
                  <a:pt x="207007" y="24659"/>
                </a:lnTo>
                <a:lnTo>
                  <a:pt x="210405" y="35065"/>
                </a:lnTo>
                <a:lnTo>
                  <a:pt x="211914" y="46040"/>
                </a:lnTo>
                <a:lnTo>
                  <a:pt x="212585" y="57267"/>
                </a:lnTo>
                <a:lnTo>
                  <a:pt x="212883" y="71148"/>
                </a:lnTo>
                <a:lnTo>
                  <a:pt x="213075" y="103341"/>
                </a:lnTo>
                <a:lnTo>
                  <a:pt x="212138" y="111742"/>
                </a:lnTo>
                <a:lnTo>
                  <a:pt x="210561" y="120200"/>
                </a:lnTo>
                <a:lnTo>
                  <a:pt x="208557" y="128696"/>
                </a:lnTo>
                <a:lnTo>
                  <a:pt x="206268" y="137218"/>
                </a:lnTo>
                <a:lnTo>
                  <a:pt x="201186" y="154306"/>
                </a:lnTo>
                <a:lnTo>
                  <a:pt x="192970" y="179992"/>
                </a:lnTo>
                <a:lnTo>
                  <a:pt x="189209" y="188559"/>
                </a:lnTo>
                <a:lnTo>
                  <a:pt x="184797" y="197129"/>
                </a:lnTo>
                <a:lnTo>
                  <a:pt x="179952" y="205700"/>
                </a:lnTo>
                <a:lnTo>
                  <a:pt x="174816" y="213318"/>
                </a:lnTo>
                <a:lnTo>
                  <a:pt x="169486" y="220302"/>
                </a:lnTo>
                <a:lnTo>
                  <a:pt x="164029" y="226864"/>
                </a:lnTo>
                <a:lnTo>
                  <a:pt x="159438" y="234095"/>
                </a:lnTo>
                <a:lnTo>
                  <a:pt x="155425" y="241774"/>
                </a:lnTo>
                <a:lnTo>
                  <a:pt x="151798" y="249751"/>
                </a:lnTo>
                <a:lnTo>
                  <a:pt x="147473" y="257925"/>
                </a:lnTo>
                <a:lnTo>
                  <a:pt x="142687" y="266233"/>
                </a:lnTo>
                <a:lnTo>
                  <a:pt x="137590" y="274629"/>
                </a:lnTo>
                <a:lnTo>
                  <a:pt x="133239" y="282131"/>
                </a:lnTo>
                <a:lnTo>
                  <a:pt x="125866" y="295547"/>
                </a:lnTo>
                <a:lnTo>
                  <a:pt x="116874" y="307860"/>
                </a:lnTo>
                <a:lnTo>
                  <a:pt x="107480" y="319682"/>
                </a:lnTo>
                <a:lnTo>
                  <a:pt x="100130" y="331286"/>
                </a:lnTo>
                <a:lnTo>
                  <a:pt x="93688" y="342794"/>
                </a:lnTo>
                <a:lnTo>
                  <a:pt x="87650" y="353306"/>
                </a:lnTo>
                <a:lnTo>
                  <a:pt x="81791" y="361153"/>
                </a:lnTo>
                <a:lnTo>
                  <a:pt x="73473" y="367815"/>
                </a:lnTo>
                <a:lnTo>
                  <a:pt x="68587" y="370925"/>
                </a:lnTo>
                <a:lnTo>
                  <a:pt x="65330" y="373951"/>
                </a:lnTo>
                <a:lnTo>
                  <a:pt x="63159" y="376921"/>
                </a:lnTo>
                <a:lnTo>
                  <a:pt x="59794" y="382761"/>
                </a:lnTo>
                <a:lnTo>
                  <a:pt x="50672" y="393785"/>
                </a:lnTo>
                <a:lnTo>
                  <a:pt x="52975" y="394066"/>
                </a:lnTo>
                <a:lnTo>
                  <a:pt x="54922" y="394141"/>
                </a:lnTo>
                <a:lnTo>
                  <a:pt x="56220" y="395143"/>
                </a:lnTo>
                <a:lnTo>
                  <a:pt x="57086" y="396764"/>
                </a:lnTo>
                <a:lnTo>
                  <a:pt x="57662" y="398797"/>
                </a:lnTo>
                <a:lnTo>
                  <a:pt x="58999" y="400152"/>
                </a:lnTo>
                <a:lnTo>
                  <a:pt x="60844" y="401056"/>
                </a:lnTo>
                <a:lnTo>
                  <a:pt x="65433" y="402060"/>
                </a:lnTo>
                <a:lnTo>
                  <a:pt x="70647" y="402506"/>
                </a:lnTo>
                <a:lnTo>
                  <a:pt x="78680" y="400164"/>
                </a:lnTo>
                <a:lnTo>
                  <a:pt x="87647" y="396901"/>
                </a:lnTo>
                <a:lnTo>
                  <a:pt x="94807" y="395451"/>
                </a:lnTo>
                <a:lnTo>
                  <a:pt x="106245" y="394807"/>
                </a:lnTo>
                <a:lnTo>
                  <a:pt x="113296" y="394634"/>
                </a:lnTo>
                <a:lnTo>
                  <a:pt x="119901" y="393567"/>
                </a:lnTo>
                <a:lnTo>
                  <a:pt x="132320" y="389842"/>
                </a:lnTo>
                <a:lnTo>
                  <a:pt x="139252" y="388467"/>
                </a:lnTo>
                <a:lnTo>
                  <a:pt x="146730" y="387551"/>
                </a:lnTo>
                <a:lnTo>
                  <a:pt x="154573" y="386940"/>
                </a:lnTo>
                <a:lnTo>
                  <a:pt x="161706" y="385580"/>
                </a:lnTo>
                <a:lnTo>
                  <a:pt x="168368" y="383722"/>
                </a:lnTo>
                <a:lnTo>
                  <a:pt x="197296" y="373894"/>
                </a:lnTo>
                <a:lnTo>
                  <a:pt x="204476" y="372120"/>
                </a:lnTo>
                <a:lnTo>
                  <a:pt x="211168" y="370938"/>
                </a:lnTo>
                <a:lnTo>
                  <a:pt x="217534" y="370149"/>
                </a:lnTo>
                <a:lnTo>
                  <a:pt x="224636" y="369624"/>
                </a:lnTo>
                <a:lnTo>
                  <a:pt x="232228" y="369274"/>
                </a:lnTo>
                <a:lnTo>
                  <a:pt x="254025" y="368781"/>
                </a:lnTo>
                <a:lnTo>
                  <a:pt x="260393" y="368712"/>
                </a:lnTo>
                <a:lnTo>
                  <a:pt x="272549" y="366095"/>
                </a:lnTo>
                <a:lnTo>
                  <a:pt x="284301" y="362709"/>
                </a:lnTo>
                <a:lnTo>
                  <a:pt x="295874" y="361205"/>
                </a:lnTo>
                <a:lnTo>
                  <a:pt x="304828" y="357996"/>
                </a:lnTo>
                <a:lnTo>
                  <a:pt x="308549" y="355807"/>
                </a:lnTo>
                <a:lnTo>
                  <a:pt x="317763" y="353374"/>
                </a:lnTo>
                <a:lnTo>
                  <a:pt x="328209" y="352293"/>
                </a:lnTo>
                <a:lnTo>
                  <a:pt x="339202" y="351813"/>
                </a:lnTo>
                <a:lnTo>
                  <a:pt x="350437" y="349059"/>
                </a:lnTo>
                <a:lnTo>
                  <a:pt x="360828" y="345613"/>
                </a:lnTo>
                <a:lnTo>
                  <a:pt x="372986" y="342720"/>
                </a:lnTo>
                <a:lnTo>
                  <a:pt x="382915" y="338668"/>
                </a:lnTo>
                <a:lnTo>
                  <a:pt x="391138" y="336232"/>
                </a:lnTo>
                <a:lnTo>
                  <a:pt x="401717" y="3342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5"/>
          <p:cNvSpPr/>
          <p:nvPr/>
        </p:nvSpPr>
        <p:spPr>
          <a:xfrm>
            <a:off x="6449411" y="3754870"/>
            <a:ext cx="51399" cy="42715"/>
          </a:xfrm>
          <a:custGeom>
            <a:avLst/>
            <a:gdLst/>
            <a:ahLst/>
            <a:cxnLst/>
            <a:rect l="0" t="0" r="0" b="0"/>
            <a:pathLst>
              <a:path w="51399" h="42715">
                <a:moveTo>
                  <a:pt x="17111" y="17030"/>
                </a:moveTo>
                <a:lnTo>
                  <a:pt x="24492" y="17030"/>
                </a:lnTo>
                <a:lnTo>
                  <a:pt x="24889" y="17982"/>
                </a:lnTo>
                <a:lnTo>
                  <a:pt x="25154" y="19570"/>
                </a:lnTo>
                <a:lnTo>
                  <a:pt x="25330" y="21580"/>
                </a:lnTo>
                <a:lnTo>
                  <a:pt x="26401" y="22921"/>
                </a:lnTo>
                <a:lnTo>
                  <a:pt x="28067" y="23815"/>
                </a:lnTo>
                <a:lnTo>
                  <a:pt x="33894" y="25498"/>
                </a:lnTo>
                <a:lnTo>
                  <a:pt x="34015" y="26485"/>
                </a:lnTo>
                <a:lnTo>
                  <a:pt x="34095" y="28095"/>
                </a:lnTo>
                <a:lnTo>
                  <a:pt x="34225" y="32974"/>
                </a:lnTo>
                <a:lnTo>
                  <a:pt x="33282" y="34327"/>
                </a:lnTo>
                <a:lnTo>
                  <a:pt x="31702" y="36181"/>
                </a:lnTo>
                <a:lnTo>
                  <a:pt x="29696" y="38370"/>
                </a:lnTo>
                <a:lnTo>
                  <a:pt x="27406" y="39829"/>
                </a:lnTo>
                <a:lnTo>
                  <a:pt x="24927" y="40802"/>
                </a:lnTo>
                <a:lnTo>
                  <a:pt x="18655" y="42363"/>
                </a:lnTo>
                <a:lnTo>
                  <a:pt x="17188" y="42491"/>
                </a:lnTo>
                <a:lnTo>
                  <a:pt x="15257" y="42576"/>
                </a:lnTo>
                <a:lnTo>
                  <a:pt x="9866" y="42714"/>
                </a:lnTo>
                <a:lnTo>
                  <a:pt x="8471" y="41772"/>
                </a:lnTo>
                <a:lnTo>
                  <a:pt x="6589" y="40192"/>
                </a:lnTo>
                <a:lnTo>
                  <a:pt x="4381" y="38186"/>
                </a:lnTo>
                <a:lnTo>
                  <a:pt x="2909" y="35897"/>
                </a:lnTo>
                <a:lnTo>
                  <a:pt x="1928" y="33418"/>
                </a:lnTo>
                <a:lnTo>
                  <a:pt x="354" y="27146"/>
                </a:lnTo>
                <a:lnTo>
                  <a:pt x="225" y="25679"/>
                </a:lnTo>
                <a:lnTo>
                  <a:pt x="138" y="23748"/>
                </a:lnTo>
                <a:lnTo>
                  <a:pt x="0" y="18357"/>
                </a:lnTo>
                <a:lnTo>
                  <a:pt x="941" y="16962"/>
                </a:lnTo>
                <a:lnTo>
                  <a:pt x="2521" y="15080"/>
                </a:lnTo>
                <a:lnTo>
                  <a:pt x="7350" y="9765"/>
                </a:lnTo>
                <a:lnTo>
                  <a:pt x="12737" y="4294"/>
                </a:lnTo>
                <a:lnTo>
                  <a:pt x="15148" y="2824"/>
                </a:lnTo>
                <a:lnTo>
                  <a:pt x="17707" y="1844"/>
                </a:lnTo>
                <a:lnTo>
                  <a:pt x="20366" y="1191"/>
                </a:lnTo>
                <a:lnTo>
                  <a:pt x="23091" y="755"/>
                </a:lnTo>
                <a:lnTo>
                  <a:pt x="25860" y="465"/>
                </a:lnTo>
                <a:lnTo>
                  <a:pt x="32597" y="0"/>
                </a:lnTo>
                <a:lnTo>
                  <a:pt x="34103" y="913"/>
                </a:lnTo>
                <a:lnTo>
                  <a:pt x="36059" y="2476"/>
                </a:lnTo>
                <a:lnTo>
                  <a:pt x="41492" y="7275"/>
                </a:lnTo>
                <a:lnTo>
                  <a:pt x="50092" y="15734"/>
                </a:lnTo>
                <a:lnTo>
                  <a:pt x="50528" y="17119"/>
                </a:lnTo>
                <a:lnTo>
                  <a:pt x="50819" y="18994"/>
                </a:lnTo>
                <a:lnTo>
                  <a:pt x="51398" y="25568"/>
                </a:lnTo>
                <a:lnTo>
                  <a:pt x="38631" y="25601"/>
                </a:lnTo>
                <a:lnTo>
                  <a:pt x="37172" y="24649"/>
                </a:lnTo>
                <a:lnTo>
                  <a:pt x="36200" y="23062"/>
                </a:lnTo>
                <a:lnTo>
                  <a:pt x="35553" y="21051"/>
                </a:lnTo>
                <a:lnTo>
                  <a:pt x="34168" y="19711"/>
                </a:lnTo>
                <a:lnTo>
                  <a:pt x="32292" y="18817"/>
                </a:lnTo>
                <a:lnTo>
                  <a:pt x="30090" y="18221"/>
                </a:lnTo>
                <a:lnTo>
                  <a:pt x="28621" y="16871"/>
                </a:lnTo>
                <a:lnTo>
                  <a:pt x="27642" y="15019"/>
                </a:lnTo>
                <a:lnTo>
                  <a:pt x="25684" y="8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6"/>
          <p:cNvSpPr/>
          <p:nvPr/>
        </p:nvSpPr>
        <p:spPr>
          <a:xfrm>
            <a:off x="6629400" y="3943383"/>
            <a:ext cx="42851" cy="51390"/>
          </a:xfrm>
          <a:custGeom>
            <a:avLst/>
            <a:gdLst/>
            <a:ahLst/>
            <a:cxnLst/>
            <a:rect l="0" t="0" r="0" b="0"/>
            <a:pathLst>
              <a:path w="42851" h="51390">
                <a:moveTo>
                  <a:pt x="8572" y="17112"/>
                </a:moveTo>
                <a:lnTo>
                  <a:pt x="34175" y="17112"/>
                </a:lnTo>
                <a:lnTo>
                  <a:pt x="34213" y="18064"/>
                </a:lnTo>
                <a:lnTo>
                  <a:pt x="34280" y="24493"/>
                </a:lnTo>
                <a:lnTo>
                  <a:pt x="33331" y="25842"/>
                </a:lnTo>
                <a:lnTo>
                  <a:pt x="31745" y="27695"/>
                </a:lnTo>
                <a:lnTo>
                  <a:pt x="25822" y="34143"/>
                </a:lnTo>
                <a:lnTo>
                  <a:pt x="24834" y="34181"/>
                </a:lnTo>
                <a:lnTo>
                  <a:pt x="21197" y="34223"/>
                </a:lnTo>
                <a:lnTo>
                  <a:pt x="19846" y="33282"/>
                </a:lnTo>
                <a:lnTo>
                  <a:pt x="18946" y="31702"/>
                </a:lnTo>
                <a:lnTo>
                  <a:pt x="18346" y="29696"/>
                </a:lnTo>
                <a:lnTo>
                  <a:pt x="16993" y="28359"/>
                </a:lnTo>
                <a:lnTo>
                  <a:pt x="15138" y="27467"/>
                </a:lnTo>
                <a:lnTo>
                  <a:pt x="12949" y="26873"/>
                </a:lnTo>
                <a:lnTo>
                  <a:pt x="11490" y="25524"/>
                </a:lnTo>
                <a:lnTo>
                  <a:pt x="10518" y="23672"/>
                </a:lnTo>
                <a:lnTo>
                  <a:pt x="8686" y="17496"/>
                </a:lnTo>
                <a:lnTo>
                  <a:pt x="8648" y="16415"/>
                </a:lnTo>
                <a:lnTo>
                  <a:pt x="8576" y="6544"/>
                </a:lnTo>
                <a:lnTo>
                  <a:pt x="8575" y="4352"/>
                </a:lnTo>
                <a:lnTo>
                  <a:pt x="9527" y="2890"/>
                </a:lnTo>
                <a:lnTo>
                  <a:pt x="11114" y="1916"/>
                </a:lnTo>
                <a:lnTo>
                  <a:pt x="13124" y="1266"/>
                </a:lnTo>
                <a:lnTo>
                  <a:pt x="15416" y="833"/>
                </a:lnTo>
                <a:lnTo>
                  <a:pt x="17898" y="544"/>
                </a:lnTo>
                <a:lnTo>
                  <a:pt x="24172" y="80"/>
                </a:lnTo>
                <a:lnTo>
                  <a:pt x="27571" y="17"/>
                </a:lnTo>
                <a:lnTo>
                  <a:pt x="29810" y="0"/>
                </a:lnTo>
                <a:lnTo>
                  <a:pt x="32256" y="942"/>
                </a:lnTo>
                <a:lnTo>
                  <a:pt x="34839" y="2522"/>
                </a:lnTo>
                <a:lnTo>
                  <a:pt x="37513" y="4527"/>
                </a:lnTo>
                <a:lnTo>
                  <a:pt x="39296" y="6817"/>
                </a:lnTo>
                <a:lnTo>
                  <a:pt x="40485" y="9296"/>
                </a:lnTo>
                <a:lnTo>
                  <a:pt x="41277" y="11901"/>
                </a:lnTo>
                <a:lnTo>
                  <a:pt x="41805" y="14591"/>
                </a:lnTo>
                <a:lnTo>
                  <a:pt x="42157" y="17336"/>
                </a:lnTo>
                <a:lnTo>
                  <a:pt x="42393" y="20118"/>
                </a:lnTo>
                <a:lnTo>
                  <a:pt x="42549" y="22926"/>
                </a:lnTo>
                <a:lnTo>
                  <a:pt x="42723" y="28586"/>
                </a:lnTo>
                <a:lnTo>
                  <a:pt x="42850" y="45690"/>
                </a:lnTo>
                <a:lnTo>
                  <a:pt x="41902" y="47594"/>
                </a:lnTo>
                <a:lnTo>
                  <a:pt x="40316" y="48864"/>
                </a:lnTo>
                <a:lnTo>
                  <a:pt x="34642" y="51253"/>
                </a:lnTo>
                <a:lnTo>
                  <a:pt x="33572" y="51303"/>
                </a:lnTo>
                <a:lnTo>
                  <a:pt x="27516" y="51372"/>
                </a:lnTo>
                <a:lnTo>
                  <a:pt x="22389" y="51389"/>
                </a:lnTo>
                <a:lnTo>
                  <a:pt x="20641" y="50441"/>
                </a:lnTo>
                <a:lnTo>
                  <a:pt x="19476" y="48856"/>
                </a:lnTo>
                <a:lnTo>
                  <a:pt x="18698" y="46847"/>
                </a:lnTo>
                <a:lnTo>
                  <a:pt x="17228" y="44555"/>
                </a:lnTo>
                <a:lnTo>
                  <a:pt x="15295" y="42075"/>
                </a:lnTo>
                <a:lnTo>
                  <a:pt x="13055" y="39469"/>
                </a:lnTo>
                <a:lnTo>
                  <a:pt x="10608" y="36779"/>
                </a:lnTo>
                <a:lnTo>
                  <a:pt x="5350" y="31250"/>
                </a:lnTo>
                <a:lnTo>
                  <a:pt x="3566" y="28442"/>
                </a:lnTo>
                <a:lnTo>
                  <a:pt x="2377" y="25618"/>
                </a:lnTo>
                <a:lnTo>
                  <a:pt x="469" y="18792"/>
                </a:lnTo>
                <a:lnTo>
                  <a:pt x="313" y="17279"/>
                </a:lnTo>
                <a:lnTo>
                  <a:pt x="208" y="15319"/>
                </a:lnTo>
                <a:lnTo>
                  <a:pt x="0" y="85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7"/>
          <p:cNvSpPr/>
          <p:nvPr/>
        </p:nvSpPr>
        <p:spPr>
          <a:xfrm>
            <a:off x="6809422" y="4157696"/>
            <a:ext cx="42755" cy="51401"/>
          </a:xfrm>
          <a:custGeom>
            <a:avLst/>
            <a:gdLst/>
            <a:ahLst/>
            <a:cxnLst/>
            <a:rect l="0" t="0" r="0" b="0"/>
            <a:pathLst>
              <a:path w="42755" h="51401">
                <a:moveTo>
                  <a:pt x="0" y="34256"/>
                </a:moveTo>
                <a:lnTo>
                  <a:pt x="17041" y="34256"/>
                </a:lnTo>
                <a:lnTo>
                  <a:pt x="8923" y="34256"/>
                </a:lnTo>
                <a:lnTo>
                  <a:pt x="8806" y="33304"/>
                </a:lnTo>
                <a:lnTo>
                  <a:pt x="8729" y="31716"/>
                </a:lnTo>
                <a:lnTo>
                  <a:pt x="8603" y="26875"/>
                </a:lnTo>
                <a:lnTo>
                  <a:pt x="8572" y="4375"/>
                </a:lnTo>
                <a:lnTo>
                  <a:pt x="9526" y="2905"/>
                </a:lnTo>
                <a:lnTo>
                  <a:pt x="11113" y="1926"/>
                </a:lnTo>
                <a:lnTo>
                  <a:pt x="15954" y="353"/>
                </a:lnTo>
                <a:lnTo>
                  <a:pt x="17303" y="224"/>
                </a:lnTo>
                <a:lnTo>
                  <a:pt x="19156" y="138"/>
                </a:lnTo>
                <a:lnTo>
                  <a:pt x="23754" y="42"/>
                </a:lnTo>
                <a:lnTo>
                  <a:pt x="28972" y="0"/>
                </a:lnTo>
                <a:lnTo>
                  <a:pt x="30744" y="942"/>
                </a:lnTo>
                <a:lnTo>
                  <a:pt x="31927" y="2521"/>
                </a:lnTo>
                <a:lnTo>
                  <a:pt x="33823" y="7350"/>
                </a:lnTo>
                <a:lnTo>
                  <a:pt x="34932" y="8699"/>
                </a:lnTo>
                <a:lnTo>
                  <a:pt x="36622" y="10550"/>
                </a:lnTo>
                <a:lnTo>
                  <a:pt x="38702" y="12737"/>
                </a:lnTo>
                <a:lnTo>
                  <a:pt x="40090" y="15148"/>
                </a:lnTo>
                <a:lnTo>
                  <a:pt x="41014" y="17707"/>
                </a:lnTo>
                <a:lnTo>
                  <a:pt x="41631" y="20366"/>
                </a:lnTo>
                <a:lnTo>
                  <a:pt x="42041" y="23091"/>
                </a:lnTo>
                <a:lnTo>
                  <a:pt x="42314" y="25861"/>
                </a:lnTo>
                <a:lnTo>
                  <a:pt x="42754" y="32598"/>
                </a:lnTo>
                <a:lnTo>
                  <a:pt x="41838" y="34103"/>
                </a:lnTo>
                <a:lnTo>
                  <a:pt x="40275" y="36059"/>
                </a:lnTo>
                <a:lnTo>
                  <a:pt x="38280" y="38316"/>
                </a:lnTo>
                <a:lnTo>
                  <a:pt x="36950" y="40772"/>
                </a:lnTo>
                <a:lnTo>
                  <a:pt x="36064" y="43363"/>
                </a:lnTo>
                <a:lnTo>
                  <a:pt x="34640" y="49813"/>
                </a:lnTo>
                <a:lnTo>
                  <a:pt x="33571" y="50343"/>
                </a:lnTo>
                <a:lnTo>
                  <a:pt x="31906" y="50695"/>
                </a:lnTo>
                <a:lnTo>
                  <a:pt x="29843" y="50931"/>
                </a:lnTo>
                <a:lnTo>
                  <a:pt x="27515" y="51088"/>
                </a:lnTo>
                <a:lnTo>
                  <a:pt x="25011" y="51192"/>
                </a:lnTo>
                <a:lnTo>
                  <a:pt x="18699" y="51360"/>
                </a:lnTo>
                <a:lnTo>
                  <a:pt x="1585" y="51400"/>
                </a:lnTo>
                <a:lnTo>
                  <a:pt x="1057" y="50448"/>
                </a:lnTo>
                <a:lnTo>
                  <a:pt x="704" y="48861"/>
                </a:lnTo>
                <a:lnTo>
                  <a:pt x="470" y="46850"/>
                </a:lnTo>
                <a:lnTo>
                  <a:pt x="314" y="44557"/>
                </a:lnTo>
                <a:lnTo>
                  <a:pt x="209" y="42076"/>
                </a:lnTo>
                <a:lnTo>
                  <a:pt x="42" y="35801"/>
                </a:lnTo>
                <a:lnTo>
                  <a:pt x="1" y="25800"/>
                </a:lnTo>
                <a:lnTo>
                  <a:pt x="953" y="25761"/>
                </a:lnTo>
                <a:lnTo>
                  <a:pt x="7381" y="25694"/>
                </a:lnTo>
                <a:lnTo>
                  <a:pt x="8730" y="26643"/>
                </a:lnTo>
                <a:lnTo>
                  <a:pt x="10583" y="28228"/>
                </a:lnTo>
                <a:lnTo>
                  <a:pt x="17145" y="34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8"/>
          <p:cNvSpPr/>
          <p:nvPr/>
        </p:nvSpPr>
        <p:spPr>
          <a:xfrm>
            <a:off x="6999221" y="3955654"/>
            <a:ext cx="50093" cy="47587"/>
          </a:xfrm>
          <a:custGeom>
            <a:avLst/>
            <a:gdLst/>
            <a:ahLst/>
            <a:cxnLst/>
            <a:rect l="0" t="0" r="0" b="0"/>
            <a:pathLst>
              <a:path w="50093" h="47587">
                <a:moveTo>
                  <a:pt x="24513" y="13413"/>
                </a:moveTo>
                <a:lnTo>
                  <a:pt x="29064" y="13413"/>
                </a:lnTo>
                <a:lnTo>
                  <a:pt x="30405" y="14366"/>
                </a:lnTo>
                <a:lnTo>
                  <a:pt x="31299" y="15953"/>
                </a:lnTo>
                <a:lnTo>
                  <a:pt x="31894" y="17964"/>
                </a:lnTo>
                <a:lnTo>
                  <a:pt x="31339" y="20257"/>
                </a:lnTo>
                <a:lnTo>
                  <a:pt x="30017" y="22738"/>
                </a:lnTo>
                <a:lnTo>
                  <a:pt x="28182" y="25345"/>
                </a:lnTo>
                <a:lnTo>
                  <a:pt x="26959" y="28035"/>
                </a:lnTo>
                <a:lnTo>
                  <a:pt x="26144" y="30781"/>
                </a:lnTo>
                <a:lnTo>
                  <a:pt x="24835" y="37481"/>
                </a:lnTo>
                <a:lnTo>
                  <a:pt x="23775" y="38983"/>
                </a:lnTo>
                <a:lnTo>
                  <a:pt x="22117" y="40938"/>
                </a:lnTo>
                <a:lnTo>
                  <a:pt x="20059" y="43193"/>
                </a:lnTo>
                <a:lnTo>
                  <a:pt x="17733" y="44696"/>
                </a:lnTo>
                <a:lnTo>
                  <a:pt x="15231" y="45699"/>
                </a:lnTo>
                <a:lnTo>
                  <a:pt x="7829" y="47586"/>
                </a:lnTo>
                <a:lnTo>
                  <a:pt x="7675" y="46673"/>
                </a:lnTo>
                <a:lnTo>
                  <a:pt x="7573" y="45111"/>
                </a:lnTo>
                <a:lnTo>
                  <a:pt x="7505" y="43118"/>
                </a:lnTo>
                <a:lnTo>
                  <a:pt x="6507" y="41789"/>
                </a:lnTo>
                <a:lnTo>
                  <a:pt x="4890" y="40903"/>
                </a:lnTo>
                <a:lnTo>
                  <a:pt x="2858" y="40312"/>
                </a:lnTo>
                <a:lnTo>
                  <a:pt x="1504" y="38966"/>
                </a:lnTo>
                <a:lnTo>
                  <a:pt x="602" y="37116"/>
                </a:lnTo>
                <a:lnTo>
                  <a:pt x="0" y="34930"/>
                </a:lnTo>
                <a:lnTo>
                  <a:pt x="551" y="32520"/>
                </a:lnTo>
                <a:lnTo>
                  <a:pt x="1871" y="29961"/>
                </a:lnTo>
                <a:lnTo>
                  <a:pt x="3704" y="27303"/>
                </a:lnTo>
                <a:lnTo>
                  <a:pt x="4925" y="24578"/>
                </a:lnTo>
                <a:lnTo>
                  <a:pt x="5740" y="21809"/>
                </a:lnTo>
                <a:lnTo>
                  <a:pt x="6283" y="19010"/>
                </a:lnTo>
                <a:lnTo>
                  <a:pt x="7597" y="16192"/>
                </a:lnTo>
                <a:lnTo>
                  <a:pt x="9426" y="13361"/>
                </a:lnTo>
                <a:lnTo>
                  <a:pt x="14654" y="6523"/>
                </a:lnTo>
                <a:lnTo>
                  <a:pt x="16036" y="5963"/>
                </a:lnTo>
                <a:lnTo>
                  <a:pt x="17909" y="5589"/>
                </a:lnTo>
                <a:lnTo>
                  <a:pt x="20111" y="5339"/>
                </a:lnTo>
                <a:lnTo>
                  <a:pt x="22531" y="4220"/>
                </a:lnTo>
                <a:lnTo>
                  <a:pt x="25097" y="2522"/>
                </a:lnTo>
                <a:lnTo>
                  <a:pt x="27760" y="437"/>
                </a:lnTo>
                <a:lnTo>
                  <a:pt x="29536" y="0"/>
                </a:lnTo>
                <a:lnTo>
                  <a:pt x="30719" y="661"/>
                </a:lnTo>
                <a:lnTo>
                  <a:pt x="31508" y="2054"/>
                </a:lnTo>
                <a:lnTo>
                  <a:pt x="32986" y="2983"/>
                </a:lnTo>
                <a:lnTo>
                  <a:pt x="34924" y="3602"/>
                </a:lnTo>
                <a:lnTo>
                  <a:pt x="37170" y="4015"/>
                </a:lnTo>
                <a:lnTo>
                  <a:pt x="39619" y="4290"/>
                </a:lnTo>
                <a:lnTo>
                  <a:pt x="42204" y="4474"/>
                </a:lnTo>
                <a:lnTo>
                  <a:pt x="44880" y="4596"/>
                </a:lnTo>
                <a:lnTo>
                  <a:pt x="46663" y="5630"/>
                </a:lnTo>
                <a:lnTo>
                  <a:pt x="47852" y="7272"/>
                </a:lnTo>
                <a:lnTo>
                  <a:pt x="48646" y="9319"/>
                </a:lnTo>
                <a:lnTo>
                  <a:pt x="49174" y="11636"/>
                </a:lnTo>
                <a:lnTo>
                  <a:pt x="49527" y="14133"/>
                </a:lnTo>
                <a:lnTo>
                  <a:pt x="49761" y="16751"/>
                </a:lnTo>
                <a:lnTo>
                  <a:pt x="49917" y="19448"/>
                </a:lnTo>
                <a:lnTo>
                  <a:pt x="50092" y="24985"/>
                </a:lnTo>
                <a:lnTo>
                  <a:pt x="49185" y="26843"/>
                </a:lnTo>
                <a:lnTo>
                  <a:pt x="47629" y="28081"/>
                </a:lnTo>
                <a:lnTo>
                  <a:pt x="45639" y="28907"/>
                </a:lnTo>
                <a:lnTo>
                  <a:pt x="43359" y="30410"/>
                </a:lnTo>
                <a:lnTo>
                  <a:pt x="40888" y="32364"/>
                </a:lnTo>
                <a:lnTo>
                  <a:pt x="33542" y="38735"/>
                </a:lnTo>
                <a:lnTo>
                  <a:pt x="32438" y="38867"/>
                </a:lnTo>
                <a:lnTo>
                  <a:pt x="30749" y="38955"/>
                </a:lnTo>
                <a:lnTo>
                  <a:pt x="25745" y="39096"/>
                </a:lnTo>
                <a:lnTo>
                  <a:pt x="24382" y="38155"/>
                </a:lnTo>
                <a:lnTo>
                  <a:pt x="22521" y="36575"/>
                </a:lnTo>
                <a:lnTo>
                  <a:pt x="15941" y="305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9"/>
          <p:cNvSpPr/>
          <p:nvPr/>
        </p:nvSpPr>
        <p:spPr>
          <a:xfrm>
            <a:off x="7186612" y="3766961"/>
            <a:ext cx="42860" cy="52409"/>
          </a:xfrm>
          <a:custGeom>
            <a:avLst/>
            <a:gdLst/>
            <a:ahLst/>
            <a:cxnLst/>
            <a:rect l="0" t="0" r="0" b="0"/>
            <a:pathLst>
              <a:path w="42860" h="52409">
                <a:moveTo>
                  <a:pt x="0" y="4939"/>
                </a:moveTo>
                <a:lnTo>
                  <a:pt x="11932" y="4939"/>
                </a:lnTo>
                <a:lnTo>
                  <a:pt x="13670" y="3986"/>
                </a:lnTo>
                <a:lnTo>
                  <a:pt x="14829" y="2399"/>
                </a:lnTo>
                <a:lnTo>
                  <a:pt x="15601" y="388"/>
                </a:lnTo>
                <a:lnTo>
                  <a:pt x="18021" y="0"/>
                </a:lnTo>
                <a:lnTo>
                  <a:pt x="21538" y="693"/>
                </a:lnTo>
                <a:lnTo>
                  <a:pt x="31771" y="4100"/>
                </a:lnTo>
                <a:lnTo>
                  <a:pt x="33563" y="4380"/>
                </a:lnTo>
                <a:lnTo>
                  <a:pt x="35710" y="4566"/>
                </a:lnTo>
                <a:lnTo>
                  <a:pt x="38095" y="4690"/>
                </a:lnTo>
                <a:lnTo>
                  <a:pt x="39684" y="5726"/>
                </a:lnTo>
                <a:lnTo>
                  <a:pt x="40743" y="7368"/>
                </a:lnTo>
                <a:lnTo>
                  <a:pt x="42444" y="12298"/>
                </a:lnTo>
                <a:lnTo>
                  <a:pt x="42583" y="13655"/>
                </a:lnTo>
                <a:lnTo>
                  <a:pt x="42676" y="15512"/>
                </a:lnTo>
                <a:lnTo>
                  <a:pt x="42780" y="20115"/>
                </a:lnTo>
                <a:lnTo>
                  <a:pt x="42859" y="42121"/>
                </a:lnTo>
                <a:lnTo>
                  <a:pt x="41908" y="44014"/>
                </a:lnTo>
                <a:lnTo>
                  <a:pt x="40322" y="45276"/>
                </a:lnTo>
                <a:lnTo>
                  <a:pt x="38311" y="46118"/>
                </a:lnTo>
                <a:lnTo>
                  <a:pt x="36971" y="47632"/>
                </a:lnTo>
                <a:lnTo>
                  <a:pt x="36078" y="49593"/>
                </a:lnTo>
                <a:lnTo>
                  <a:pt x="35482" y="51853"/>
                </a:lnTo>
                <a:lnTo>
                  <a:pt x="34131" y="52408"/>
                </a:lnTo>
                <a:lnTo>
                  <a:pt x="32279" y="51825"/>
                </a:lnTo>
                <a:lnTo>
                  <a:pt x="27014" y="48596"/>
                </a:lnTo>
                <a:lnTo>
                  <a:pt x="25629" y="47379"/>
                </a:lnTo>
                <a:lnTo>
                  <a:pt x="21551" y="43486"/>
                </a:lnTo>
                <a:lnTo>
                  <a:pt x="20082" y="41114"/>
                </a:lnTo>
                <a:lnTo>
                  <a:pt x="19103" y="38581"/>
                </a:lnTo>
                <a:lnTo>
                  <a:pt x="18451" y="35939"/>
                </a:lnTo>
                <a:lnTo>
                  <a:pt x="18015" y="33226"/>
                </a:lnTo>
                <a:lnTo>
                  <a:pt x="17725" y="30464"/>
                </a:lnTo>
                <a:lnTo>
                  <a:pt x="17259" y="23739"/>
                </a:lnTo>
                <a:lnTo>
                  <a:pt x="17197" y="20279"/>
                </a:lnTo>
                <a:lnTo>
                  <a:pt x="17155" y="14848"/>
                </a:lnTo>
                <a:lnTo>
                  <a:pt x="18104" y="13450"/>
                </a:lnTo>
                <a:lnTo>
                  <a:pt x="19689" y="11566"/>
                </a:lnTo>
                <a:lnTo>
                  <a:pt x="25365" y="5326"/>
                </a:lnTo>
                <a:lnTo>
                  <a:pt x="25483" y="6150"/>
                </a:lnTo>
                <a:lnTo>
                  <a:pt x="25561" y="7651"/>
                </a:lnTo>
                <a:lnTo>
                  <a:pt x="25708" y="13168"/>
                </a:lnTo>
                <a:lnTo>
                  <a:pt x="25717" y="20862"/>
                </a:lnTo>
                <a:lnTo>
                  <a:pt x="24764" y="22222"/>
                </a:lnTo>
                <a:lnTo>
                  <a:pt x="23177" y="24081"/>
                </a:lnTo>
                <a:lnTo>
                  <a:pt x="17499" y="30271"/>
                </a:lnTo>
                <a:lnTo>
                  <a:pt x="16428" y="29447"/>
                </a:lnTo>
                <a:lnTo>
                  <a:pt x="14762" y="27945"/>
                </a:lnTo>
                <a:lnTo>
                  <a:pt x="8572" y="220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0"/>
          <p:cNvSpPr/>
          <p:nvPr/>
        </p:nvSpPr>
        <p:spPr>
          <a:xfrm>
            <a:off x="6800850" y="4071937"/>
            <a:ext cx="120016" cy="120016"/>
          </a:xfrm>
          <a:custGeom>
            <a:avLst/>
            <a:gdLst/>
            <a:ahLst/>
            <a:cxnLst/>
            <a:rect l="0" t="0" r="0" b="0"/>
            <a:pathLst>
              <a:path w="120016" h="120016">
                <a:moveTo>
                  <a:pt x="0" y="120015"/>
                </a:moveTo>
                <a:lnTo>
                  <a:pt x="7380" y="112634"/>
                </a:lnTo>
                <a:lnTo>
                  <a:pt x="8042" y="109432"/>
                </a:lnTo>
                <a:lnTo>
                  <a:pt x="8219" y="107245"/>
                </a:lnTo>
                <a:lnTo>
                  <a:pt x="9290" y="105787"/>
                </a:lnTo>
                <a:lnTo>
                  <a:pt x="10955" y="104815"/>
                </a:lnTo>
                <a:lnTo>
                  <a:pt x="13018" y="104167"/>
                </a:lnTo>
                <a:lnTo>
                  <a:pt x="14394" y="102782"/>
                </a:lnTo>
                <a:lnTo>
                  <a:pt x="15311" y="100906"/>
                </a:lnTo>
                <a:lnTo>
                  <a:pt x="15923" y="98704"/>
                </a:lnTo>
                <a:lnTo>
                  <a:pt x="17282" y="97235"/>
                </a:lnTo>
                <a:lnTo>
                  <a:pt x="19141" y="96256"/>
                </a:lnTo>
                <a:lnTo>
                  <a:pt x="21333" y="95603"/>
                </a:lnTo>
                <a:lnTo>
                  <a:pt x="23747" y="94216"/>
                </a:lnTo>
                <a:lnTo>
                  <a:pt x="26309" y="92338"/>
                </a:lnTo>
                <a:lnTo>
                  <a:pt x="28969" y="90134"/>
                </a:lnTo>
                <a:lnTo>
                  <a:pt x="30743" y="87711"/>
                </a:lnTo>
                <a:lnTo>
                  <a:pt x="31925" y="85144"/>
                </a:lnTo>
                <a:lnTo>
                  <a:pt x="32713" y="82480"/>
                </a:lnTo>
                <a:lnTo>
                  <a:pt x="34191" y="80704"/>
                </a:lnTo>
                <a:lnTo>
                  <a:pt x="36129" y="79520"/>
                </a:lnTo>
                <a:lnTo>
                  <a:pt x="38373" y="78731"/>
                </a:lnTo>
                <a:lnTo>
                  <a:pt x="40822" y="77253"/>
                </a:lnTo>
                <a:lnTo>
                  <a:pt x="43407" y="75314"/>
                </a:lnTo>
                <a:lnTo>
                  <a:pt x="46083" y="73069"/>
                </a:lnTo>
                <a:lnTo>
                  <a:pt x="48820" y="70620"/>
                </a:lnTo>
                <a:lnTo>
                  <a:pt x="54399" y="65360"/>
                </a:lnTo>
                <a:lnTo>
                  <a:pt x="62896" y="57043"/>
                </a:lnTo>
                <a:lnTo>
                  <a:pt x="65743" y="55173"/>
                </a:lnTo>
                <a:lnTo>
                  <a:pt x="68594" y="53927"/>
                </a:lnTo>
                <a:lnTo>
                  <a:pt x="71447" y="53097"/>
                </a:lnTo>
                <a:lnTo>
                  <a:pt x="74301" y="51591"/>
                </a:lnTo>
                <a:lnTo>
                  <a:pt x="77156" y="49634"/>
                </a:lnTo>
                <a:lnTo>
                  <a:pt x="80012" y="47377"/>
                </a:lnTo>
                <a:lnTo>
                  <a:pt x="82869" y="44920"/>
                </a:lnTo>
                <a:lnTo>
                  <a:pt x="85726" y="42329"/>
                </a:lnTo>
                <a:lnTo>
                  <a:pt x="88583" y="39650"/>
                </a:lnTo>
                <a:lnTo>
                  <a:pt x="91440" y="37863"/>
                </a:lnTo>
                <a:lnTo>
                  <a:pt x="94298" y="36672"/>
                </a:lnTo>
                <a:lnTo>
                  <a:pt x="97156" y="35878"/>
                </a:lnTo>
                <a:lnTo>
                  <a:pt x="99060" y="34396"/>
                </a:lnTo>
                <a:lnTo>
                  <a:pt x="100330" y="32456"/>
                </a:lnTo>
                <a:lnTo>
                  <a:pt x="101177" y="30210"/>
                </a:lnTo>
                <a:lnTo>
                  <a:pt x="102694" y="27760"/>
                </a:lnTo>
                <a:lnTo>
                  <a:pt x="104657" y="25174"/>
                </a:lnTo>
                <a:lnTo>
                  <a:pt x="110102" y="18731"/>
                </a:lnTo>
                <a:lnTo>
                  <a:pt x="111501" y="18202"/>
                </a:lnTo>
                <a:lnTo>
                  <a:pt x="113386" y="17850"/>
                </a:lnTo>
                <a:lnTo>
                  <a:pt x="115596" y="17615"/>
                </a:lnTo>
                <a:lnTo>
                  <a:pt x="117069" y="16506"/>
                </a:lnTo>
                <a:lnTo>
                  <a:pt x="118051" y="14814"/>
                </a:lnTo>
                <a:lnTo>
                  <a:pt x="119900" y="8938"/>
                </a:lnTo>
                <a:lnTo>
                  <a:pt x="119963" y="6195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1"/>
          <p:cNvSpPr/>
          <p:nvPr/>
        </p:nvSpPr>
        <p:spPr>
          <a:xfrm>
            <a:off x="7015162" y="3900487"/>
            <a:ext cx="111444" cy="85726"/>
          </a:xfrm>
          <a:custGeom>
            <a:avLst/>
            <a:gdLst/>
            <a:ahLst/>
            <a:cxnLst/>
            <a:rect l="0" t="0" r="0" b="0"/>
            <a:pathLst>
              <a:path w="111444" h="85726">
                <a:moveTo>
                  <a:pt x="0" y="85725"/>
                </a:moveTo>
                <a:lnTo>
                  <a:pt x="7381" y="85725"/>
                </a:lnTo>
                <a:lnTo>
                  <a:pt x="10583" y="83185"/>
                </a:lnTo>
                <a:lnTo>
                  <a:pt x="15849" y="78344"/>
                </a:lnTo>
                <a:lnTo>
                  <a:pt x="21311" y="72955"/>
                </a:lnTo>
                <a:lnTo>
                  <a:pt x="23733" y="71496"/>
                </a:lnTo>
                <a:lnTo>
                  <a:pt x="26299" y="70524"/>
                </a:lnTo>
                <a:lnTo>
                  <a:pt x="28963" y="69876"/>
                </a:lnTo>
                <a:lnTo>
                  <a:pt x="31691" y="68492"/>
                </a:lnTo>
                <a:lnTo>
                  <a:pt x="34463" y="66616"/>
                </a:lnTo>
                <a:lnTo>
                  <a:pt x="37263" y="64414"/>
                </a:lnTo>
                <a:lnTo>
                  <a:pt x="40082" y="62945"/>
                </a:lnTo>
                <a:lnTo>
                  <a:pt x="42914" y="61966"/>
                </a:lnTo>
                <a:lnTo>
                  <a:pt x="45755" y="61313"/>
                </a:lnTo>
                <a:lnTo>
                  <a:pt x="47648" y="59925"/>
                </a:lnTo>
                <a:lnTo>
                  <a:pt x="48910" y="58048"/>
                </a:lnTo>
                <a:lnTo>
                  <a:pt x="49752" y="55843"/>
                </a:lnTo>
                <a:lnTo>
                  <a:pt x="51266" y="53422"/>
                </a:lnTo>
                <a:lnTo>
                  <a:pt x="53227" y="50855"/>
                </a:lnTo>
                <a:lnTo>
                  <a:pt x="55487" y="48190"/>
                </a:lnTo>
                <a:lnTo>
                  <a:pt x="58900" y="46415"/>
                </a:lnTo>
                <a:lnTo>
                  <a:pt x="63079" y="45231"/>
                </a:lnTo>
                <a:lnTo>
                  <a:pt x="67770" y="44441"/>
                </a:lnTo>
                <a:lnTo>
                  <a:pt x="70898" y="42962"/>
                </a:lnTo>
                <a:lnTo>
                  <a:pt x="72983" y="41024"/>
                </a:lnTo>
                <a:lnTo>
                  <a:pt x="74373" y="38779"/>
                </a:lnTo>
                <a:lnTo>
                  <a:pt x="76251" y="36330"/>
                </a:lnTo>
                <a:lnTo>
                  <a:pt x="78457" y="33745"/>
                </a:lnTo>
                <a:lnTo>
                  <a:pt x="80880" y="31070"/>
                </a:lnTo>
                <a:lnTo>
                  <a:pt x="83448" y="29285"/>
                </a:lnTo>
                <a:lnTo>
                  <a:pt x="86112" y="28096"/>
                </a:lnTo>
                <a:lnTo>
                  <a:pt x="88840" y="27303"/>
                </a:lnTo>
                <a:lnTo>
                  <a:pt x="90659" y="25822"/>
                </a:lnTo>
                <a:lnTo>
                  <a:pt x="91872" y="23882"/>
                </a:lnTo>
                <a:lnTo>
                  <a:pt x="92680" y="21637"/>
                </a:lnTo>
                <a:lnTo>
                  <a:pt x="94172" y="19187"/>
                </a:lnTo>
                <a:lnTo>
                  <a:pt x="96119" y="16601"/>
                </a:lnTo>
                <a:lnTo>
                  <a:pt x="98369" y="13925"/>
                </a:lnTo>
                <a:lnTo>
                  <a:pt x="100822" y="11188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2"/>
          <p:cNvSpPr/>
          <p:nvPr/>
        </p:nvSpPr>
        <p:spPr>
          <a:xfrm>
            <a:off x="7229475" y="3643312"/>
            <a:ext cx="128588" cy="137161"/>
          </a:xfrm>
          <a:custGeom>
            <a:avLst/>
            <a:gdLst/>
            <a:ahLst/>
            <a:cxnLst/>
            <a:rect l="0" t="0" r="0" b="0"/>
            <a:pathLst>
              <a:path w="128588" h="137161">
                <a:moveTo>
                  <a:pt x="0" y="137160"/>
                </a:moveTo>
                <a:lnTo>
                  <a:pt x="0" y="129779"/>
                </a:lnTo>
                <a:lnTo>
                  <a:pt x="2540" y="126577"/>
                </a:lnTo>
                <a:lnTo>
                  <a:pt x="4550" y="124390"/>
                </a:lnTo>
                <a:lnTo>
                  <a:pt x="5891" y="121979"/>
                </a:lnTo>
                <a:lnTo>
                  <a:pt x="6784" y="119419"/>
                </a:lnTo>
                <a:lnTo>
                  <a:pt x="7380" y="116761"/>
                </a:lnTo>
                <a:lnTo>
                  <a:pt x="8731" y="114035"/>
                </a:lnTo>
                <a:lnTo>
                  <a:pt x="10583" y="111266"/>
                </a:lnTo>
                <a:lnTo>
                  <a:pt x="12770" y="108467"/>
                </a:lnTo>
                <a:lnTo>
                  <a:pt x="16133" y="105649"/>
                </a:lnTo>
                <a:lnTo>
                  <a:pt x="20280" y="102818"/>
                </a:lnTo>
                <a:lnTo>
                  <a:pt x="24950" y="99978"/>
                </a:lnTo>
                <a:lnTo>
                  <a:pt x="29016" y="97132"/>
                </a:lnTo>
                <a:lnTo>
                  <a:pt x="32678" y="94282"/>
                </a:lnTo>
                <a:lnTo>
                  <a:pt x="36073" y="91430"/>
                </a:lnTo>
                <a:lnTo>
                  <a:pt x="38336" y="88576"/>
                </a:lnTo>
                <a:lnTo>
                  <a:pt x="39844" y="85721"/>
                </a:lnTo>
                <a:lnTo>
                  <a:pt x="40850" y="82865"/>
                </a:lnTo>
                <a:lnTo>
                  <a:pt x="43426" y="80008"/>
                </a:lnTo>
                <a:lnTo>
                  <a:pt x="47048" y="77151"/>
                </a:lnTo>
                <a:lnTo>
                  <a:pt x="51368" y="74294"/>
                </a:lnTo>
                <a:lnTo>
                  <a:pt x="54247" y="70484"/>
                </a:lnTo>
                <a:lnTo>
                  <a:pt x="56167" y="66040"/>
                </a:lnTo>
                <a:lnTo>
                  <a:pt x="57447" y="61171"/>
                </a:lnTo>
                <a:lnTo>
                  <a:pt x="59253" y="56974"/>
                </a:lnTo>
                <a:lnTo>
                  <a:pt x="61409" y="53222"/>
                </a:lnTo>
                <a:lnTo>
                  <a:pt x="63800" y="49769"/>
                </a:lnTo>
                <a:lnTo>
                  <a:pt x="67298" y="46514"/>
                </a:lnTo>
                <a:lnTo>
                  <a:pt x="71535" y="43392"/>
                </a:lnTo>
                <a:lnTo>
                  <a:pt x="76265" y="40358"/>
                </a:lnTo>
                <a:lnTo>
                  <a:pt x="79419" y="37383"/>
                </a:lnTo>
                <a:lnTo>
                  <a:pt x="81520" y="34447"/>
                </a:lnTo>
                <a:lnTo>
                  <a:pt x="82922" y="31537"/>
                </a:lnTo>
                <a:lnTo>
                  <a:pt x="85761" y="28645"/>
                </a:lnTo>
                <a:lnTo>
                  <a:pt x="89558" y="25764"/>
                </a:lnTo>
                <a:lnTo>
                  <a:pt x="100241" y="18848"/>
                </a:lnTo>
                <a:lnTo>
                  <a:pt x="104241" y="15362"/>
                </a:lnTo>
                <a:lnTo>
                  <a:pt x="109194" y="10637"/>
                </a:lnTo>
                <a:lnTo>
                  <a:pt x="118402" y="1589"/>
                </a:lnTo>
                <a:lnTo>
                  <a:pt x="119891" y="1059"/>
                </a:lnTo>
                <a:lnTo>
                  <a:pt x="121838" y="707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3"/>
          <p:cNvSpPr/>
          <p:nvPr/>
        </p:nvSpPr>
        <p:spPr>
          <a:xfrm>
            <a:off x="7435215" y="3429000"/>
            <a:ext cx="128588" cy="128588"/>
          </a:xfrm>
          <a:custGeom>
            <a:avLst/>
            <a:gdLst/>
            <a:ahLst/>
            <a:cxnLst/>
            <a:rect l="0" t="0" r="0" b="0"/>
            <a:pathLst>
              <a:path w="128588" h="128588">
                <a:moveTo>
                  <a:pt x="0" y="128587"/>
                </a:moveTo>
                <a:lnTo>
                  <a:pt x="0" y="124037"/>
                </a:lnTo>
                <a:lnTo>
                  <a:pt x="952" y="122695"/>
                </a:lnTo>
                <a:lnTo>
                  <a:pt x="2540" y="121802"/>
                </a:lnTo>
                <a:lnTo>
                  <a:pt x="4551" y="121206"/>
                </a:lnTo>
                <a:lnTo>
                  <a:pt x="5891" y="119857"/>
                </a:lnTo>
                <a:lnTo>
                  <a:pt x="6785" y="118004"/>
                </a:lnTo>
                <a:lnTo>
                  <a:pt x="7381" y="115817"/>
                </a:lnTo>
                <a:lnTo>
                  <a:pt x="7777" y="113406"/>
                </a:lnTo>
                <a:lnTo>
                  <a:pt x="8043" y="110846"/>
                </a:lnTo>
                <a:lnTo>
                  <a:pt x="8467" y="104445"/>
                </a:lnTo>
                <a:lnTo>
                  <a:pt x="11066" y="101030"/>
                </a:lnTo>
                <a:lnTo>
                  <a:pt x="13092" y="98786"/>
                </a:lnTo>
                <a:lnTo>
                  <a:pt x="17883" y="93752"/>
                </a:lnTo>
                <a:lnTo>
                  <a:pt x="71542" y="39900"/>
                </a:lnTo>
                <a:lnTo>
                  <a:pt x="74364" y="38030"/>
                </a:lnTo>
                <a:lnTo>
                  <a:pt x="77199" y="36783"/>
                </a:lnTo>
                <a:lnTo>
                  <a:pt x="80041" y="35952"/>
                </a:lnTo>
                <a:lnTo>
                  <a:pt x="82888" y="34445"/>
                </a:lnTo>
                <a:lnTo>
                  <a:pt x="85739" y="32488"/>
                </a:lnTo>
                <a:lnTo>
                  <a:pt x="88591" y="30231"/>
                </a:lnTo>
                <a:lnTo>
                  <a:pt x="90493" y="27774"/>
                </a:lnTo>
                <a:lnTo>
                  <a:pt x="91761" y="25183"/>
                </a:lnTo>
                <a:lnTo>
                  <a:pt x="92606" y="22504"/>
                </a:lnTo>
                <a:lnTo>
                  <a:pt x="94123" y="20717"/>
                </a:lnTo>
                <a:lnTo>
                  <a:pt x="96086" y="19527"/>
                </a:lnTo>
                <a:lnTo>
                  <a:pt x="98347" y="18732"/>
                </a:lnTo>
                <a:lnTo>
                  <a:pt x="100807" y="17251"/>
                </a:lnTo>
                <a:lnTo>
                  <a:pt x="103400" y="15311"/>
                </a:lnTo>
                <a:lnTo>
                  <a:pt x="106081" y="13064"/>
                </a:lnTo>
                <a:lnTo>
                  <a:pt x="108820" y="10614"/>
                </a:lnTo>
                <a:lnTo>
                  <a:pt x="114404" y="5352"/>
                </a:lnTo>
                <a:lnTo>
                  <a:pt x="117227" y="3568"/>
                </a:lnTo>
                <a:lnTo>
                  <a:pt x="120061" y="2379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4"/>
          <p:cNvSpPr/>
          <p:nvPr/>
        </p:nvSpPr>
        <p:spPr>
          <a:xfrm>
            <a:off x="7618871" y="3240405"/>
            <a:ext cx="90664" cy="94298"/>
          </a:xfrm>
          <a:custGeom>
            <a:avLst/>
            <a:gdLst/>
            <a:ahLst/>
            <a:cxnLst/>
            <a:rect l="0" t="0" r="0" b="0"/>
            <a:pathLst>
              <a:path w="90664" h="94298">
                <a:moveTo>
                  <a:pt x="4938" y="94297"/>
                </a:moveTo>
                <a:lnTo>
                  <a:pt x="0" y="94297"/>
                </a:lnTo>
                <a:lnTo>
                  <a:pt x="2108" y="94297"/>
                </a:lnTo>
                <a:lnTo>
                  <a:pt x="3052" y="93345"/>
                </a:lnTo>
                <a:lnTo>
                  <a:pt x="3681" y="91757"/>
                </a:lnTo>
                <a:lnTo>
                  <a:pt x="4690" y="86916"/>
                </a:lnTo>
                <a:lnTo>
                  <a:pt x="5725" y="85567"/>
                </a:lnTo>
                <a:lnTo>
                  <a:pt x="7368" y="83714"/>
                </a:lnTo>
                <a:lnTo>
                  <a:pt x="11733" y="79116"/>
                </a:lnTo>
                <a:lnTo>
                  <a:pt x="16848" y="73898"/>
                </a:lnTo>
                <a:lnTo>
                  <a:pt x="18593" y="71172"/>
                </a:lnTo>
                <a:lnTo>
                  <a:pt x="19757" y="68403"/>
                </a:lnTo>
                <a:lnTo>
                  <a:pt x="20533" y="65604"/>
                </a:lnTo>
                <a:lnTo>
                  <a:pt x="22002" y="63739"/>
                </a:lnTo>
                <a:lnTo>
                  <a:pt x="23934" y="62495"/>
                </a:lnTo>
                <a:lnTo>
                  <a:pt x="26175" y="61666"/>
                </a:lnTo>
                <a:lnTo>
                  <a:pt x="28621" y="60160"/>
                </a:lnTo>
                <a:lnTo>
                  <a:pt x="31204" y="58204"/>
                </a:lnTo>
                <a:lnTo>
                  <a:pt x="33880" y="55948"/>
                </a:lnTo>
                <a:lnTo>
                  <a:pt x="35663" y="53491"/>
                </a:lnTo>
                <a:lnTo>
                  <a:pt x="36852" y="50900"/>
                </a:lnTo>
                <a:lnTo>
                  <a:pt x="37643" y="48221"/>
                </a:lnTo>
                <a:lnTo>
                  <a:pt x="39125" y="45482"/>
                </a:lnTo>
                <a:lnTo>
                  <a:pt x="41064" y="42704"/>
                </a:lnTo>
                <a:lnTo>
                  <a:pt x="46471" y="35951"/>
                </a:lnTo>
                <a:lnTo>
                  <a:pt x="47867" y="34445"/>
                </a:lnTo>
                <a:lnTo>
                  <a:pt x="54382" y="27774"/>
                </a:lnTo>
                <a:lnTo>
                  <a:pt x="67918" y="14182"/>
                </a:lnTo>
                <a:lnTo>
                  <a:pt x="70737" y="12312"/>
                </a:lnTo>
                <a:lnTo>
                  <a:pt x="73569" y="11065"/>
                </a:lnTo>
                <a:lnTo>
                  <a:pt x="76411" y="10234"/>
                </a:lnTo>
                <a:lnTo>
                  <a:pt x="78304" y="8728"/>
                </a:lnTo>
                <a:lnTo>
                  <a:pt x="79566" y="6771"/>
                </a:lnTo>
                <a:lnTo>
                  <a:pt x="80408" y="4514"/>
                </a:lnTo>
                <a:lnTo>
                  <a:pt x="81921" y="3009"/>
                </a:lnTo>
                <a:lnTo>
                  <a:pt x="83883" y="2006"/>
                </a:lnTo>
                <a:lnTo>
                  <a:pt x="906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5"/>
          <p:cNvSpPr/>
          <p:nvPr/>
        </p:nvSpPr>
        <p:spPr>
          <a:xfrm>
            <a:off x="7812405" y="3068955"/>
            <a:ext cx="120015" cy="102871"/>
          </a:xfrm>
          <a:custGeom>
            <a:avLst/>
            <a:gdLst/>
            <a:ahLst/>
            <a:cxnLst/>
            <a:rect l="0" t="0" r="0" b="0"/>
            <a:pathLst>
              <a:path w="120015" h="102871">
                <a:moveTo>
                  <a:pt x="0" y="102870"/>
                </a:moveTo>
                <a:lnTo>
                  <a:pt x="4551" y="102870"/>
                </a:lnTo>
                <a:lnTo>
                  <a:pt x="5891" y="101917"/>
                </a:lnTo>
                <a:lnTo>
                  <a:pt x="6785" y="100330"/>
                </a:lnTo>
                <a:lnTo>
                  <a:pt x="8219" y="95489"/>
                </a:lnTo>
                <a:lnTo>
                  <a:pt x="10955" y="92287"/>
                </a:lnTo>
                <a:lnTo>
                  <a:pt x="15922" y="87021"/>
                </a:lnTo>
                <a:lnTo>
                  <a:pt x="28969" y="73907"/>
                </a:lnTo>
                <a:lnTo>
                  <a:pt x="31695" y="72131"/>
                </a:lnTo>
                <a:lnTo>
                  <a:pt x="34465" y="70947"/>
                </a:lnTo>
                <a:lnTo>
                  <a:pt x="37264" y="70158"/>
                </a:lnTo>
                <a:lnTo>
                  <a:pt x="40083" y="68679"/>
                </a:lnTo>
                <a:lnTo>
                  <a:pt x="42914" y="66741"/>
                </a:lnTo>
                <a:lnTo>
                  <a:pt x="45754" y="64496"/>
                </a:lnTo>
                <a:lnTo>
                  <a:pt x="48600" y="62047"/>
                </a:lnTo>
                <a:lnTo>
                  <a:pt x="51450" y="59462"/>
                </a:lnTo>
                <a:lnTo>
                  <a:pt x="57157" y="54050"/>
                </a:lnTo>
                <a:lnTo>
                  <a:pt x="71438" y="39973"/>
                </a:lnTo>
                <a:lnTo>
                  <a:pt x="75247" y="37126"/>
                </a:lnTo>
                <a:lnTo>
                  <a:pt x="79693" y="34275"/>
                </a:lnTo>
                <a:lnTo>
                  <a:pt x="84561" y="31423"/>
                </a:lnTo>
                <a:lnTo>
                  <a:pt x="88758" y="29521"/>
                </a:lnTo>
                <a:lnTo>
                  <a:pt x="92510" y="28253"/>
                </a:lnTo>
                <a:lnTo>
                  <a:pt x="95963" y="27408"/>
                </a:lnTo>
                <a:lnTo>
                  <a:pt x="98265" y="25892"/>
                </a:lnTo>
                <a:lnTo>
                  <a:pt x="99800" y="23928"/>
                </a:lnTo>
                <a:lnTo>
                  <a:pt x="100824" y="21667"/>
                </a:lnTo>
                <a:lnTo>
                  <a:pt x="102458" y="19207"/>
                </a:lnTo>
                <a:lnTo>
                  <a:pt x="104500" y="16615"/>
                </a:lnTo>
                <a:lnTo>
                  <a:pt x="106815" y="13934"/>
                </a:lnTo>
                <a:lnTo>
                  <a:pt x="109309" y="12147"/>
                </a:lnTo>
                <a:lnTo>
                  <a:pt x="111926" y="10955"/>
                </a:lnTo>
                <a:lnTo>
                  <a:pt x="114621" y="10161"/>
                </a:lnTo>
                <a:lnTo>
                  <a:pt x="116419" y="8679"/>
                </a:lnTo>
                <a:lnTo>
                  <a:pt x="117618" y="6738"/>
                </a:lnTo>
                <a:lnTo>
                  <a:pt x="1200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6"/>
          <p:cNvSpPr/>
          <p:nvPr/>
        </p:nvSpPr>
        <p:spPr>
          <a:xfrm>
            <a:off x="8043862" y="2914650"/>
            <a:ext cx="111444" cy="85726"/>
          </a:xfrm>
          <a:custGeom>
            <a:avLst/>
            <a:gdLst/>
            <a:ahLst/>
            <a:cxnLst/>
            <a:rect l="0" t="0" r="0" b="0"/>
            <a:pathLst>
              <a:path w="111444" h="85726">
                <a:moveTo>
                  <a:pt x="0" y="85725"/>
                </a:moveTo>
                <a:lnTo>
                  <a:pt x="0" y="77505"/>
                </a:lnTo>
                <a:lnTo>
                  <a:pt x="1905" y="76435"/>
                </a:lnTo>
                <a:lnTo>
                  <a:pt x="9102" y="72706"/>
                </a:lnTo>
                <a:lnTo>
                  <a:pt x="12736" y="71330"/>
                </a:lnTo>
                <a:lnTo>
                  <a:pt x="16110" y="70413"/>
                </a:lnTo>
                <a:lnTo>
                  <a:pt x="19312" y="69802"/>
                </a:lnTo>
                <a:lnTo>
                  <a:pt x="21447" y="68442"/>
                </a:lnTo>
                <a:lnTo>
                  <a:pt x="22871" y="66583"/>
                </a:lnTo>
                <a:lnTo>
                  <a:pt x="23820" y="64391"/>
                </a:lnTo>
                <a:lnTo>
                  <a:pt x="25405" y="62930"/>
                </a:lnTo>
                <a:lnTo>
                  <a:pt x="27414" y="61956"/>
                </a:lnTo>
                <a:lnTo>
                  <a:pt x="29707" y="61306"/>
                </a:lnTo>
                <a:lnTo>
                  <a:pt x="32186" y="59920"/>
                </a:lnTo>
                <a:lnTo>
                  <a:pt x="34793" y="58044"/>
                </a:lnTo>
                <a:lnTo>
                  <a:pt x="37483" y="55841"/>
                </a:lnTo>
                <a:lnTo>
                  <a:pt x="40229" y="54372"/>
                </a:lnTo>
                <a:lnTo>
                  <a:pt x="43012" y="53393"/>
                </a:lnTo>
                <a:lnTo>
                  <a:pt x="45820" y="52740"/>
                </a:lnTo>
                <a:lnTo>
                  <a:pt x="48644" y="51352"/>
                </a:lnTo>
                <a:lnTo>
                  <a:pt x="51479" y="49475"/>
                </a:lnTo>
                <a:lnTo>
                  <a:pt x="54322" y="47271"/>
                </a:lnTo>
                <a:lnTo>
                  <a:pt x="56217" y="44849"/>
                </a:lnTo>
                <a:lnTo>
                  <a:pt x="57480" y="42282"/>
                </a:lnTo>
                <a:lnTo>
                  <a:pt x="58323" y="39618"/>
                </a:lnTo>
                <a:lnTo>
                  <a:pt x="59837" y="36889"/>
                </a:lnTo>
                <a:lnTo>
                  <a:pt x="61799" y="34118"/>
                </a:lnTo>
                <a:lnTo>
                  <a:pt x="64060" y="31317"/>
                </a:lnTo>
                <a:lnTo>
                  <a:pt x="66518" y="28498"/>
                </a:lnTo>
                <a:lnTo>
                  <a:pt x="69111" y="25666"/>
                </a:lnTo>
                <a:lnTo>
                  <a:pt x="71792" y="22826"/>
                </a:lnTo>
                <a:lnTo>
                  <a:pt x="74531" y="20932"/>
                </a:lnTo>
                <a:lnTo>
                  <a:pt x="77311" y="19670"/>
                </a:lnTo>
                <a:lnTo>
                  <a:pt x="80115" y="18828"/>
                </a:lnTo>
                <a:lnTo>
                  <a:pt x="83889" y="17314"/>
                </a:lnTo>
                <a:lnTo>
                  <a:pt x="88312" y="15353"/>
                </a:lnTo>
                <a:lnTo>
                  <a:pt x="93164" y="13092"/>
                </a:lnTo>
                <a:lnTo>
                  <a:pt x="97352" y="10633"/>
                </a:lnTo>
                <a:lnTo>
                  <a:pt x="101096" y="8041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7"/>
          <p:cNvSpPr/>
          <p:nvPr/>
        </p:nvSpPr>
        <p:spPr>
          <a:xfrm>
            <a:off x="8181022" y="2854642"/>
            <a:ext cx="34291" cy="25719"/>
          </a:xfrm>
          <a:custGeom>
            <a:avLst/>
            <a:gdLst/>
            <a:ahLst/>
            <a:cxnLst/>
            <a:rect l="0" t="0" r="0" b="0"/>
            <a:pathLst>
              <a:path w="34291" h="25719">
                <a:moveTo>
                  <a:pt x="0" y="25718"/>
                </a:moveTo>
                <a:lnTo>
                  <a:pt x="0" y="12699"/>
                </a:lnTo>
                <a:lnTo>
                  <a:pt x="953" y="11323"/>
                </a:lnTo>
                <a:lnTo>
                  <a:pt x="2540" y="10406"/>
                </a:lnTo>
                <a:lnTo>
                  <a:pt x="7382" y="8935"/>
                </a:lnTo>
                <a:lnTo>
                  <a:pt x="8730" y="7861"/>
                </a:lnTo>
                <a:lnTo>
                  <a:pt x="10583" y="6194"/>
                </a:lnTo>
                <a:lnTo>
                  <a:pt x="15849" y="1224"/>
                </a:lnTo>
                <a:lnTo>
                  <a:pt x="17234" y="816"/>
                </a:lnTo>
                <a:lnTo>
                  <a:pt x="19110" y="544"/>
                </a:lnTo>
                <a:lnTo>
                  <a:pt x="24412" y="108"/>
                </a:lnTo>
                <a:lnTo>
                  <a:pt x="27677" y="48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8"/>
          <p:cNvSpPr/>
          <p:nvPr/>
        </p:nvSpPr>
        <p:spPr>
          <a:xfrm>
            <a:off x="8146732" y="2751772"/>
            <a:ext cx="264398" cy="145734"/>
          </a:xfrm>
          <a:custGeom>
            <a:avLst/>
            <a:gdLst/>
            <a:ahLst/>
            <a:cxnLst/>
            <a:rect l="0" t="0" r="0" b="0"/>
            <a:pathLst>
              <a:path w="264398" h="145734">
                <a:moveTo>
                  <a:pt x="0" y="42863"/>
                </a:moveTo>
                <a:lnTo>
                  <a:pt x="0" y="34395"/>
                </a:lnTo>
                <a:lnTo>
                  <a:pt x="2540" y="31797"/>
                </a:lnTo>
                <a:lnTo>
                  <a:pt x="4551" y="29770"/>
                </a:lnTo>
                <a:lnTo>
                  <a:pt x="6843" y="28419"/>
                </a:lnTo>
                <a:lnTo>
                  <a:pt x="14828" y="26251"/>
                </a:lnTo>
                <a:lnTo>
                  <a:pt x="17068" y="25955"/>
                </a:lnTo>
                <a:lnTo>
                  <a:pt x="21239" y="25823"/>
                </a:lnTo>
                <a:lnTo>
                  <a:pt x="23684" y="24835"/>
                </a:lnTo>
                <a:lnTo>
                  <a:pt x="28941" y="21198"/>
                </a:lnTo>
                <a:lnTo>
                  <a:pt x="32629" y="19847"/>
                </a:lnTo>
                <a:lnTo>
                  <a:pt x="36993" y="18947"/>
                </a:lnTo>
                <a:lnTo>
                  <a:pt x="41806" y="18346"/>
                </a:lnTo>
                <a:lnTo>
                  <a:pt x="49696" y="17679"/>
                </a:lnTo>
                <a:lnTo>
                  <a:pt x="57330" y="17382"/>
                </a:lnTo>
                <a:lnTo>
                  <a:pt x="83268" y="17177"/>
                </a:lnTo>
                <a:lnTo>
                  <a:pt x="134312" y="17146"/>
                </a:lnTo>
                <a:lnTo>
                  <a:pt x="139072" y="16193"/>
                </a:lnTo>
                <a:lnTo>
                  <a:pt x="150320" y="11254"/>
                </a:lnTo>
                <a:lnTo>
                  <a:pt x="156661" y="9764"/>
                </a:lnTo>
                <a:lnTo>
                  <a:pt x="160638" y="9367"/>
                </a:lnTo>
                <a:lnTo>
                  <a:pt x="165195" y="9102"/>
                </a:lnTo>
                <a:lnTo>
                  <a:pt x="170138" y="8926"/>
                </a:lnTo>
                <a:lnTo>
                  <a:pt x="175338" y="7856"/>
                </a:lnTo>
                <a:lnTo>
                  <a:pt x="180709" y="6190"/>
                </a:lnTo>
                <a:lnTo>
                  <a:pt x="186195" y="4127"/>
                </a:lnTo>
                <a:lnTo>
                  <a:pt x="191758" y="2751"/>
                </a:lnTo>
                <a:lnTo>
                  <a:pt x="197371" y="1834"/>
                </a:lnTo>
                <a:lnTo>
                  <a:pt x="203018" y="1223"/>
                </a:lnTo>
                <a:lnTo>
                  <a:pt x="207736" y="815"/>
                </a:lnTo>
                <a:lnTo>
                  <a:pt x="215517" y="362"/>
                </a:lnTo>
                <a:lnTo>
                  <a:pt x="224690" y="161"/>
                </a:lnTo>
                <a:lnTo>
                  <a:pt x="264397" y="0"/>
                </a:lnTo>
                <a:lnTo>
                  <a:pt x="263894" y="953"/>
                </a:lnTo>
                <a:lnTo>
                  <a:pt x="260797" y="4551"/>
                </a:lnTo>
                <a:lnTo>
                  <a:pt x="259589" y="6844"/>
                </a:lnTo>
                <a:lnTo>
                  <a:pt x="258785" y="9325"/>
                </a:lnTo>
                <a:lnTo>
                  <a:pt x="258247" y="11932"/>
                </a:lnTo>
                <a:lnTo>
                  <a:pt x="256937" y="15575"/>
                </a:lnTo>
                <a:lnTo>
                  <a:pt x="255113" y="19908"/>
                </a:lnTo>
                <a:lnTo>
                  <a:pt x="252942" y="24702"/>
                </a:lnTo>
                <a:lnTo>
                  <a:pt x="250543" y="28851"/>
                </a:lnTo>
                <a:lnTo>
                  <a:pt x="247992" y="32569"/>
                </a:lnTo>
                <a:lnTo>
                  <a:pt x="245337" y="36000"/>
                </a:lnTo>
                <a:lnTo>
                  <a:pt x="242616" y="39240"/>
                </a:lnTo>
                <a:lnTo>
                  <a:pt x="239849" y="42353"/>
                </a:lnTo>
                <a:lnTo>
                  <a:pt x="237052" y="45380"/>
                </a:lnTo>
                <a:lnTo>
                  <a:pt x="224014" y="58743"/>
                </a:lnTo>
                <a:lnTo>
                  <a:pt x="219827" y="63927"/>
                </a:lnTo>
                <a:lnTo>
                  <a:pt x="216084" y="69288"/>
                </a:lnTo>
                <a:lnTo>
                  <a:pt x="212636" y="74767"/>
                </a:lnTo>
                <a:lnTo>
                  <a:pt x="209385" y="80325"/>
                </a:lnTo>
                <a:lnTo>
                  <a:pt x="206265" y="85935"/>
                </a:lnTo>
                <a:lnTo>
                  <a:pt x="203233" y="91580"/>
                </a:lnTo>
                <a:lnTo>
                  <a:pt x="199306" y="96296"/>
                </a:lnTo>
                <a:lnTo>
                  <a:pt x="194784" y="100392"/>
                </a:lnTo>
                <a:lnTo>
                  <a:pt x="189863" y="104076"/>
                </a:lnTo>
                <a:lnTo>
                  <a:pt x="185630" y="107484"/>
                </a:lnTo>
                <a:lnTo>
                  <a:pt x="181856" y="110708"/>
                </a:lnTo>
                <a:lnTo>
                  <a:pt x="178387" y="113811"/>
                </a:lnTo>
                <a:lnTo>
                  <a:pt x="176075" y="117784"/>
                </a:lnTo>
                <a:lnTo>
                  <a:pt x="174534" y="122338"/>
                </a:lnTo>
                <a:lnTo>
                  <a:pt x="173506" y="127279"/>
                </a:lnTo>
                <a:lnTo>
                  <a:pt x="170916" y="130572"/>
                </a:lnTo>
                <a:lnTo>
                  <a:pt x="167284" y="132768"/>
                </a:lnTo>
                <a:lnTo>
                  <a:pt x="162958" y="134232"/>
                </a:lnTo>
                <a:lnTo>
                  <a:pt x="160073" y="136161"/>
                </a:lnTo>
                <a:lnTo>
                  <a:pt x="158151" y="138399"/>
                </a:lnTo>
                <a:lnTo>
                  <a:pt x="154305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9"/>
          <p:cNvSpPr/>
          <p:nvPr/>
        </p:nvSpPr>
        <p:spPr>
          <a:xfrm>
            <a:off x="6732269" y="4063365"/>
            <a:ext cx="77152" cy="128588"/>
          </a:xfrm>
          <a:custGeom>
            <a:avLst/>
            <a:gdLst/>
            <a:ahLst/>
            <a:cxnLst/>
            <a:rect l="0" t="0" r="0" b="0"/>
            <a:pathLst>
              <a:path w="77152" h="128588">
                <a:moveTo>
                  <a:pt x="68581" y="128587"/>
                </a:moveTo>
                <a:lnTo>
                  <a:pt x="77144" y="128587"/>
                </a:lnTo>
                <a:lnTo>
                  <a:pt x="77151" y="124036"/>
                </a:lnTo>
                <a:lnTo>
                  <a:pt x="76199" y="121743"/>
                </a:lnTo>
                <a:lnTo>
                  <a:pt x="74612" y="119262"/>
                </a:lnTo>
                <a:lnTo>
                  <a:pt x="72601" y="116655"/>
                </a:lnTo>
                <a:lnTo>
                  <a:pt x="71261" y="113965"/>
                </a:lnTo>
                <a:lnTo>
                  <a:pt x="70368" y="111219"/>
                </a:lnTo>
                <a:lnTo>
                  <a:pt x="68933" y="104519"/>
                </a:lnTo>
                <a:lnTo>
                  <a:pt x="67863" y="103017"/>
                </a:lnTo>
                <a:lnTo>
                  <a:pt x="66197" y="101062"/>
                </a:lnTo>
                <a:lnTo>
                  <a:pt x="64134" y="98808"/>
                </a:lnTo>
                <a:lnTo>
                  <a:pt x="62759" y="96352"/>
                </a:lnTo>
                <a:lnTo>
                  <a:pt x="61842" y="93762"/>
                </a:lnTo>
                <a:lnTo>
                  <a:pt x="61231" y="91082"/>
                </a:lnTo>
                <a:lnTo>
                  <a:pt x="59870" y="88344"/>
                </a:lnTo>
                <a:lnTo>
                  <a:pt x="58011" y="85566"/>
                </a:lnTo>
                <a:lnTo>
                  <a:pt x="55819" y="82761"/>
                </a:lnTo>
                <a:lnTo>
                  <a:pt x="53405" y="79939"/>
                </a:lnTo>
                <a:lnTo>
                  <a:pt x="50844" y="77105"/>
                </a:lnTo>
                <a:lnTo>
                  <a:pt x="48183" y="74263"/>
                </a:lnTo>
                <a:lnTo>
                  <a:pt x="46410" y="71416"/>
                </a:lnTo>
                <a:lnTo>
                  <a:pt x="45228" y="68566"/>
                </a:lnTo>
                <a:lnTo>
                  <a:pt x="44439" y="65713"/>
                </a:lnTo>
                <a:lnTo>
                  <a:pt x="42962" y="62858"/>
                </a:lnTo>
                <a:lnTo>
                  <a:pt x="41024" y="60003"/>
                </a:lnTo>
                <a:lnTo>
                  <a:pt x="38779" y="57147"/>
                </a:lnTo>
                <a:lnTo>
                  <a:pt x="37283" y="54290"/>
                </a:lnTo>
                <a:lnTo>
                  <a:pt x="36286" y="51433"/>
                </a:lnTo>
                <a:lnTo>
                  <a:pt x="35620" y="48576"/>
                </a:lnTo>
                <a:lnTo>
                  <a:pt x="34224" y="45719"/>
                </a:lnTo>
                <a:lnTo>
                  <a:pt x="32342" y="42862"/>
                </a:lnTo>
                <a:lnTo>
                  <a:pt x="27026" y="35983"/>
                </a:lnTo>
                <a:lnTo>
                  <a:pt x="25638" y="34466"/>
                </a:lnTo>
                <a:lnTo>
                  <a:pt x="21555" y="30240"/>
                </a:lnTo>
                <a:lnTo>
                  <a:pt x="20085" y="27780"/>
                </a:lnTo>
                <a:lnTo>
                  <a:pt x="19105" y="25188"/>
                </a:lnTo>
                <a:lnTo>
                  <a:pt x="18452" y="22506"/>
                </a:lnTo>
                <a:lnTo>
                  <a:pt x="18017" y="19767"/>
                </a:lnTo>
                <a:lnTo>
                  <a:pt x="17726" y="16988"/>
                </a:lnTo>
                <a:lnTo>
                  <a:pt x="17532" y="14183"/>
                </a:lnTo>
                <a:lnTo>
                  <a:pt x="16451" y="11360"/>
                </a:lnTo>
                <a:lnTo>
                  <a:pt x="14778" y="8526"/>
                </a:lnTo>
                <a:lnTo>
                  <a:pt x="9799" y="1684"/>
                </a:lnTo>
                <a:lnTo>
                  <a:pt x="8438" y="1122"/>
                </a:lnTo>
                <a:lnTo>
                  <a:pt x="6578" y="74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00"/>
          <p:cNvSpPr/>
          <p:nvPr/>
        </p:nvSpPr>
        <p:spPr>
          <a:xfrm>
            <a:off x="6577965" y="3891915"/>
            <a:ext cx="60008" cy="85726"/>
          </a:xfrm>
          <a:custGeom>
            <a:avLst/>
            <a:gdLst/>
            <a:ahLst/>
            <a:cxnLst/>
            <a:rect l="0" t="0" r="0" b="0"/>
            <a:pathLst>
              <a:path w="60008" h="85726">
                <a:moveTo>
                  <a:pt x="60007" y="85725"/>
                </a:moveTo>
                <a:lnTo>
                  <a:pt x="60007" y="72954"/>
                </a:lnTo>
                <a:lnTo>
                  <a:pt x="59055" y="71496"/>
                </a:lnTo>
                <a:lnTo>
                  <a:pt x="57467" y="70524"/>
                </a:lnTo>
                <a:lnTo>
                  <a:pt x="55457" y="69876"/>
                </a:lnTo>
                <a:lnTo>
                  <a:pt x="54116" y="68492"/>
                </a:lnTo>
                <a:lnTo>
                  <a:pt x="53222" y="66616"/>
                </a:lnTo>
                <a:lnTo>
                  <a:pt x="52626" y="64413"/>
                </a:lnTo>
                <a:lnTo>
                  <a:pt x="51276" y="61992"/>
                </a:lnTo>
                <a:lnTo>
                  <a:pt x="49425" y="59425"/>
                </a:lnTo>
                <a:lnTo>
                  <a:pt x="47236" y="56762"/>
                </a:lnTo>
                <a:lnTo>
                  <a:pt x="44826" y="54034"/>
                </a:lnTo>
                <a:lnTo>
                  <a:pt x="39607" y="48462"/>
                </a:lnTo>
                <a:lnTo>
                  <a:pt x="37835" y="45643"/>
                </a:lnTo>
                <a:lnTo>
                  <a:pt x="36653" y="42811"/>
                </a:lnTo>
                <a:lnTo>
                  <a:pt x="35866" y="39970"/>
                </a:lnTo>
                <a:lnTo>
                  <a:pt x="34387" y="37125"/>
                </a:lnTo>
                <a:lnTo>
                  <a:pt x="32450" y="34274"/>
                </a:lnTo>
                <a:lnTo>
                  <a:pt x="30206" y="31422"/>
                </a:lnTo>
                <a:lnTo>
                  <a:pt x="27757" y="28568"/>
                </a:lnTo>
                <a:lnTo>
                  <a:pt x="25173" y="25713"/>
                </a:lnTo>
                <a:lnTo>
                  <a:pt x="18730" y="18837"/>
                </a:lnTo>
                <a:lnTo>
                  <a:pt x="9903" y="9912"/>
                </a:lnTo>
                <a:lnTo>
                  <a:pt x="9460" y="8513"/>
                </a:lnTo>
                <a:lnTo>
                  <a:pt x="9163" y="6628"/>
                </a:lnTo>
                <a:lnTo>
                  <a:pt x="8967" y="4418"/>
                </a:lnTo>
                <a:lnTo>
                  <a:pt x="7882" y="2946"/>
                </a:lnTo>
                <a:lnTo>
                  <a:pt x="6208" y="196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1"/>
          <p:cNvSpPr/>
          <p:nvPr/>
        </p:nvSpPr>
        <p:spPr>
          <a:xfrm>
            <a:off x="6380797" y="3643312"/>
            <a:ext cx="85726" cy="120016"/>
          </a:xfrm>
          <a:custGeom>
            <a:avLst/>
            <a:gdLst/>
            <a:ahLst/>
            <a:cxnLst/>
            <a:rect l="0" t="0" r="0" b="0"/>
            <a:pathLst>
              <a:path w="85726" h="120016">
                <a:moveTo>
                  <a:pt x="85725" y="120015"/>
                </a:moveTo>
                <a:lnTo>
                  <a:pt x="85725" y="115464"/>
                </a:lnTo>
                <a:lnTo>
                  <a:pt x="84773" y="114124"/>
                </a:lnTo>
                <a:lnTo>
                  <a:pt x="83185" y="113230"/>
                </a:lnTo>
                <a:lnTo>
                  <a:pt x="78344" y="111796"/>
                </a:lnTo>
                <a:lnTo>
                  <a:pt x="77947" y="110725"/>
                </a:lnTo>
                <a:lnTo>
                  <a:pt x="77506" y="106997"/>
                </a:lnTo>
                <a:lnTo>
                  <a:pt x="76436" y="104668"/>
                </a:lnTo>
                <a:lnTo>
                  <a:pt x="74770" y="102164"/>
                </a:lnTo>
                <a:lnTo>
                  <a:pt x="72706" y="99542"/>
                </a:lnTo>
                <a:lnTo>
                  <a:pt x="71331" y="96841"/>
                </a:lnTo>
                <a:lnTo>
                  <a:pt x="70414" y="94088"/>
                </a:lnTo>
                <a:lnTo>
                  <a:pt x="69803" y="91301"/>
                </a:lnTo>
                <a:lnTo>
                  <a:pt x="68443" y="88490"/>
                </a:lnTo>
                <a:lnTo>
                  <a:pt x="66583" y="85663"/>
                </a:lnTo>
                <a:lnTo>
                  <a:pt x="64392" y="82826"/>
                </a:lnTo>
                <a:lnTo>
                  <a:pt x="61977" y="79983"/>
                </a:lnTo>
                <a:lnTo>
                  <a:pt x="59416" y="77134"/>
                </a:lnTo>
                <a:lnTo>
                  <a:pt x="54029" y="71429"/>
                </a:lnTo>
                <a:lnTo>
                  <a:pt x="48460" y="65719"/>
                </a:lnTo>
                <a:lnTo>
                  <a:pt x="46595" y="62863"/>
                </a:lnTo>
                <a:lnTo>
                  <a:pt x="45351" y="60006"/>
                </a:lnTo>
                <a:lnTo>
                  <a:pt x="44521" y="57149"/>
                </a:lnTo>
                <a:lnTo>
                  <a:pt x="43016" y="54292"/>
                </a:lnTo>
                <a:lnTo>
                  <a:pt x="41060" y="51434"/>
                </a:lnTo>
                <a:lnTo>
                  <a:pt x="38803" y="48577"/>
                </a:lnTo>
                <a:lnTo>
                  <a:pt x="36346" y="46672"/>
                </a:lnTo>
                <a:lnTo>
                  <a:pt x="33756" y="45403"/>
                </a:lnTo>
                <a:lnTo>
                  <a:pt x="31076" y="44556"/>
                </a:lnTo>
                <a:lnTo>
                  <a:pt x="29290" y="43039"/>
                </a:lnTo>
                <a:lnTo>
                  <a:pt x="28099" y="41075"/>
                </a:lnTo>
                <a:lnTo>
                  <a:pt x="27306" y="38814"/>
                </a:lnTo>
                <a:lnTo>
                  <a:pt x="25824" y="36353"/>
                </a:lnTo>
                <a:lnTo>
                  <a:pt x="23883" y="33761"/>
                </a:lnTo>
                <a:lnTo>
                  <a:pt x="21637" y="31079"/>
                </a:lnTo>
                <a:lnTo>
                  <a:pt x="19187" y="28340"/>
                </a:lnTo>
                <a:lnTo>
                  <a:pt x="13926" y="22755"/>
                </a:lnTo>
                <a:lnTo>
                  <a:pt x="12141" y="19933"/>
                </a:lnTo>
                <a:lnTo>
                  <a:pt x="10952" y="17099"/>
                </a:lnTo>
                <a:lnTo>
                  <a:pt x="10159" y="14256"/>
                </a:lnTo>
                <a:lnTo>
                  <a:pt x="8677" y="11409"/>
                </a:lnTo>
                <a:lnTo>
                  <a:pt x="6737" y="855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2"/>
          <p:cNvSpPr/>
          <p:nvPr/>
        </p:nvSpPr>
        <p:spPr>
          <a:xfrm>
            <a:off x="6200775" y="3514725"/>
            <a:ext cx="77153" cy="94298"/>
          </a:xfrm>
          <a:custGeom>
            <a:avLst/>
            <a:gdLst/>
            <a:ahLst/>
            <a:cxnLst/>
            <a:rect l="0" t="0" r="0" b="0"/>
            <a:pathLst>
              <a:path w="77153" h="94298">
                <a:moveTo>
                  <a:pt x="77152" y="94297"/>
                </a:moveTo>
                <a:lnTo>
                  <a:pt x="69771" y="86916"/>
                </a:lnTo>
                <a:lnTo>
                  <a:pt x="69374" y="85566"/>
                </a:lnTo>
                <a:lnTo>
                  <a:pt x="69109" y="83714"/>
                </a:lnTo>
                <a:lnTo>
                  <a:pt x="68933" y="81527"/>
                </a:lnTo>
                <a:lnTo>
                  <a:pt x="67863" y="80069"/>
                </a:lnTo>
                <a:lnTo>
                  <a:pt x="66197" y="79096"/>
                </a:lnTo>
                <a:lnTo>
                  <a:pt x="64133" y="78448"/>
                </a:lnTo>
                <a:lnTo>
                  <a:pt x="62758" y="77064"/>
                </a:lnTo>
                <a:lnTo>
                  <a:pt x="61841" y="75188"/>
                </a:lnTo>
                <a:lnTo>
                  <a:pt x="61230" y="72985"/>
                </a:lnTo>
                <a:lnTo>
                  <a:pt x="59869" y="70564"/>
                </a:lnTo>
                <a:lnTo>
                  <a:pt x="58010" y="67998"/>
                </a:lnTo>
                <a:lnTo>
                  <a:pt x="55819" y="65334"/>
                </a:lnTo>
                <a:lnTo>
                  <a:pt x="53404" y="62606"/>
                </a:lnTo>
                <a:lnTo>
                  <a:pt x="48183" y="57035"/>
                </a:lnTo>
                <a:lnTo>
                  <a:pt x="46409" y="54216"/>
                </a:lnTo>
                <a:lnTo>
                  <a:pt x="45227" y="51384"/>
                </a:lnTo>
                <a:lnTo>
                  <a:pt x="44439" y="48543"/>
                </a:lnTo>
                <a:lnTo>
                  <a:pt x="42961" y="45697"/>
                </a:lnTo>
                <a:lnTo>
                  <a:pt x="41023" y="42847"/>
                </a:lnTo>
                <a:lnTo>
                  <a:pt x="38778" y="39994"/>
                </a:lnTo>
                <a:lnTo>
                  <a:pt x="36329" y="37140"/>
                </a:lnTo>
                <a:lnTo>
                  <a:pt x="33745" y="34285"/>
                </a:lnTo>
                <a:lnTo>
                  <a:pt x="28332" y="28573"/>
                </a:lnTo>
                <a:lnTo>
                  <a:pt x="6627" y="66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3"/>
          <p:cNvSpPr/>
          <p:nvPr/>
        </p:nvSpPr>
        <p:spPr>
          <a:xfrm>
            <a:off x="6029325" y="3351847"/>
            <a:ext cx="128588" cy="94299"/>
          </a:xfrm>
          <a:custGeom>
            <a:avLst/>
            <a:gdLst/>
            <a:ahLst/>
            <a:cxnLst/>
            <a:rect l="0" t="0" r="0" b="0"/>
            <a:pathLst>
              <a:path w="128588" h="94299">
                <a:moveTo>
                  <a:pt x="128587" y="94298"/>
                </a:moveTo>
                <a:lnTo>
                  <a:pt x="128587" y="89747"/>
                </a:lnTo>
                <a:lnTo>
                  <a:pt x="127635" y="88406"/>
                </a:lnTo>
                <a:lnTo>
                  <a:pt x="126047" y="87512"/>
                </a:lnTo>
                <a:lnTo>
                  <a:pt x="124037" y="86917"/>
                </a:lnTo>
                <a:lnTo>
                  <a:pt x="121743" y="86520"/>
                </a:lnTo>
                <a:lnTo>
                  <a:pt x="119262" y="86255"/>
                </a:lnTo>
                <a:lnTo>
                  <a:pt x="116656" y="86078"/>
                </a:lnTo>
                <a:lnTo>
                  <a:pt x="114918" y="85008"/>
                </a:lnTo>
                <a:lnTo>
                  <a:pt x="113759" y="83342"/>
                </a:lnTo>
                <a:lnTo>
                  <a:pt x="112986" y="81279"/>
                </a:lnTo>
                <a:lnTo>
                  <a:pt x="109615" y="78951"/>
                </a:lnTo>
                <a:lnTo>
                  <a:pt x="104509" y="76446"/>
                </a:lnTo>
                <a:lnTo>
                  <a:pt x="98247" y="73824"/>
                </a:lnTo>
                <a:lnTo>
                  <a:pt x="94073" y="71124"/>
                </a:lnTo>
                <a:lnTo>
                  <a:pt x="91290" y="68371"/>
                </a:lnTo>
                <a:lnTo>
                  <a:pt x="89435" y="65583"/>
                </a:lnTo>
                <a:lnTo>
                  <a:pt x="86293" y="62772"/>
                </a:lnTo>
                <a:lnTo>
                  <a:pt x="82294" y="59945"/>
                </a:lnTo>
                <a:lnTo>
                  <a:pt x="77722" y="57109"/>
                </a:lnTo>
                <a:lnTo>
                  <a:pt x="73722" y="55218"/>
                </a:lnTo>
                <a:lnTo>
                  <a:pt x="70103" y="53957"/>
                </a:lnTo>
                <a:lnTo>
                  <a:pt x="66738" y="53116"/>
                </a:lnTo>
                <a:lnTo>
                  <a:pt x="63542" y="51603"/>
                </a:lnTo>
                <a:lnTo>
                  <a:pt x="60459" y="49642"/>
                </a:lnTo>
                <a:lnTo>
                  <a:pt x="57451" y="47383"/>
                </a:lnTo>
                <a:lnTo>
                  <a:pt x="54493" y="44923"/>
                </a:lnTo>
                <a:lnTo>
                  <a:pt x="51568" y="42331"/>
                </a:lnTo>
                <a:lnTo>
                  <a:pt x="45779" y="36912"/>
                </a:lnTo>
                <a:lnTo>
                  <a:pt x="31440" y="22829"/>
                </a:lnTo>
                <a:lnTo>
                  <a:pt x="13096" y="4523"/>
                </a:lnTo>
                <a:lnTo>
                  <a:pt x="10636" y="3015"/>
                </a:lnTo>
                <a:lnTo>
                  <a:pt x="8042" y="201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4"/>
          <p:cNvSpPr/>
          <p:nvPr/>
        </p:nvSpPr>
        <p:spPr>
          <a:xfrm>
            <a:off x="5857875" y="3188970"/>
            <a:ext cx="77153" cy="85726"/>
          </a:xfrm>
          <a:custGeom>
            <a:avLst/>
            <a:gdLst/>
            <a:ahLst/>
            <a:cxnLst/>
            <a:rect l="0" t="0" r="0" b="0"/>
            <a:pathLst>
              <a:path w="77153" h="85726">
                <a:moveTo>
                  <a:pt x="77152" y="85725"/>
                </a:moveTo>
                <a:lnTo>
                  <a:pt x="69771" y="85725"/>
                </a:lnTo>
                <a:lnTo>
                  <a:pt x="68421" y="84772"/>
                </a:lnTo>
                <a:lnTo>
                  <a:pt x="66569" y="83184"/>
                </a:lnTo>
                <a:lnTo>
                  <a:pt x="64382" y="81174"/>
                </a:lnTo>
                <a:lnTo>
                  <a:pt x="61971" y="79833"/>
                </a:lnTo>
                <a:lnTo>
                  <a:pt x="59411" y="78939"/>
                </a:lnTo>
                <a:lnTo>
                  <a:pt x="56753" y="78344"/>
                </a:lnTo>
                <a:lnTo>
                  <a:pt x="54980" y="76994"/>
                </a:lnTo>
                <a:lnTo>
                  <a:pt x="53798" y="75142"/>
                </a:lnTo>
                <a:lnTo>
                  <a:pt x="53011" y="72954"/>
                </a:lnTo>
                <a:lnTo>
                  <a:pt x="51532" y="70543"/>
                </a:lnTo>
                <a:lnTo>
                  <a:pt x="49595" y="67984"/>
                </a:lnTo>
                <a:lnTo>
                  <a:pt x="47351" y="65325"/>
                </a:lnTo>
                <a:lnTo>
                  <a:pt x="44902" y="62600"/>
                </a:lnTo>
                <a:lnTo>
                  <a:pt x="39641" y="57032"/>
                </a:lnTo>
                <a:lnTo>
                  <a:pt x="37857" y="54214"/>
                </a:lnTo>
                <a:lnTo>
                  <a:pt x="36668" y="51382"/>
                </a:lnTo>
                <a:lnTo>
                  <a:pt x="35875" y="48542"/>
                </a:lnTo>
                <a:lnTo>
                  <a:pt x="34394" y="45696"/>
                </a:lnTo>
                <a:lnTo>
                  <a:pt x="32454" y="42847"/>
                </a:lnTo>
                <a:lnTo>
                  <a:pt x="30209" y="39994"/>
                </a:lnTo>
                <a:lnTo>
                  <a:pt x="27759" y="38093"/>
                </a:lnTo>
                <a:lnTo>
                  <a:pt x="25174" y="36825"/>
                </a:lnTo>
                <a:lnTo>
                  <a:pt x="22497" y="35980"/>
                </a:lnTo>
                <a:lnTo>
                  <a:pt x="20713" y="34464"/>
                </a:lnTo>
                <a:lnTo>
                  <a:pt x="19524" y="32501"/>
                </a:lnTo>
                <a:lnTo>
                  <a:pt x="18731" y="30240"/>
                </a:lnTo>
                <a:lnTo>
                  <a:pt x="17249" y="27780"/>
                </a:lnTo>
                <a:lnTo>
                  <a:pt x="15309" y="25187"/>
                </a:lnTo>
                <a:lnTo>
                  <a:pt x="13063" y="22506"/>
                </a:lnTo>
                <a:lnTo>
                  <a:pt x="11566" y="19766"/>
                </a:lnTo>
                <a:lnTo>
                  <a:pt x="10568" y="16987"/>
                </a:lnTo>
                <a:lnTo>
                  <a:pt x="9903" y="14182"/>
                </a:lnTo>
                <a:lnTo>
                  <a:pt x="8507" y="11360"/>
                </a:lnTo>
                <a:lnTo>
                  <a:pt x="6624" y="852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5"/>
          <p:cNvSpPr/>
          <p:nvPr/>
        </p:nvSpPr>
        <p:spPr>
          <a:xfrm>
            <a:off x="5720715" y="3017520"/>
            <a:ext cx="77153" cy="68581"/>
          </a:xfrm>
          <a:custGeom>
            <a:avLst/>
            <a:gdLst/>
            <a:ahLst/>
            <a:cxnLst/>
            <a:rect l="0" t="0" r="0" b="0"/>
            <a:pathLst>
              <a:path w="77153" h="68581">
                <a:moveTo>
                  <a:pt x="77152" y="68580"/>
                </a:moveTo>
                <a:lnTo>
                  <a:pt x="64382" y="55809"/>
                </a:lnTo>
                <a:lnTo>
                  <a:pt x="61971" y="54351"/>
                </a:lnTo>
                <a:lnTo>
                  <a:pt x="59412" y="53379"/>
                </a:lnTo>
                <a:lnTo>
                  <a:pt x="56752" y="52731"/>
                </a:lnTo>
                <a:lnTo>
                  <a:pt x="54980" y="51346"/>
                </a:lnTo>
                <a:lnTo>
                  <a:pt x="53798" y="49471"/>
                </a:lnTo>
                <a:lnTo>
                  <a:pt x="53010" y="47268"/>
                </a:lnTo>
                <a:lnTo>
                  <a:pt x="51532" y="44847"/>
                </a:lnTo>
                <a:lnTo>
                  <a:pt x="49595" y="42280"/>
                </a:lnTo>
                <a:lnTo>
                  <a:pt x="47351" y="39617"/>
                </a:lnTo>
                <a:lnTo>
                  <a:pt x="44902" y="37841"/>
                </a:lnTo>
                <a:lnTo>
                  <a:pt x="42317" y="36657"/>
                </a:lnTo>
                <a:lnTo>
                  <a:pt x="39641" y="35868"/>
                </a:lnTo>
                <a:lnTo>
                  <a:pt x="36904" y="34389"/>
                </a:lnTo>
                <a:lnTo>
                  <a:pt x="34128" y="32451"/>
                </a:lnTo>
                <a:lnTo>
                  <a:pt x="31324" y="30206"/>
                </a:lnTo>
                <a:lnTo>
                  <a:pt x="28503" y="27757"/>
                </a:lnTo>
                <a:lnTo>
                  <a:pt x="25669" y="25172"/>
                </a:lnTo>
                <a:lnTo>
                  <a:pt x="18828" y="18730"/>
                </a:lnTo>
                <a:lnTo>
                  <a:pt x="13093" y="13064"/>
                </a:lnTo>
                <a:lnTo>
                  <a:pt x="11586" y="10614"/>
                </a:lnTo>
                <a:lnTo>
                  <a:pt x="10581" y="8028"/>
                </a:lnTo>
                <a:lnTo>
                  <a:pt x="9911" y="5352"/>
                </a:lnTo>
                <a:lnTo>
                  <a:pt x="8512" y="3568"/>
                </a:lnTo>
                <a:lnTo>
                  <a:pt x="6627" y="237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6"/>
          <p:cNvSpPr/>
          <p:nvPr/>
        </p:nvSpPr>
        <p:spPr>
          <a:xfrm>
            <a:off x="5617845" y="2880360"/>
            <a:ext cx="68581" cy="94298"/>
          </a:xfrm>
          <a:custGeom>
            <a:avLst/>
            <a:gdLst/>
            <a:ahLst/>
            <a:cxnLst/>
            <a:rect l="0" t="0" r="0" b="0"/>
            <a:pathLst>
              <a:path w="68581" h="94298">
                <a:moveTo>
                  <a:pt x="68580" y="94297"/>
                </a:moveTo>
                <a:lnTo>
                  <a:pt x="68580" y="89746"/>
                </a:lnTo>
                <a:lnTo>
                  <a:pt x="67627" y="88406"/>
                </a:lnTo>
                <a:lnTo>
                  <a:pt x="66040" y="87512"/>
                </a:lnTo>
                <a:lnTo>
                  <a:pt x="60360" y="85829"/>
                </a:lnTo>
                <a:lnTo>
                  <a:pt x="59290" y="84842"/>
                </a:lnTo>
                <a:lnTo>
                  <a:pt x="52657" y="78353"/>
                </a:lnTo>
                <a:lnTo>
                  <a:pt x="52249" y="77000"/>
                </a:lnTo>
                <a:lnTo>
                  <a:pt x="51978" y="75146"/>
                </a:lnTo>
                <a:lnTo>
                  <a:pt x="51796" y="72957"/>
                </a:lnTo>
                <a:lnTo>
                  <a:pt x="50724" y="71498"/>
                </a:lnTo>
                <a:lnTo>
                  <a:pt x="49055" y="70525"/>
                </a:lnTo>
                <a:lnTo>
                  <a:pt x="46991" y="69877"/>
                </a:lnTo>
                <a:lnTo>
                  <a:pt x="44662" y="68492"/>
                </a:lnTo>
                <a:lnTo>
                  <a:pt x="42157" y="66616"/>
                </a:lnTo>
                <a:lnTo>
                  <a:pt x="35844" y="61312"/>
                </a:lnTo>
                <a:lnTo>
                  <a:pt x="35326" y="59925"/>
                </a:lnTo>
                <a:lnTo>
                  <a:pt x="34980" y="58047"/>
                </a:lnTo>
                <a:lnTo>
                  <a:pt x="34750" y="55843"/>
                </a:lnTo>
                <a:lnTo>
                  <a:pt x="33644" y="54374"/>
                </a:lnTo>
                <a:lnTo>
                  <a:pt x="31954" y="53394"/>
                </a:lnTo>
                <a:lnTo>
                  <a:pt x="29875" y="52741"/>
                </a:lnTo>
                <a:lnTo>
                  <a:pt x="28489" y="51353"/>
                </a:lnTo>
                <a:lnTo>
                  <a:pt x="27565" y="49475"/>
                </a:lnTo>
                <a:lnTo>
                  <a:pt x="26949" y="47271"/>
                </a:lnTo>
                <a:lnTo>
                  <a:pt x="25586" y="45801"/>
                </a:lnTo>
                <a:lnTo>
                  <a:pt x="23724" y="44822"/>
                </a:lnTo>
                <a:lnTo>
                  <a:pt x="21531" y="44168"/>
                </a:lnTo>
                <a:lnTo>
                  <a:pt x="20069" y="42780"/>
                </a:lnTo>
                <a:lnTo>
                  <a:pt x="19094" y="40903"/>
                </a:lnTo>
                <a:lnTo>
                  <a:pt x="18444" y="38698"/>
                </a:lnTo>
                <a:lnTo>
                  <a:pt x="17059" y="36276"/>
                </a:lnTo>
                <a:lnTo>
                  <a:pt x="15182" y="33709"/>
                </a:lnTo>
                <a:lnTo>
                  <a:pt x="12979" y="31045"/>
                </a:lnTo>
                <a:lnTo>
                  <a:pt x="11510" y="28317"/>
                </a:lnTo>
                <a:lnTo>
                  <a:pt x="10531" y="25545"/>
                </a:lnTo>
                <a:lnTo>
                  <a:pt x="9878" y="22745"/>
                </a:lnTo>
                <a:lnTo>
                  <a:pt x="8490" y="20878"/>
                </a:lnTo>
                <a:lnTo>
                  <a:pt x="6612" y="19634"/>
                </a:lnTo>
                <a:lnTo>
                  <a:pt x="4408" y="18804"/>
                </a:lnTo>
                <a:lnTo>
                  <a:pt x="2939" y="16346"/>
                </a:lnTo>
                <a:lnTo>
                  <a:pt x="1959" y="1280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7"/>
          <p:cNvSpPr/>
          <p:nvPr/>
        </p:nvSpPr>
        <p:spPr>
          <a:xfrm>
            <a:off x="5472112" y="2734627"/>
            <a:ext cx="102871" cy="77154"/>
          </a:xfrm>
          <a:custGeom>
            <a:avLst/>
            <a:gdLst/>
            <a:ahLst/>
            <a:cxnLst/>
            <a:rect l="0" t="0" r="0" b="0"/>
            <a:pathLst>
              <a:path w="102871" h="77154">
                <a:moveTo>
                  <a:pt x="102870" y="77153"/>
                </a:moveTo>
                <a:lnTo>
                  <a:pt x="98320" y="77153"/>
                </a:lnTo>
                <a:lnTo>
                  <a:pt x="96026" y="76200"/>
                </a:lnTo>
                <a:lnTo>
                  <a:pt x="93545" y="74613"/>
                </a:lnTo>
                <a:lnTo>
                  <a:pt x="86183" y="68933"/>
                </a:lnTo>
                <a:lnTo>
                  <a:pt x="81310" y="64134"/>
                </a:lnTo>
                <a:lnTo>
                  <a:pt x="78972" y="62758"/>
                </a:lnTo>
                <a:lnTo>
                  <a:pt x="76460" y="61842"/>
                </a:lnTo>
                <a:lnTo>
                  <a:pt x="73834" y="61230"/>
                </a:lnTo>
                <a:lnTo>
                  <a:pt x="71130" y="59870"/>
                </a:lnTo>
                <a:lnTo>
                  <a:pt x="68375" y="58011"/>
                </a:lnTo>
                <a:lnTo>
                  <a:pt x="65586" y="55819"/>
                </a:lnTo>
                <a:lnTo>
                  <a:pt x="62774" y="54358"/>
                </a:lnTo>
                <a:lnTo>
                  <a:pt x="59947" y="53384"/>
                </a:lnTo>
                <a:lnTo>
                  <a:pt x="57109" y="52734"/>
                </a:lnTo>
                <a:lnTo>
                  <a:pt x="54266" y="51348"/>
                </a:lnTo>
                <a:lnTo>
                  <a:pt x="51417" y="49473"/>
                </a:lnTo>
                <a:lnTo>
                  <a:pt x="48566" y="47269"/>
                </a:lnTo>
                <a:lnTo>
                  <a:pt x="46664" y="44848"/>
                </a:lnTo>
                <a:lnTo>
                  <a:pt x="45397" y="42281"/>
                </a:lnTo>
                <a:lnTo>
                  <a:pt x="44552" y="39617"/>
                </a:lnTo>
                <a:lnTo>
                  <a:pt x="43037" y="37842"/>
                </a:lnTo>
                <a:lnTo>
                  <a:pt x="41073" y="36658"/>
                </a:lnTo>
                <a:lnTo>
                  <a:pt x="38813" y="35869"/>
                </a:lnTo>
                <a:lnTo>
                  <a:pt x="36352" y="34390"/>
                </a:lnTo>
                <a:lnTo>
                  <a:pt x="33760" y="32452"/>
                </a:lnTo>
                <a:lnTo>
                  <a:pt x="31079" y="30207"/>
                </a:lnTo>
                <a:lnTo>
                  <a:pt x="28339" y="27758"/>
                </a:lnTo>
                <a:lnTo>
                  <a:pt x="22756" y="2249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8"/>
          <p:cNvSpPr/>
          <p:nvPr/>
        </p:nvSpPr>
        <p:spPr>
          <a:xfrm>
            <a:off x="5472112" y="27346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09"/>
          <p:cNvSpPr/>
          <p:nvPr/>
        </p:nvSpPr>
        <p:spPr>
          <a:xfrm>
            <a:off x="5386387" y="2571750"/>
            <a:ext cx="51436" cy="85726"/>
          </a:xfrm>
          <a:custGeom>
            <a:avLst/>
            <a:gdLst/>
            <a:ahLst/>
            <a:cxnLst/>
            <a:rect l="0" t="0" r="0" b="0"/>
            <a:pathLst>
              <a:path w="51436" h="85726">
                <a:moveTo>
                  <a:pt x="51435" y="85725"/>
                </a:moveTo>
                <a:lnTo>
                  <a:pt x="46884" y="85725"/>
                </a:lnTo>
                <a:lnTo>
                  <a:pt x="45543" y="84772"/>
                </a:lnTo>
                <a:lnTo>
                  <a:pt x="44650" y="83185"/>
                </a:lnTo>
                <a:lnTo>
                  <a:pt x="43216" y="78344"/>
                </a:lnTo>
                <a:lnTo>
                  <a:pt x="42145" y="76994"/>
                </a:lnTo>
                <a:lnTo>
                  <a:pt x="40480" y="75142"/>
                </a:lnTo>
                <a:lnTo>
                  <a:pt x="36088" y="70543"/>
                </a:lnTo>
                <a:lnTo>
                  <a:pt x="30962" y="65325"/>
                </a:lnTo>
                <a:lnTo>
                  <a:pt x="29214" y="62600"/>
                </a:lnTo>
                <a:lnTo>
                  <a:pt x="28048" y="59831"/>
                </a:lnTo>
                <a:lnTo>
                  <a:pt x="27272" y="57032"/>
                </a:lnTo>
                <a:lnTo>
                  <a:pt x="25801" y="54214"/>
                </a:lnTo>
                <a:lnTo>
                  <a:pt x="23868" y="51382"/>
                </a:lnTo>
                <a:lnTo>
                  <a:pt x="21627" y="48542"/>
                </a:lnTo>
                <a:lnTo>
                  <a:pt x="20133" y="45696"/>
                </a:lnTo>
                <a:lnTo>
                  <a:pt x="19138" y="42847"/>
                </a:lnTo>
                <a:lnTo>
                  <a:pt x="18473" y="39994"/>
                </a:lnTo>
                <a:lnTo>
                  <a:pt x="17078" y="37140"/>
                </a:lnTo>
                <a:lnTo>
                  <a:pt x="15196" y="34285"/>
                </a:lnTo>
                <a:lnTo>
                  <a:pt x="12988" y="31429"/>
                </a:lnTo>
                <a:lnTo>
                  <a:pt x="11516" y="28573"/>
                </a:lnTo>
                <a:lnTo>
                  <a:pt x="10535" y="25716"/>
                </a:lnTo>
                <a:lnTo>
                  <a:pt x="9880" y="22859"/>
                </a:lnTo>
                <a:lnTo>
                  <a:pt x="8492" y="20001"/>
                </a:lnTo>
                <a:lnTo>
                  <a:pt x="6614" y="17144"/>
                </a:lnTo>
                <a:lnTo>
                  <a:pt x="4409" y="14287"/>
                </a:lnTo>
                <a:lnTo>
                  <a:pt x="2939" y="11429"/>
                </a:lnTo>
                <a:lnTo>
                  <a:pt x="1960" y="857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10"/>
          <p:cNvSpPr/>
          <p:nvPr/>
        </p:nvSpPr>
        <p:spPr>
          <a:xfrm>
            <a:off x="5309234" y="2477452"/>
            <a:ext cx="42864" cy="60009"/>
          </a:xfrm>
          <a:custGeom>
            <a:avLst/>
            <a:gdLst/>
            <a:ahLst/>
            <a:cxnLst/>
            <a:rect l="0" t="0" r="0" b="0"/>
            <a:pathLst>
              <a:path w="42864" h="60009">
                <a:moveTo>
                  <a:pt x="42863" y="60008"/>
                </a:moveTo>
                <a:lnTo>
                  <a:pt x="38312" y="60008"/>
                </a:lnTo>
                <a:lnTo>
                  <a:pt x="36971" y="59055"/>
                </a:lnTo>
                <a:lnTo>
                  <a:pt x="36078" y="57468"/>
                </a:lnTo>
                <a:lnTo>
                  <a:pt x="34644" y="52627"/>
                </a:lnTo>
                <a:lnTo>
                  <a:pt x="33573" y="51277"/>
                </a:lnTo>
                <a:lnTo>
                  <a:pt x="31908" y="49424"/>
                </a:lnTo>
                <a:lnTo>
                  <a:pt x="29844" y="47237"/>
                </a:lnTo>
                <a:lnTo>
                  <a:pt x="28469" y="44826"/>
                </a:lnTo>
                <a:lnTo>
                  <a:pt x="27552" y="42267"/>
                </a:lnTo>
                <a:lnTo>
                  <a:pt x="26080" y="35866"/>
                </a:lnTo>
                <a:lnTo>
                  <a:pt x="25007" y="34388"/>
                </a:lnTo>
                <a:lnTo>
                  <a:pt x="23339" y="32450"/>
                </a:lnTo>
                <a:lnTo>
                  <a:pt x="21275" y="30206"/>
                </a:lnTo>
                <a:lnTo>
                  <a:pt x="16441" y="25173"/>
                </a:lnTo>
                <a:lnTo>
                  <a:pt x="10128" y="18731"/>
                </a:lnTo>
                <a:lnTo>
                  <a:pt x="9609" y="17250"/>
                </a:lnTo>
                <a:lnTo>
                  <a:pt x="9264" y="15310"/>
                </a:lnTo>
                <a:lnTo>
                  <a:pt x="9034" y="13064"/>
                </a:lnTo>
                <a:lnTo>
                  <a:pt x="7927" y="11567"/>
                </a:lnTo>
                <a:lnTo>
                  <a:pt x="6238" y="10569"/>
                </a:lnTo>
                <a:lnTo>
                  <a:pt x="1233" y="8967"/>
                </a:lnTo>
                <a:lnTo>
                  <a:pt x="822" y="7883"/>
                </a:lnTo>
                <a:lnTo>
                  <a:pt x="548" y="620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11"/>
          <p:cNvSpPr/>
          <p:nvPr/>
        </p:nvSpPr>
        <p:spPr>
          <a:xfrm>
            <a:off x="5214937" y="2340292"/>
            <a:ext cx="60009" cy="102871"/>
          </a:xfrm>
          <a:custGeom>
            <a:avLst/>
            <a:gdLst/>
            <a:ahLst/>
            <a:cxnLst/>
            <a:rect l="0" t="0" r="0" b="0"/>
            <a:pathLst>
              <a:path w="60009" h="102871">
                <a:moveTo>
                  <a:pt x="60008" y="102870"/>
                </a:moveTo>
                <a:lnTo>
                  <a:pt x="60008" y="98319"/>
                </a:lnTo>
                <a:lnTo>
                  <a:pt x="59055" y="96978"/>
                </a:lnTo>
                <a:lnTo>
                  <a:pt x="57468" y="96085"/>
                </a:lnTo>
                <a:lnTo>
                  <a:pt x="52626" y="94651"/>
                </a:lnTo>
                <a:lnTo>
                  <a:pt x="51277" y="93580"/>
                </a:lnTo>
                <a:lnTo>
                  <a:pt x="49425" y="91914"/>
                </a:lnTo>
                <a:lnTo>
                  <a:pt x="44159" y="86948"/>
                </a:lnTo>
                <a:lnTo>
                  <a:pt x="43727" y="85588"/>
                </a:lnTo>
                <a:lnTo>
                  <a:pt x="43438" y="83728"/>
                </a:lnTo>
                <a:lnTo>
                  <a:pt x="43247" y="81536"/>
                </a:lnTo>
                <a:lnTo>
                  <a:pt x="42166" y="79123"/>
                </a:lnTo>
                <a:lnTo>
                  <a:pt x="40493" y="76561"/>
                </a:lnTo>
                <a:lnTo>
                  <a:pt x="38426" y="73901"/>
                </a:lnTo>
                <a:lnTo>
                  <a:pt x="37047" y="71175"/>
                </a:lnTo>
                <a:lnTo>
                  <a:pt x="36128" y="68405"/>
                </a:lnTo>
                <a:lnTo>
                  <a:pt x="35515" y="65606"/>
                </a:lnTo>
                <a:lnTo>
                  <a:pt x="34155" y="63740"/>
                </a:lnTo>
                <a:lnTo>
                  <a:pt x="32295" y="62496"/>
                </a:lnTo>
                <a:lnTo>
                  <a:pt x="30103" y="61666"/>
                </a:lnTo>
                <a:lnTo>
                  <a:pt x="28641" y="60161"/>
                </a:lnTo>
                <a:lnTo>
                  <a:pt x="27667" y="58205"/>
                </a:lnTo>
                <a:lnTo>
                  <a:pt x="27017" y="55948"/>
                </a:lnTo>
                <a:lnTo>
                  <a:pt x="25631" y="53491"/>
                </a:lnTo>
                <a:lnTo>
                  <a:pt x="23755" y="50901"/>
                </a:lnTo>
                <a:lnTo>
                  <a:pt x="21551" y="48221"/>
                </a:lnTo>
                <a:lnTo>
                  <a:pt x="20083" y="45483"/>
                </a:lnTo>
                <a:lnTo>
                  <a:pt x="19103" y="42704"/>
                </a:lnTo>
                <a:lnTo>
                  <a:pt x="18450" y="39900"/>
                </a:lnTo>
                <a:lnTo>
                  <a:pt x="18016" y="37077"/>
                </a:lnTo>
                <a:lnTo>
                  <a:pt x="17725" y="34243"/>
                </a:lnTo>
                <a:lnTo>
                  <a:pt x="17532" y="31401"/>
                </a:lnTo>
                <a:lnTo>
                  <a:pt x="16451" y="28554"/>
                </a:lnTo>
                <a:lnTo>
                  <a:pt x="14777" y="25704"/>
                </a:lnTo>
                <a:lnTo>
                  <a:pt x="9798" y="18836"/>
                </a:lnTo>
                <a:lnTo>
                  <a:pt x="8437" y="17320"/>
                </a:lnTo>
                <a:lnTo>
                  <a:pt x="1299" y="9912"/>
                </a:lnTo>
                <a:lnTo>
                  <a:pt x="866" y="8513"/>
                </a:lnTo>
                <a:lnTo>
                  <a:pt x="577" y="662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2"/>
          <p:cNvSpPr/>
          <p:nvPr/>
        </p:nvSpPr>
        <p:spPr>
          <a:xfrm>
            <a:off x="5137784" y="2237422"/>
            <a:ext cx="51437" cy="85726"/>
          </a:xfrm>
          <a:custGeom>
            <a:avLst/>
            <a:gdLst/>
            <a:ahLst/>
            <a:cxnLst/>
            <a:rect l="0" t="0" r="0" b="0"/>
            <a:pathLst>
              <a:path w="51437" h="85726">
                <a:moveTo>
                  <a:pt x="51436" y="85725"/>
                </a:moveTo>
                <a:lnTo>
                  <a:pt x="44054" y="78344"/>
                </a:lnTo>
                <a:lnTo>
                  <a:pt x="42705" y="77947"/>
                </a:lnTo>
                <a:lnTo>
                  <a:pt x="40853" y="77682"/>
                </a:lnTo>
                <a:lnTo>
                  <a:pt x="38665" y="77505"/>
                </a:lnTo>
                <a:lnTo>
                  <a:pt x="37207" y="76435"/>
                </a:lnTo>
                <a:lnTo>
                  <a:pt x="36235" y="74770"/>
                </a:lnTo>
                <a:lnTo>
                  <a:pt x="35587" y="72706"/>
                </a:lnTo>
                <a:lnTo>
                  <a:pt x="35155" y="70378"/>
                </a:lnTo>
                <a:lnTo>
                  <a:pt x="34866" y="67874"/>
                </a:lnTo>
                <a:lnTo>
                  <a:pt x="34675" y="65252"/>
                </a:lnTo>
                <a:lnTo>
                  <a:pt x="33594" y="62551"/>
                </a:lnTo>
                <a:lnTo>
                  <a:pt x="31921" y="59799"/>
                </a:lnTo>
                <a:lnTo>
                  <a:pt x="29854" y="57011"/>
                </a:lnTo>
                <a:lnTo>
                  <a:pt x="28475" y="54200"/>
                </a:lnTo>
                <a:lnTo>
                  <a:pt x="27556" y="51373"/>
                </a:lnTo>
                <a:lnTo>
                  <a:pt x="26943" y="48536"/>
                </a:lnTo>
                <a:lnTo>
                  <a:pt x="25583" y="46645"/>
                </a:lnTo>
                <a:lnTo>
                  <a:pt x="23723" y="45384"/>
                </a:lnTo>
                <a:lnTo>
                  <a:pt x="21531" y="44544"/>
                </a:lnTo>
                <a:lnTo>
                  <a:pt x="20069" y="43031"/>
                </a:lnTo>
                <a:lnTo>
                  <a:pt x="19095" y="41070"/>
                </a:lnTo>
                <a:lnTo>
                  <a:pt x="18445" y="38810"/>
                </a:lnTo>
                <a:lnTo>
                  <a:pt x="18011" y="36351"/>
                </a:lnTo>
                <a:lnTo>
                  <a:pt x="17723" y="33759"/>
                </a:lnTo>
                <a:lnTo>
                  <a:pt x="17531" y="31079"/>
                </a:lnTo>
                <a:lnTo>
                  <a:pt x="17402" y="28339"/>
                </a:lnTo>
                <a:lnTo>
                  <a:pt x="17259" y="22755"/>
                </a:lnTo>
                <a:lnTo>
                  <a:pt x="16269" y="19933"/>
                </a:lnTo>
                <a:lnTo>
                  <a:pt x="14656" y="17098"/>
                </a:lnTo>
                <a:lnTo>
                  <a:pt x="8929" y="9072"/>
                </a:lnTo>
                <a:lnTo>
                  <a:pt x="6191" y="625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13"/>
          <p:cNvSpPr/>
          <p:nvPr/>
        </p:nvSpPr>
        <p:spPr>
          <a:xfrm>
            <a:off x="5018154" y="2185987"/>
            <a:ext cx="136776" cy="188596"/>
          </a:xfrm>
          <a:custGeom>
            <a:avLst/>
            <a:gdLst/>
            <a:ahLst/>
            <a:cxnLst/>
            <a:rect l="0" t="0" r="0" b="0"/>
            <a:pathLst>
              <a:path w="136776" h="188596">
                <a:moveTo>
                  <a:pt x="51050" y="188595"/>
                </a:moveTo>
                <a:lnTo>
                  <a:pt x="38031" y="175576"/>
                </a:lnTo>
                <a:lnTo>
                  <a:pt x="36657" y="173248"/>
                </a:lnTo>
                <a:lnTo>
                  <a:pt x="35128" y="168122"/>
                </a:lnTo>
                <a:lnTo>
                  <a:pt x="31909" y="162669"/>
                </a:lnTo>
                <a:lnTo>
                  <a:pt x="29717" y="159881"/>
                </a:lnTo>
                <a:lnTo>
                  <a:pt x="27303" y="157070"/>
                </a:lnTo>
                <a:lnTo>
                  <a:pt x="24742" y="154243"/>
                </a:lnTo>
                <a:lnTo>
                  <a:pt x="22081" y="151406"/>
                </a:lnTo>
                <a:lnTo>
                  <a:pt x="20307" y="148563"/>
                </a:lnTo>
                <a:lnTo>
                  <a:pt x="18337" y="142863"/>
                </a:lnTo>
                <a:lnTo>
                  <a:pt x="17461" y="137155"/>
                </a:lnTo>
                <a:lnTo>
                  <a:pt x="17228" y="134299"/>
                </a:lnTo>
                <a:lnTo>
                  <a:pt x="16120" y="130490"/>
                </a:lnTo>
                <a:lnTo>
                  <a:pt x="14429" y="126046"/>
                </a:lnTo>
                <a:lnTo>
                  <a:pt x="12348" y="121178"/>
                </a:lnTo>
                <a:lnTo>
                  <a:pt x="10961" y="116981"/>
                </a:lnTo>
                <a:lnTo>
                  <a:pt x="10037" y="113230"/>
                </a:lnTo>
                <a:lnTo>
                  <a:pt x="9421" y="109776"/>
                </a:lnTo>
                <a:lnTo>
                  <a:pt x="8057" y="105569"/>
                </a:lnTo>
                <a:lnTo>
                  <a:pt x="6196" y="100860"/>
                </a:lnTo>
                <a:lnTo>
                  <a:pt x="4003" y="95815"/>
                </a:lnTo>
                <a:lnTo>
                  <a:pt x="2540" y="90547"/>
                </a:lnTo>
                <a:lnTo>
                  <a:pt x="1565" y="85129"/>
                </a:lnTo>
                <a:lnTo>
                  <a:pt x="915" y="79613"/>
                </a:lnTo>
                <a:lnTo>
                  <a:pt x="482" y="74030"/>
                </a:lnTo>
                <a:lnTo>
                  <a:pt x="193" y="68403"/>
                </a:lnTo>
                <a:lnTo>
                  <a:pt x="0" y="62747"/>
                </a:lnTo>
                <a:lnTo>
                  <a:pt x="825" y="58024"/>
                </a:lnTo>
                <a:lnTo>
                  <a:pt x="2327" y="53923"/>
                </a:lnTo>
                <a:lnTo>
                  <a:pt x="4280" y="50236"/>
                </a:lnTo>
                <a:lnTo>
                  <a:pt x="5583" y="45873"/>
                </a:lnTo>
                <a:lnTo>
                  <a:pt x="6451" y="41060"/>
                </a:lnTo>
                <a:lnTo>
                  <a:pt x="7030" y="35945"/>
                </a:lnTo>
                <a:lnTo>
                  <a:pt x="7416" y="31584"/>
                </a:lnTo>
                <a:lnTo>
                  <a:pt x="7674" y="27723"/>
                </a:lnTo>
                <a:lnTo>
                  <a:pt x="7845" y="24197"/>
                </a:lnTo>
                <a:lnTo>
                  <a:pt x="8912" y="20894"/>
                </a:lnTo>
                <a:lnTo>
                  <a:pt x="10575" y="17739"/>
                </a:lnTo>
                <a:lnTo>
                  <a:pt x="12638" y="14684"/>
                </a:lnTo>
                <a:lnTo>
                  <a:pt x="14964" y="12647"/>
                </a:lnTo>
                <a:lnTo>
                  <a:pt x="17468" y="11289"/>
                </a:lnTo>
                <a:lnTo>
                  <a:pt x="20090" y="10383"/>
                </a:lnTo>
                <a:lnTo>
                  <a:pt x="21837" y="8827"/>
                </a:lnTo>
                <a:lnTo>
                  <a:pt x="23003" y="6837"/>
                </a:lnTo>
                <a:lnTo>
                  <a:pt x="23780" y="4558"/>
                </a:lnTo>
                <a:lnTo>
                  <a:pt x="25250" y="3039"/>
                </a:lnTo>
                <a:lnTo>
                  <a:pt x="27182" y="2026"/>
                </a:lnTo>
                <a:lnTo>
                  <a:pt x="29423" y="1351"/>
                </a:lnTo>
                <a:lnTo>
                  <a:pt x="31870" y="901"/>
                </a:lnTo>
                <a:lnTo>
                  <a:pt x="34454" y="600"/>
                </a:lnTo>
                <a:lnTo>
                  <a:pt x="37128" y="400"/>
                </a:lnTo>
                <a:lnTo>
                  <a:pt x="39864" y="267"/>
                </a:lnTo>
                <a:lnTo>
                  <a:pt x="45444" y="119"/>
                </a:lnTo>
                <a:lnTo>
                  <a:pt x="1367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14"/>
          <p:cNvSpPr/>
          <p:nvPr/>
        </p:nvSpPr>
        <p:spPr>
          <a:xfrm>
            <a:off x="6150690" y="4106258"/>
            <a:ext cx="135404" cy="85684"/>
          </a:xfrm>
          <a:custGeom>
            <a:avLst/>
            <a:gdLst/>
            <a:ahLst/>
            <a:cxnLst/>
            <a:rect l="0" t="0" r="0" b="0"/>
            <a:pathLst>
              <a:path w="135404" h="85684">
                <a:moveTo>
                  <a:pt x="58657" y="8542"/>
                </a:moveTo>
                <a:lnTo>
                  <a:pt x="63208" y="8542"/>
                </a:lnTo>
                <a:lnTo>
                  <a:pt x="65501" y="7589"/>
                </a:lnTo>
                <a:lnTo>
                  <a:pt x="67982" y="6002"/>
                </a:lnTo>
                <a:lnTo>
                  <a:pt x="70589" y="3991"/>
                </a:lnTo>
                <a:lnTo>
                  <a:pt x="73279" y="2650"/>
                </a:lnTo>
                <a:lnTo>
                  <a:pt x="76025" y="1757"/>
                </a:lnTo>
                <a:lnTo>
                  <a:pt x="78808" y="1161"/>
                </a:lnTo>
                <a:lnTo>
                  <a:pt x="81616" y="764"/>
                </a:lnTo>
                <a:lnTo>
                  <a:pt x="84441" y="499"/>
                </a:lnTo>
                <a:lnTo>
                  <a:pt x="91267" y="74"/>
                </a:lnTo>
                <a:lnTo>
                  <a:pt x="94740" y="16"/>
                </a:lnTo>
                <a:lnTo>
                  <a:pt x="97000" y="0"/>
                </a:lnTo>
                <a:lnTo>
                  <a:pt x="99459" y="942"/>
                </a:lnTo>
                <a:lnTo>
                  <a:pt x="102051" y="2523"/>
                </a:lnTo>
                <a:lnTo>
                  <a:pt x="104732" y="4529"/>
                </a:lnTo>
                <a:lnTo>
                  <a:pt x="107471" y="5866"/>
                </a:lnTo>
                <a:lnTo>
                  <a:pt x="110249" y="6758"/>
                </a:lnTo>
                <a:lnTo>
                  <a:pt x="113055" y="7353"/>
                </a:lnTo>
                <a:lnTo>
                  <a:pt x="115877" y="7749"/>
                </a:lnTo>
                <a:lnTo>
                  <a:pt x="118711" y="8013"/>
                </a:lnTo>
                <a:lnTo>
                  <a:pt x="121553" y="8190"/>
                </a:lnTo>
                <a:lnTo>
                  <a:pt x="123448" y="9259"/>
                </a:lnTo>
                <a:lnTo>
                  <a:pt x="124711" y="10925"/>
                </a:lnTo>
                <a:lnTo>
                  <a:pt x="125553" y="12988"/>
                </a:lnTo>
                <a:lnTo>
                  <a:pt x="127067" y="14364"/>
                </a:lnTo>
                <a:lnTo>
                  <a:pt x="129029" y="15281"/>
                </a:lnTo>
                <a:lnTo>
                  <a:pt x="131289" y="15891"/>
                </a:lnTo>
                <a:lnTo>
                  <a:pt x="131843" y="17252"/>
                </a:lnTo>
                <a:lnTo>
                  <a:pt x="131261" y="19111"/>
                </a:lnTo>
                <a:lnTo>
                  <a:pt x="129920" y="21303"/>
                </a:lnTo>
                <a:lnTo>
                  <a:pt x="128073" y="23717"/>
                </a:lnTo>
                <a:lnTo>
                  <a:pt x="125889" y="26278"/>
                </a:lnTo>
                <a:lnTo>
                  <a:pt x="123481" y="28938"/>
                </a:lnTo>
                <a:lnTo>
                  <a:pt x="118265" y="34434"/>
                </a:lnTo>
                <a:lnTo>
                  <a:pt x="107156" y="45724"/>
                </a:lnTo>
                <a:lnTo>
                  <a:pt x="104325" y="47617"/>
                </a:lnTo>
                <a:lnTo>
                  <a:pt x="101484" y="48879"/>
                </a:lnTo>
                <a:lnTo>
                  <a:pt x="98639" y="49721"/>
                </a:lnTo>
                <a:lnTo>
                  <a:pt x="94836" y="51235"/>
                </a:lnTo>
                <a:lnTo>
                  <a:pt x="90397" y="53196"/>
                </a:lnTo>
                <a:lnTo>
                  <a:pt x="80384" y="57916"/>
                </a:lnTo>
                <a:lnTo>
                  <a:pt x="69583" y="63188"/>
                </a:lnTo>
                <a:lnTo>
                  <a:pt x="64989" y="64975"/>
                </a:lnTo>
                <a:lnTo>
                  <a:pt x="60973" y="66167"/>
                </a:lnTo>
                <a:lnTo>
                  <a:pt x="57344" y="66960"/>
                </a:lnTo>
                <a:lnTo>
                  <a:pt x="53971" y="67490"/>
                </a:lnTo>
                <a:lnTo>
                  <a:pt x="50771" y="67843"/>
                </a:lnTo>
                <a:lnTo>
                  <a:pt x="47685" y="68079"/>
                </a:lnTo>
                <a:lnTo>
                  <a:pt x="43722" y="68236"/>
                </a:lnTo>
                <a:lnTo>
                  <a:pt x="29996" y="68456"/>
                </a:lnTo>
                <a:lnTo>
                  <a:pt x="13302" y="68537"/>
                </a:lnTo>
                <a:lnTo>
                  <a:pt x="11275" y="67588"/>
                </a:lnTo>
                <a:lnTo>
                  <a:pt x="9925" y="66004"/>
                </a:lnTo>
                <a:lnTo>
                  <a:pt x="9023" y="63995"/>
                </a:lnTo>
                <a:lnTo>
                  <a:pt x="7470" y="62655"/>
                </a:lnTo>
                <a:lnTo>
                  <a:pt x="5483" y="61762"/>
                </a:lnTo>
                <a:lnTo>
                  <a:pt x="3205" y="61167"/>
                </a:lnTo>
                <a:lnTo>
                  <a:pt x="1686" y="59818"/>
                </a:lnTo>
                <a:lnTo>
                  <a:pt x="674" y="57966"/>
                </a:lnTo>
                <a:lnTo>
                  <a:pt x="0" y="55779"/>
                </a:lnTo>
                <a:lnTo>
                  <a:pt x="502" y="54320"/>
                </a:lnTo>
                <a:lnTo>
                  <a:pt x="1789" y="53348"/>
                </a:lnTo>
                <a:lnTo>
                  <a:pt x="3600" y="52700"/>
                </a:lnTo>
                <a:lnTo>
                  <a:pt x="4807" y="51316"/>
                </a:lnTo>
                <a:lnTo>
                  <a:pt x="5612" y="49441"/>
                </a:lnTo>
                <a:lnTo>
                  <a:pt x="6149" y="47238"/>
                </a:lnTo>
                <a:lnTo>
                  <a:pt x="7459" y="44816"/>
                </a:lnTo>
                <a:lnTo>
                  <a:pt x="9285" y="42250"/>
                </a:lnTo>
                <a:lnTo>
                  <a:pt x="11455" y="39586"/>
                </a:lnTo>
                <a:lnTo>
                  <a:pt x="13854" y="37811"/>
                </a:lnTo>
                <a:lnTo>
                  <a:pt x="16406" y="36627"/>
                </a:lnTo>
                <a:lnTo>
                  <a:pt x="19059" y="35838"/>
                </a:lnTo>
                <a:lnTo>
                  <a:pt x="22733" y="34359"/>
                </a:lnTo>
                <a:lnTo>
                  <a:pt x="27088" y="32421"/>
                </a:lnTo>
                <a:lnTo>
                  <a:pt x="31896" y="30176"/>
                </a:lnTo>
                <a:lnTo>
                  <a:pt x="36054" y="28679"/>
                </a:lnTo>
                <a:lnTo>
                  <a:pt x="39779" y="27682"/>
                </a:lnTo>
                <a:lnTo>
                  <a:pt x="43214" y="27017"/>
                </a:lnTo>
                <a:lnTo>
                  <a:pt x="46456" y="25621"/>
                </a:lnTo>
                <a:lnTo>
                  <a:pt x="49571" y="23738"/>
                </a:lnTo>
                <a:lnTo>
                  <a:pt x="52599" y="21530"/>
                </a:lnTo>
                <a:lnTo>
                  <a:pt x="56524" y="20058"/>
                </a:lnTo>
                <a:lnTo>
                  <a:pt x="61045" y="19077"/>
                </a:lnTo>
                <a:lnTo>
                  <a:pt x="65964" y="18423"/>
                </a:lnTo>
                <a:lnTo>
                  <a:pt x="70196" y="17986"/>
                </a:lnTo>
                <a:lnTo>
                  <a:pt x="73970" y="17696"/>
                </a:lnTo>
                <a:lnTo>
                  <a:pt x="77438" y="17502"/>
                </a:lnTo>
                <a:lnTo>
                  <a:pt x="80702" y="18325"/>
                </a:lnTo>
                <a:lnTo>
                  <a:pt x="83832" y="19826"/>
                </a:lnTo>
                <a:lnTo>
                  <a:pt x="86870" y="21780"/>
                </a:lnTo>
                <a:lnTo>
                  <a:pt x="89848" y="23082"/>
                </a:lnTo>
                <a:lnTo>
                  <a:pt x="92787" y="23950"/>
                </a:lnTo>
                <a:lnTo>
                  <a:pt x="95697" y="24529"/>
                </a:lnTo>
                <a:lnTo>
                  <a:pt x="99543" y="24915"/>
                </a:lnTo>
                <a:lnTo>
                  <a:pt x="104012" y="25172"/>
                </a:lnTo>
                <a:lnTo>
                  <a:pt x="108896" y="25344"/>
                </a:lnTo>
                <a:lnTo>
                  <a:pt x="113105" y="26411"/>
                </a:lnTo>
                <a:lnTo>
                  <a:pt x="116863" y="28074"/>
                </a:lnTo>
                <a:lnTo>
                  <a:pt x="125188" y="33037"/>
                </a:lnTo>
                <a:lnTo>
                  <a:pt x="126824" y="34397"/>
                </a:lnTo>
                <a:lnTo>
                  <a:pt x="128867" y="36256"/>
                </a:lnTo>
                <a:lnTo>
                  <a:pt x="134438" y="41533"/>
                </a:lnTo>
                <a:lnTo>
                  <a:pt x="134896" y="42918"/>
                </a:lnTo>
                <a:lnTo>
                  <a:pt x="135200" y="44794"/>
                </a:lnTo>
                <a:lnTo>
                  <a:pt x="135403" y="46997"/>
                </a:lnTo>
                <a:lnTo>
                  <a:pt x="134586" y="49419"/>
                </a:lnTo>
                <a:lnTo>
                  <a:pt x="133089" y="51986"/>
                </a:lnTo>
                <a:lnTo>
                  <a:pt x="131139" y="54649"/>
                </a:lnTo>
                <a:lnTo>
                  <a:pt x="128886" y="57377"/>
                </a:lnTo>
                <a:lnTo>
                  <a:pt x="126431" y="60149"/>
                </a:lnTo>
                <a:lnTo>
                  <a:pt x="123842" y="62949"/>
                </a:lnTo>
                <a:lnTo>
                  <a:pt x="122116" y="65768"/>
                </a:lnTo>
                <a:lnTo>
                  <a:pt x="120966" y="68600"/>
                </a:lnTo>
                <a:lnTo>
                  <a:pt x="120198" y="71441"/>
                </a:lnTo>
                <a:lnTo>
                  <a:pt x="117782" y="73334"/>
                </a:lnTo>
                <a:lnTo>
                  <a:pt x="114266" y="74597"/>
                </a:lnTo>
                <a:lnTo>
                  <a:pt x="110018" y="75438"/>
                </a:lnTo>
                <a:lnTo>
                  <a:pt x="106233" y="75999"/>
                </a:lnTo>
                <a:lnTo>
                  <a:pt x="102756" y="76374"/>
                </a:lnTo>
                <a:lnTo>
                  <a:pt x="94885" y="76974"/>
                </a:lnTo>
                <a:lnTo>
                  <a:pt x="91268" y="77056"/>
                </a:lnTo>
                <a:lnTo>
                  <a:pt x="81185" y="77109"/>
                </a:lnTo>
                <a:lnTo>
                  <a:pt x="78439" y="76160"/>
                </a:lnTo>
                <a:lnTo>
                  <a:pt x="75655" y="74576"/>
                </a:lnTo>
                <a:lnTo>
                  <a:pt x="72846" y="72567"/>
                </a:lnTo>
                <a:lnTo>
                  <a:pt x="70021" y="70275"/>
                </a:lnTo>
                <a:lnTo>
                  <a:pt x="67186" y="67795"/>
                </a:lnTo>
                <a:lnTo>
                  <a:pt x="64343" y="65189"/>
                </a:lnTo>
                <a:lnTo>
                  <a:pt x="62448" y="62499"/>
                </a:lnTo>
                <a:lnTo>
                  <a:pt x="61184" y="59753"/>
                </a:lnTo>
                <a:lnTo>
                  <a:pt x="60342" y="56970"/>
                </a:lnTo>
                <a:lnTo>
                  <a:pt x="59780" y="54162"/>
                </a:lnTo>
                <a:lnTo>
                  <a:pt x="59406" y="51338"/>
                </a:lnTo>
                <a:lnTo>
                  <a:pt x="58805" y="44512"/>
                </a:lnTo>
                <a:lnTo>
                  <a:pt x="58756" y="42999"/>
                </a:lnTo>
                <a:lnTo>
                  <a:pt x="58701" y="38778"/>
                </a:lnTo>
                <a:lnTo>
                  <a:pt x="59639" y="37272"/>
                </a:lnTo>
                <a:lnTo>
                  <a:pt x="61217" y="36268"/>
                </a:lnTo>
                <a:lnTo>
                  <a:pt x="63221" y="35598"/>
                </a:lnTo>
                <a:lnTo>
                  <a:pt x="65510" y="35152"/>
                </a:lnTo>
                <a:lnTo>
                  <a:pt x="67988" y="34854"/>
                </a:lnTo>
                <a:lnTo>
                  <a:pt x="70593" y="34656"/>
                </a:lnTo>
                <a:lnTo>
                  <a:pt x="73282" y="33571"/>
                </a:lnTo>
                <a:lnTo>
                  <a:pt x="76027" y="31896"/>
                </a:lnTo>
                <a:lnTo>
                  <a:pt x="78809" y="29826"/>
                </a:lnTo>
                <a:lnTo>
                  <a:pt x="81617" y="28446"/>
                </a:lnTo>
                <a:lnTo>
                  <a:pt x="84441" y="27526"/>
                </a:lnTo>
                <a:lnTo>
                  <a:pt x="87276" y="26913"/>
                </a:lnTo>
                <a:lnTo>
                  <a:pt x="90119" y="27457"/>
                </a:lnTo>
                <a:lnTo>
                  <a:pt x="92967" y="28772"/>
                </a:lnTo>
                <a:lnTo>
                  <a:pt x="95817" y="30601"/>
                </a:lnTo>
                <a:lnTo>
                  <a:pt x="98671" y="31820"/>
                </a:lnTo>
                <a:lnTo>
                  <a:pt x="101525" y="32633"/>
                </a:lnTo>
                <a:lnTo>
                  <a:pt x="104381" y="33175"/>
                </a:lnTo>
                <a:lnTo>
                  <a:pt x="107237" y="34489"/>
                </a:lnTo>
                <a:lnTo>
                  <a:pt x="110094" y="36317"/>
                </a:lnTo>
                <a:lnTo>
                  <a:pt x="112951" y="38489"/>
                </a:lnTo>
                <a:lnTo>
                  <a:pt x="114855" y="40889"/>
                </a:lnTo>
                <a:lnTo>
                  <a:pt x="116125" y="43442"/>
                </a:lnTo>
                <a:lnTo>
                  <a:pt x="116972" y="46096"/>
                </a:lnTo>
                <a:lnTo>
                  <a:pt x="116584" y="48817"/>
                </a:lnTo>
                <a:lnTo>
                  <a:pt x="115372" y="51585"/>
                </a:lnTo>
                <a:lnTo>
                  <a:pt x="113612" y="54382"/>
                </a:lnTo>
                <a:lnTo>
                  <a:pt x="111487" y="58152"/>
                </a:lnTo>
                <a:lnTo>
                  <a:pt x="106584" y="67421"/>
                </a:lnTo>
                <a:lnTo>
                  <a:pt x="103944" y="70654"/>
                </a:lnTo>
                <a:lnTo>
                  <a:pt x="101231" y="72810"/>
                </a:lnTo>
                <a:lnTo>
                  <a:pt x="98470" y="74247"/>
                </a:lnTo>
                <a:lnTo>
                  <a:pt x="96629" y="76158"/>
                </a:lnTo>
                <a:lnTo>
                  <a:pt x="95402" y="78384"/>
                </a:lnTo>
                <a:lnTo>
                  <a:pt x="94583" y="80821"/>
                </a:lnTo>
                <a:lnTo>
                  <a:pt x="92133" y="82446"/>
                </a:lnTo>
                <a:lnTo>
                  <a:pt x="88594" y="83528"/>
                </a:lnTo>
                <a:lnTo>
                  <a:pt x="84330" y="84250"/>
                </a:lnTo>
                <a:lnTo>
                  <a:pt x="80535" y="84731"/>
                </a:lnTo>
                <a:lnTo>
                  <a:pt x="77053" y="85052"/>
                </a:lnTo>
                <a:lnTo>
                  <a:pt x="73778" y="85266"/>
                </a:lnTo>
                <a:lnTo>
                  <a:pt x="70643" y="85409"/>
                </a:lnTo>
                <a:lnTo>
                  <a:pt x="64619" y="85567"/>
                </a:lnTo>
                <a:lnTo>
                  <a:pt x="47249" y="85683"/>
                </a:lnTo>
                <a:lnTo>
                  <a:pt x="44384" y="84734"/>
                </a:lnTo>
                <a:lnTo>
                  <a:pt x="41522" y="83149"/>
                </a:lnTo>
                <a:lnTo>
                  <a:pt x="33442" y="77475"/>
                </a:lnTo>
                <a:lnTo>
                  <a:pt x="33274" y="76404"/>
                </a:lnTo>
                <a:lnTo>
                  <a:pt x="33163" y="74739"/>
                </a:lnTo>
                <a:lnTo>
                  <a:pt x="32939" y="68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/>
          <p:cNvGrpSpPr/>
          <p:nvPr/>
        </p:nvGrpSpPr>
        <p:grpSpPr>
          <a:xfrm>
            <a:off x="5300662" y="1122997"/>
            <a:ext cx="3043239" cy="2897506"/>
            <a:chOff x="5300662" y="1122997"/>
            <a:chExt cx="3043239" cy="2897506"/>
          </a:xfrm>
        </p:grpSpPr>
        <p:sp>
          <p:nvSpPr>
            <p:cNvPr id="67" name="SMARTPenAnnotation315"/>
            <p:cNvSpPr/>
            <p:nvPr/>
          </p:nvSpPr>
          <p:spPr>
            <a:xfrm>
              <a:off x="6500812" y="1225877"/>
              <a:ext cx="282505" cy="316779"/>
            </a:xfrm>
            <a:custGeom>
              <a:avLst/>
              <a:gdLst/>
              <a:ahLst/>
              <a:cxnLst/>
              <a:rect l="0" t="0" r="0" b="0"/>
              <a:pathLst>
                <a:path w="282505" h="316779">
                  <a:moveTo>
                    <a:pt x="145732" y="34280"/>
                  </a:moveTo>
                  <a:lnTo>
                    <a:pt x="141182" y="34280"/>
                  </a:lnTo>
                  <a:lnTo>
                    <a:pt x="139841" y="33328"/>
                  </a:lnTo>
                  <a:lnTo>
                    <a:pt x="138947" y="31740"/>
                  </a:lnTo>
                  <a:lnTo>
                    <a:pt x="138351" y="29729"/>
                  </a:lnTo>
                  <a:lnTo>
                    <a:pt x="137002" y="28389"/>
                  </a:lnTo>
                  <a:lnTo>
                    <a:pt x="135150" y="27495"/>
                  </a:lnTo>
                  <a:lnTo>
                    <a:pt x="129884" y="26061"/>
                  </a:lnTo>
                  <a:lnTo>
                    <a:pt x="122000" y="25777"/>
                  </a:lnTo>
                  <a:lnTo>
                    <a:pt x="69391" y="25708"/>
                  </a:lnTo>
                  <a:lnTo>
                    <a:pt x="65311" y="26660"/>
                  </a:lnTo>
                  <a:lnTo>
                    <a:pt x="58237" y="30258"/>
                  </a:lnTo>
                  <a:lnTo>
                    <a:pt x="53450" y="33088"/>
                  </a:lnTo>
                  <a:lnTo>
                    <a:pt x="44990" y="40888"/>
                  </a:lnTo>
                  <a:lnTo>
                    <a:pt x="30213" y="55509"/>
                  </a:lnTo>
                  <a:lnTo>
                    <a:pt x="25175" y="63083"/>
                  </a:lnTo>
                  <a:lnTo>
                    <a:pt x="20714" y="71846"/>
                  </a:lnTo>
                  <a:lnTo>
                    <a:pt x="18731" y="78916"/>
                  </a:lnTo>
                  <a:lnTo>
                    <a:pt x="15310" y="87773"/>
                  </a:lnTo>
                  <a:lnTo>
                    <a:pt x="13064" y="92802"/>
                  </a:lnTo>
                  <a:lnTo>
                    <a:pt x="8029" y="103470"/>
                  </a:lnTo>
                  <a:lnTo>
                    <a:pt x="5352" y="108982"/>
                  </a:lnTo>
                  <a:lnTo>
                    <a:pt x="2379" y="117646"/>
                  </a:lnTo>
                  <a:lnTo>
                    <a:pt x="1057" y="125624"/>
                  </a:lnTo>
                  <a:lnTo>
                    <a:pt x="470" y="135520"/>
                  </a:lnTo>
                  <a:lnTo>
                    <a:pt x="209" y="146268"/>
                  </a:lnTo>
                  <a:lnTo>
                    <a:pt x="0" y="236325"/>
                  </a:lnTo>
                  <a:lnTo>
                    <a:pt x="953" y="241367"/>
                  </a:lnTo>
                  <a:lnTo>
                    <a:pt x="4551" y="249509"/>
                  </a:lnTo>
                  <a:lnTo>
                    <a:pt x="11932" y="263998"/>
                  </a:lnTo>
                  <a:lnTo>
                    <a:pt x="17368" y="272267"/>
                  </a:lnTo>
                  <a:lnTo>
                    <a:pt x="22959" y="279117"/>
                  </a:lnTo>
                  <a:lnTo>
                    <a:pt x="28619" y="285336"/>
                  </a:lnTo>
                  <a:lnTo>
                    <a:pt x="32414" y="287376"/>
                  </a:lnTo>
                  <a:lnTo>
                    <a:pt x="36850" y="288736"/>
                  </a:lnTo>
                  <a:lnTo>
                    <a:pt x="41711" y="289642"/>
                  </a:lnTo>
                  <a:lnTo>
                    <a:pt x="49654" y="293189"/>
                  </a:lnTo>
                  <a:lnTo>
                    <a:pt x="57310" y="297941"/>
                  </a:lnTo>
                  <a:lnTo>
                    <a:pt x="62019" y="300541"/>
                  </a:lnTo>
                  <a:lnTo>
                    <a:pt x="67064" y="303228"/>
                  </a:lnTo>
                  <a:lnTo>
                    <a:pt x="75209" y="306212"/>
                  </a:lnTo>
                  <a:lnTo>
                    <a:pt x="82956" y="308491"/>
                  </a:lnTo>
                  <a:lnTo>
                    <a:pt x="87689" y="310433"/>
                  </a:lnTo>
                  <a:lnTo>
                    <a:pt x="92749" y="312679"/>
                  </a:lnTo>
                  <a:lnTo>
                    <a:pt x="100912" y="315176"/>
                  </a:lnTo>
                  <a:lnTo>
                    <a:pt x="108667" y="316285"/>
                  </a:lnTo>
                  <a:lnTo>
                    <a:pt x="113402" y="316581"/>
                  </a:lnTo>
                  <a:lnTo>
                    <a:pt x="118464" y="316778"/>
                  </a:lnTo>
                  <a:lnTo>
                    <a:pt x="122791" y="315957"/>
                  </a:lnTo>
                  <a:lnTo>
                    <a:pt x="130139" y="312505"/>
                  </a:lnTo>
                  <a:lnTo>
                    <a:pt x="134384" y="311203"/>
                  </a:lnTo>
                  <a:lnTo>
                    <a:pt x="139119" y="310336"/>
                  </a:lnTo>
                  <a:lnTo>
                    <a:pt x="144181" y="309757"/>
                  </a:lnTo>
                  <a:lnTo>
                    <a:pt x="148508" y="308419"/>
                  </a:lnTo>
                  <a:lnTo>
                    <a:pt x="155856" y="304392"/>
                  </a:lnTo>
                  <a:lnTo>
                    <a:pt x="162297" y="301967"/>
                  </a:lnTo>
                  <a:lnTo>
                    <a:pt x="169287" y="299937"/>
                  </a:lnTo>
                  <a:lnTo>
                    <a:pt x="173818" y="298062"/>
                  </a:lnTo>
                  <a:lnTo>
                    <a:pt x="178744" y="295860"/>
                  </a:lnTo>
                  <a:lnTo>
                    <a:pt x="183932" y="294392"/>
                  </a:lnTo>
                  <a:lnTo>
                    <a:pt x="189297" y="293413"/>
                  </a:lnTo>
                  <a:lnTo>
                    <a:pt x="194778" y="292760"/>
                  </a:lnTo>
                  <a:lnTo>
                    <a:pt x="203408" y="289495"/>
                  </a:lnTo>
                  <a:lnTo>
                    <a:pt x="210419" y="284869"/>
                  </a:lnTo>
                  <a:lnTo>
                    <a:pt x="216709" y="279638"/>
                  </a:lnTo>
                  <a:lnTo>
                    <a:pt x="222680" y="274138"/>
                  </a:lnTo>
                  <a:lnTo>
                    <a:pt x="229461" y="268519"/>
                  </a:lnTo>
                  <a:lnTo>
                    <a:pt x="233937" y="265686"/>
                  </a:lnTo>
                  <a:lnTo>
                    <a:pt x="238826" y="262846"/>
                  </a:lnTo>
                  <a:lnTo>
                    <a:pt x="246797" y="254610"/>
                  </a:lnTo>
                  <a:lnTo>
                    <a:pt x="253515" y="245552"/>
                  </a:lnTo>
                  <a:lnTo>
                    <a:pt x="259676" y="238351"/>
                  </a:lnTo>
                  <a:lnTo>
                    <a:pt x="261700" y="234145"/>
                  </a:lnTo>
                  <a:lnTo>
                    <a:pt x="263949" y="224391"/>
                  </a:lnTo>
                  <a:lnTo>
                    <a:pt x="267488" y="216246"/>
                  </a:lnTo>
                  <a:lnTo>
                    <a:pt x="269766" y="212741"/>
                  </a:lnTo>
                  <a:lnTo>
                    <a:pt x="272296" y="203766"/>
                  </a:lnTo>
                  <a:lnTo>
                    <a:pt x="272971" y="198706"/>
                  </a:lnTo>
                  <a:lnTo>
                    <a:pt x="276261" y="190543"/>
                  </a:lnTo>
                  <a:lnTo>
                    <a:pt x="278471" y="187033"/>
                  </a:lnTo>
                  <a:lnTo>
                    <a:pt x="280927" y="178053"/>
                  </a:lnTo>
                  <a:lnTo>
                    <a:pt x="282019" y="168664"/>
                  </a:lnTo>
                  <a:lnTo>
                    <a:pt x="282504" y="161316"/>
                  </a:lnTo>
                  <a:lnTo>
                    <a:pt x="280180" y="152336"/>
                  </a:lnTo>
                  <a:lnTo>
                    <a:pt x="276925" y="142947"/>
                  </a:lnTo>
                  <a:lnTo>
                    <a:pt x="275478" y="135599"/>
                  </a:lnTo>
                  <a:lnTo>
                    <a:pt x="272294" y="126618"/>
                  </a:lnTo>
                  <a:lnTo>
                    <a:pt x="267705" y="117229"/>
                  </a:lnTo>
                  <a:lnTo>
                    <a:pt x="262490" y="109881"/>
                  </a:lnTo>
                  <a:lnTo>
                    <a:pt x="256997" y="100901"/>
                  </a:lnTo>
                  <a:lnTo>
                    <a:pt x="254199" y="95839"/>
                  </a:lnTo>
                  <a:lnTo>
                    <a:pt x="246010" y="87674"/>
                  </a:lnTo>
                  <a:lnTo>
                    <a:pt x="241159" y="84164"/>
                  </a:lnTo>
                  <a:lnTo>
                    <a:pt x="233230" y="75183"/>
                  </a:lnTo>
                  <a:lnTo>
                    <a:pt x="226530" y="65794"/>
                  </a:lnTo>
                  <a:lnTo>
                    <a:pt x="220378" y="58446"/>
                  </a:lnTo>
                  <a:lnTo>
                    <a:pt x="211558" y="48955"/>
                  </a:lnTo>
                  <a:lnTo>
                    <a:pt x="203247" y="43025"/>
                  </a:lnTo>
                  <a:lnTo>
                    <a:pt x="198362" y="40110"/>
                  </a:lnTo>
                  <a:lnTo>
                    <a:pt x="190396" y="34331"/>
                  </a:lnTo>
                  <a:lnTo>
                    <a:pt x="183681" y="28588"/>
                  </a:lnTo>
                  <a:lnTo>
                    <a:pt x="177521" y="22860"/>
                  </a:lnTo>
                  <a:lnTo>
                    <a:pt x="174545" y="20952"/>
                  </a:lnTo>
                  <a:lnTo>
                    <a:pt x="165805" y="17313"/>
                  </a:lnTo>
                  <a:lnTo>
                    <a:pt x="157183" y="11579"/>
                  </a:lnTo>
                  <a:lnTo>
                    <a:pt x="147644" y="8504"/>
                  </a:lnTo>
                  <a:lnTo>
                    <a:pt x="143197" y="6618"/>
                  </a:lnTo>
                  <a:lnTo>
                    <a:pt x="131473" y="1299"/>
                  </a:lnTo>
                  <a:lnTo>
                    <a:pt x="124790" y="572"/>
                  </a:lnTo>
                  <a:lnTo>
                    <a:pt x="116422" y="249"/>
                  </a:lnTo>
                  <a:lnTo>
                    <a:pt x="104843" y="24"/>
                  </a:lnTo>
                  <a:lnTo>
                    <a:pt x="98904" y="0"/>
                  </a:lnTo>
                  <a:lnTo>
                    <a:pt x="97368" y="949"/>
                  </a:lnTo>
                  <a:lnTo>
                    <a:pt x="96345" y="2534"/>
                  </a:lnTo>
                  <a:lnTo>
                    <a:pt x="94297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16"/>
            <p:cNvSpPr/>
            <p:nvPr/>
          </p:nvSpPr>
          <p:spPr>
            <a:xfrm>
              <a:off x="6878002" y="1277302"/>
              <a:ext cx="254093" cy="274321"/>
            </a:xfrm>
            <a:custGeom>
              <a:avLst/>
              <a:gdLst/>
              <a:ahLst/>
              <a:cxnLst/>
              <a:rect l="0" t="0" r="0" b="0"/>
              <a:pathLst>
                <a:path w="254093" h="274321">
                  <a:moveTo>
                    <a:pt x="8573" y="0"/>
                  </a:moveTo>
                  <a:lnTo>
                    <a:pt x="2" y="0"/>
                  </a:lnTo>
                  <a:lnTo>
                    <a:pt x="0" y="7381"/>
                  </a:lnTo>
                  <a:lnTo>
                    <a:pt x="953" y="7778"/>
                  </a:lnTo>
                  <a:lnTo>
                    <a:pt x="7381" y="8468"/>
                  </a:lnTo>
                  <a:lnTo>
                    <a:pt x="15181" y="14443"/>
                  </a:lnTo>
                  <a:lnTo>
                    <a:pt x="20400" y="15944"/>
                  </a:lnTo>
                  <a:lnTo>
                    <a:pt x="25894" y="16611"/>
                  </a:lnTo>
                  <a:lnTo>
                    <a:pt x="28693" y="16789"/>
                  </a:lnTo>
                  <a:lnTo>
                    <a:pt x="31511" y="17860"/>
                  </a:lnTo>
                  <a:lnTo>
                    <a:pt x="37182" y="21591"/>
                  </a:lnTo>
                  <a:lnTo>
                    <a:pt x="42878" y="23883"/>
                  </a:lnTo>
                  <a:lnTo>
                    <a:pt x="49537" y="25855"/>
                  </a:lnTo>
                  <a:lnTo>
                    <a:pt x="53980" y="27714"/>
                  </a:lnTo>
                  <a:lnTo>
                    <a:pt x="58846" y="29906"/>
                  </a:lnTo>
                  <a:lnTo>
                    <a:pt x="63044" y="32320"/>
                  </a:lnTo>
                  <a:lnTo>
                    <a:pt x="70247" y="37542"/>
                  </a:lnTo>
                  <a:lnTo>
                    <a:pt x="76623" y="43038"/>
                  </a:lnTo>
                  <a:lnTo>
                    <a:pt x="79657" y="45837"/>
                  </a:lnTo>
                  <a:lnTo>
                    <a:pt x="82632" y="47703"/>
                  </a:lnTo>
                  <a:lnTo>
                    <a:pt x="88478" y="49776"/>
                  </a:lnTo>
                  <a:lnTo>
                    <a:pt x="92323" y="51282"/>
                  </a:lnTo>
                  <a:lnTo>
                    <a:pt x="96791" y="53238"/>
                  </a:lnTo>
                  <a:lnTo>
                    <a:pt x="101675" y="55494"/>
                  </a:lnTo>
                  <a:lnTo>
                    <a:pt x="105884" y="57951"/>
                  </a:lnTo>
                  <a:lnTo>
                    <a:pt x="113099" y="63221"/>
                  </a:lnTo>
                  <a:lnTo>
                    <a:pt x="119481" y="68738"/>
                  </a:lnTo>
                  <a:lnTo>
                    <a:pt x="125492" y="74365"/>
                  </a:lnTo>
                  <a:lnTo>
                    <a:pt x="131339" y="80041"/>
                  </a:lnTo>
                  <a:lnTo>
                    <a:pt x="135185" y="82888"/>
                  </a:lnTo>
                  <a:lnTo>
                    <a:pt x="139653" y="85739"/>
                  </a:lnTo>
                  <a:lnTo>
                    <a:pt x="144537" y="88592"/>
                  </a:lnTo>
                  <a:lnTo>
                    <a:pt x="148746" y="90494"/>
                  </a:lnTo>
                  <a:lnTo>
                    <a:pt x="155961" y="92607"/>
                  </a:lnTo>
                  <a:lnTo>
                    <a:pt x="162344" y="96086"/>
                  </a:lnTo>
                  <a:lnTo>
                    <a:pt x="168355" y="100807"/>
                  </a:lnTo>
                  <a:lnTo>
                    <a:pt x="174202" y="106081"/>
                  </a:lnTo>
                  <a:lnTo>
                    <a:pt x="177095" y="107868"/>
                  </a:lnTo>
                  <a:lnTo>
                    <a:pt x="182849" y="109854"/>
                  </a:lnTo>
                  <a:lnTo>
                    <a:pt x="188582" y="113276"/>
                  </a:lnTo>
                  <a:lnTo>
                    <a:pt x="194304" y="117973"/>
                  </a:lnTo>
                  <a:lnTo>
                    <a:pt x="200023" y="123235"/>
                  </a:lnTo>
                  <a:lnTo>
                    <a:pt x="202881" y="125019"/>
                  </a:lnTo>
                  <a:lnTo>
                    <a:pt x="208597" y="127002"/>
                  </a:lnTo>
                  <a:lnTo>
                    <a:pt x="214313" y="130423"/>
                  </a:lnTo>
                  <a:lnTo>
                    <a:pt x="217170" y="132668"/>
                  </a:lnTo>
                  <a:lnTo>
                    <a:pt x="222885" y="135164"/>
                  </a:lnTo>
                  <a:lnTo>
                    <a:pt x="225742" y="135829"/>
                  </a:lnTo>
                  <a:lnTo>
                    <a:pt x="227648" y="137225"/>
                  </a:lnTo>
                  <a:lnTo>
                    <a:pt x="228918" y="139109"/>
                  </a:lnTo>
                  <a:lnTo>
                    <a:pt x="229764" y="141317"/>
                  </a:lnTo>
                  <a:lnTo>
                    <a:pt x="231281" y="142788"/>
                  </a:lnTo>
                  <a:lnTo>
                    <a:pt x="233245" y="143770"/>
                  </a:lnTo>
                  <a:lnTo>
                    <a:pt x="237967" y="144860"/>
                  </a:lnTo>
                  <a:lnTo>
                    <a:pt x="243241" y="145345"/>
                  </a:lnTo>
                  <a:lnTo>
                    <a:pt x="245029" y="146427"/>
                  </a:lnTo>
                  <a:lnTo>
                    <a:pt x="246220" y="148100"/>
                  </a:lnTo>
                  <a:lnTo>
                    <a:pt x="248132" y="153079"/>
                  </a:lnTo>
                  <a:lnTo>
                    <a:pt x="249242" y="153488"/>
                  </a:lnTo>
                  <a:lnTo>
                    <a:pt x="253448" y="154063"/>
                  </a:lnTo>
                  <a:lnTo>
                    <a:pt x="251391" y="154198"/>
                  </a:lnTo>
                  <a:lnTo>
                    <a:pt x="251414" y="154233"/>
                  </a:lnTo>
                  <a:lnTo>
                    <a:pt x="254092" y="154284"/>
                  </a:lnTo>
                  <a:lnTo>
                    <a:pt x="249514" y="154302"/>
                  </a:lnTo>
                  <a:lnTo>
                    <a:pt x="249210" y="155256"/>
                  </a:lnTo>
                  <a:lnTo>
                    <a:pt x="248873" y="158855"/>
                  </a:lnTo>
                  <a:lnTo>
                    <a:pt x="247830" y="160196"/>
                  </a:lnTo>
                  <a:lnTo>
                    <a:pt x="246183" y="161090"/>
                  </a:lnTo>
                  <a:lnTo>
                    <a:pt x="241812" y="162083"/>
                  </a:lnTo>
                  <a:lnTo>
                    <a:pt x="236694" y="162524"/>
                  </a:lnTo>
                  <a:lnTo>
                    <a:pt x="233996" y="163595"/>
                  </a:lnTo>
                  <a:lnTo>
                    <a:pt x="228459" y="167324"/>
                  </a:lnTo>
                  <a:lnTo>
                    <a:pt x="222822" y="172156"/>
                  </a:lnTo>
                  <a:lnTo>
                    <a:pt x="219986" y="174778"/>
                  </a:lnTo>
                  <a:lnTo>
                    <a:pt x="216190" y="176526"/>
                  </a:lnTo>
                  <a:lnTo>
                    <a:pt x="211754" y="177692"/>
                  </a:lnTo>
                  <a:lnTo>
                    <a:pt x="206892" y="178469"/>
                  </a:lnTo>
                  <a:lnTo>
                    <a:pt x="201746" y="179939"/>
                  </a:lnTo>
                  <a:lnTo>
                    <a:pt x="196410" y="181872"/>
                  </a:lnTo>
                  <a:lnTo>
                    <a:pt x="190947" y="184113"/>
                  </a:lnTo>
                  <a:lnTo>
                    <a:pt x="185400" y="186560"/>
                  </a:lnTo>
                  <a:lnTo>
                    <a:pt x="174159" y="191818"/>
                  </a:lnTo>
                  <a:lnTo>
                    <a:pt x="169446" y="194554"/>
                  </a:lnTo>
                  <a:lnTo>
                    <a:pt x="161669" y="200133"/>
                  </a:lnTo>
                  <a:lnTo>
                    <a:pt x="157309" y="202955"/>
                  </a:lnTo>
                  <a:lnTo>
                    <a:pt x="152498" y="205788"/>
                  </a:lnTo>
                  <a:lnTo>
                    <a:pt x="147386" y="208630"/>
                  </a:lnTo>
                  <a:lnTo>
                    <a:pt x="136624" y="214327"/>
                  </a:lnTo>
                  <a:lnTo>
                    <a:pt x="131088" y="217180"/>
                  </a:lnTo>
                  <a:lnTo>
                    <a:pt x="126444" y="220034"/>
                  </a:lnTo>
                  <a:lnTo>
                    <a:pt x="118745" y="225745"/>
                  </a:lnTo>
                  <a:lnTo>
                    <a:pt x="114406" y="228602"/>
                  </a:lnTo>
                  <a:lnTo>
                    <a:pt x="109608" y="231459"/>
                  </a:lnTo>
                  <a:lnTo>
                    <a:pt x="104505" y="234316"/>
                  </a:lnTo>
                  <a:lnTo>
                    <a:pt x="93754" y="240030"/>
                  </a:lnTo>
                  <a:lnTo>
                    <a:pt x="88220" y="242888"/>
                  </a:lnTo>
                  <a:lnTo>
                    <a:pt x="83579" y="245745"/>
                  </a:lnTo>
                  <a:lnTo>
                    <a:pt x="75881" y="251460"/>
                  </a:lnTo>
                  <a:lnTo>
                    <a:pt x="69285" y="254635"/>
                  </a:lnTo>
                  <a:lnTo>
                    <a:pt x="66192" y="255482"/>
                  </a:lnTo>
                  <a:lnTo>
                    <a:pt x="60217" y="258962"/>
                  </a:lnTo>
                  <a:lnTo>
                    <a:pt x="54385" y="263684"/>
                  </a:lnTo>
                  <a:lnTo>
                    <a:pt x="46700" y="270745"/>
                  </a:lnTo>
                  <a:lnTo>
                    <a:pt x="42863" y="274320"/>
                  </a:lnTo>
                  <a:lnTo>
                    <a:pt x="42863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17"/>
            <p:cNvSpPr/>
            <p:nvPr/>
          </p:nvSpPr>
          <p:spPr>
            <a:xfrm>
              <a:off x="7323772" y="1157287"/>
              <a:ext cx="94298" cy="420041"/>
            </a:xfrm>
            <a:custGeom>
              <a:avLst/>
              <a:gdLst/>
              <a:ahLst/>
              <a:cxnLst/>
              <a:rect l="0" t="0" r="0" b="0"/>
              <a:pathLst>
                <a:path w="94298" h="420041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6844"/>
                  </a:lnTo>
                  <a:lnTo>
                    <a:pt x="10583" y="9325"/>
                  </a:lnTo>
                  <a:lnTo>
                    <a:pt x="15849" y="15600"/>
                  </a:lnTo>
                  <a:lnTo>
                    <a:pt x="16761" y="25789"/>
                  </a:lnTo>
                  <a:lnTo>
                    <a:pt x="17031" y="36322"/>
                  </a:lnTo>
                  <a:lnTo>
                    <a:pt x="17145" y="117275"/>
                  </a:lnTo>
                  <a:lnTo>
                    <a:pt x="19685" y="128640"/>
                  </a:lnTo>
                  <a:lnTo>
                    <a:pt x="21696" y="134337"/>
                  </a:lnTo>
                  <a:lnTo>
                    <a:pt x="23930" y="145748"/>
                  </a:lnTo>
                  <a:lnTo>
                    <a:pt x="25876" y="157169"/>
                  </a:lnTo>
                  <a:lnTo>
                    <a:pt x="27728" y="162882"/>
                  </a:lnTo>
                  <a:lnTo>
                    <a:pt x="29916" y="168596"/>
                  </a:lnTo>
                  <a:lnTo>
                    <a:pt x="32346" y="180024"/>
                  </a:lnTo>
                  <a:lnTo>
                    <a:pt x="33426" y="191453"/>
                  </a:lnTo>
                  <a:lnTo>
                    <a:pt x="33906" y="202883"/>
                  </a:lnTo>
                  <a:lnTo>
                    <a:pt x="34177" y="224578"/>
                  </a:lnTo>
                  <a:lnTo>
                    <a:pt x="35167" y="231634"/>
                  </a:lnTo>
                  <a:lnTo>
                    <a:pt x="36780" y="238243"/>
                  </a:lnTo>
                  <a:lnTo>
                    <a:pt x="38808" y="244553"/>
                  </a:lnTo>
                  <a:lnTo>
                    <a:pt x="41061" y="256645"/>
                  </a:lnTo>
                  <a:lnTo>
                    <a:pt x="42062" y="268370"/>
                  </a:lnTo>
                  <a:lnTo>
                    <a:pt x="42507" y="279930"/>
                  </a:lnTo>
                  <a:lnTo>
                    <a:pt x="45244" y="291419"/>
                  </a:lnTo>
                  <a:lnTo>
                    <a:pt x="47309" y="297149"/>
                  </a:lnTo>
                  <a:lnTo>
                    <a:pt x="49601" y="308596"/>
                  </a:lnTo>
                  <a:lnTo>
                    <a:pt x="51572" y="320034"/>
                  </a:lnTo>
                  <a:lnTo>
                    <a:pt x="53431" y="325751"/>
                  </a:lnTo>
                  <a:lnTo>
                    <a:pt x="55624" y="331467"/>
                  </a:lnTo>
                  <a:lnTo>
                    <a:pt x="58059" y="342899"/>
                  </a:lnTo>
                  <a:lnTo>
                    <a:pt x="60094" y="354329"/>
                  </a:lnTo>
                  <a:lnTo>
                    <a:pt x="61970" y="360045"/>
                  </a:lnTo>
                  <a:lnTo>
                    <a:pt x="64173" y="365760"/>
                  </a:lnTo>
                  <a:lnTo>
                    <a:pt x="66621" y="374650"/>
                  </a:lnTo>
                  <a:lnTo>
                    <a:pt x="67275" y="378354"/>
                  </a:lnTo>
                  <a:lnTo>
                    <a:pt x="68662" y="381776"/>
                  </a:lnTo>
                  <a:lnTo>
                    <a:pt x="70540" y="385010"/>
                  </a:lnTo>
                  <a:lnTo>
                    <a:pt x="72744" y="388118"/>
                  </a:lnTo>
                  <a:lnTo>
                    <a:pt x="75194" y="394112"/>
                  </a:lnTo>
                  <a:lnTo>
                    <a:pt x="76572" y="402841"/>
                  </a:lnTo>
                  <a:lnTo>
                    <a:pt x="76766" y="405721"/>
                  </a:lnTo>
                  <a:lnTo>
                    <a:pt x="77847" y="408593"/>
                  </a:lnTo>
                  <a:lnTo>
                    <a:pt x="79521" y="411461"/>
                  </a:lnTo>
                  <a:lnTo>
                    <a:pt x="85704" y="420023"/>
                  </a:lnTo>
                  <a:lnTo>
                    <a:pt x="85716" y="420040"/>
                  </a:lnTo>
                  <a:lnTo>
                    <a:pt x="90273" y="415498"/>
                  </a:lnTo>
                  <a:lnTo>
                    <a:pt x="91614" y="413206"/>
                  </a:lnTo>
                  <a:lnTo>
                    <a:pt x="94297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18"/>
            <p:cNvSpPr/>
            <p:nvPr/>
          </p:nvSpPr>
          <p:spPr>
            <a:xfrm>
              <a:off x="7512367" y="1234440"/>
              <a:ext cx="214199" cy="291455"/>
            </a:xfrm>
            <a:custGeom>
              <a:avLst/>
              <a:gdLst/>
              <a:ahLst/>
              <a:cxnLst/>
              <a:rect l="0" t="0" r="0" b="0"/>
              <a:pathLst>
                <a:path w="214199" h="291455">
                  <a:moveTo>
                    <a:pt x="94298" y="0"/>
                  </a:moveTo>
                  <a:lnTo>
                    <a:pt x="65335" y="0"/>
                  </a:lnTo>
                  <a:lnTo>
                    <a:pt x="63559" y="952"/>
                  </a:lnTo>
                  <a:lnTo>
                    <a:pt x="62376" y="2540"/>
                  </a:lnTo>
                  <a:lnTo>
                    <a:pt x="61586" y="4550"/>
                  </a:lnTo>
                  <a:lnTo>
                    <a:pt x="59155" y="5891"/>
                  </a:lnTo>
                  <a:lnTo>
                    <a:pt x="55629" y="6785"/>
                  </a:lnTo>
                  <a:lnTo>
                    <a:pt x="51374" y="7380"/>
                  </a:lnTo>
                  <a:lnTo>
                    <a:pt x="48537" y="8730"/>
                  </a:lnTo>
                  <a:lnTo>
                    <a:pt x="46646" y="10582"/>
                  </a:lnTo>
                  <a:lnTo>
                    <a:pt x="45384" y="12770"/>
                  </a:lnTo>
                  <a:lnTo>
                    <a:pt x="43591" y="14228"/>
                  </a:lnTo>
                  <a:lnTo>
                    <a:pt x="41444" y="15200"/>
                  </a:lnTo>
                  <a:lnTo>
                    <a:pt x="39058" y="15848"/>
                  </a:lnTo>
                  <a:lnTo>
                    <a:pt x="33870" y="19108"/>
                  </a:lnTo>
                  <a:lnTo>
                    <a:pt x="31152" y="21311"/>
                  </a:lnTo>
                  <a:lnTo>
                    <a:pt x="29341" y="23732"/>
                  </a:lnTo>
                  <a:lnTo>
                    <a:pt x="25839" y="31691"/>
                  </a:lnTo>
                  <a:lnTo>
                    <a:pt x="20144" y="40081"/>
                  </a:lnTo>
                  <a:lnTo>
                    <a:pt x="17081" y="48600"/>
                  </a:lnTo>
                  <a:lnTo>
                    <a:pt x="12989" y="54302"/>
                  </a:lnTo>
                  <a:lnTo>
                    <a:pt x="11517" y="58109"/>
                  </a:lnTo>
                  <a:lnTo>
                    <a:pt x="10535" y="62551"/>
                  </a:lnTo>
                  <a:lnTo>
                    <a:pt x="9881" y="67418"/>
                  </a:lnTo>
                  <a:lnTo>
                    <a:pt x="6614" y="75366"/>
                  </a:lnTo>
                  <a:lnTo>
                    <a:pt x="4410" y="78819"/>
                  </a:lnTo>
                  <a:lnTo>
                    <a:pt x="1960" y="87735"/>
                  </a:lnTo>
                  <a:lnTo>
                    <a:pt x="1306" y="92780"/>
                  </a:lnTo>
                  <a:lnTo>
                    <a:pt x="872" y="98048"/>
                  </a:lnTo>
                  <a:lnTo>
                    <a:pt x="581" y="103465"/>
                  </a:lnTo>
                  <a:lnTo>
                    <a:pt x="172" y="117651"/>
                  </a:lnTo>
                  <a:lnTo>
                    <a:pt x="23" y="140835"/>
                  </a:lnTo>
                  <a:lnTo>
                    <a:pt x="0" y="211810"/>
                  </a:lnTo>
                  <a:lnTo>
                    <a:pt x="953" y="217407"/>
                  </a:lnTo>
                  <a:lnTo>
                    <a:pt x="2540" y="223043"/>
                  </a:lnTo>
                  <a:lnTo>
                    <a:pt x="4551" y="228705"/>
                  </a:lnTo>
                  <a:lnTo>
                    <a:pt x="6785" y="237536"/>
                  </a:lnTo>
                  <a:lnTo>
                    <a:pt x="8731" y="245589"/>
                  </a:lnTo>
                  <a:lnTo>
                    <a:pt x="10583" y="250403"/>
                  </a:lnTo>
                  <a:lnTo>
                    <a:pt x="12771" y="255518"/>
                  </a:lnTo>
                  <a:lnTo>
                    <a:pt x="17741" y="263741"/>
                  </a:lnTo>
                  <a:lnTo>
                    <a:pt x="23125" y="270570"/>
                  </a:lnTo>
                  <a:lnTo>
                    <a:pt x="28693" y="276781"/>
                  </a:lnTo>
                  <a:lnTo>
                    <a:pt x="32632" y="281081"/>
                  </a:lnTo>
                  <a:lnTo>
                    <a:pt x="38634" y="284627"/>
                  </a:lnTo>
                  <a:lnTo>
                    <a:pt x="42900" y="286906"/>
                  </a:lnTo>
                  <a:lnTo>
                    <a:pt x="46697" y="288426"/>
                  </a:lnTo>
                  <a:lnTo>
                    <a:pt x="50182" y="289439"/>
                  </a:lnTo>
                  <a:lnTo>
                    <a:pt x="53458" y="290114"/>
                  </a:lnTo>
                  <a:lnTo>
                    <a:pt x="57546" y="290564"/>
                  </a:lnTo>
                  <a:lnTo>
                    <a:pt x="62176" y="290864"/>
                  </a:lnTo>
                  <a:lnTo>
                    <a:pt x="67169" y="291064"/>
                  </a:lnTo>
                  <a:lnTo>
                    <a:pt x="77796" y="291287"/>
                  </a:lnTo>
                  <a:lnTo>
                    <a:pt x="109815" y="291454"/>
                  </a:lnTo>
                  <a:lnTo>
                    <a:pt x="114167" y="290505"/>
                  </a:lnTo>
                  <a:lnTo>
                    <a:pt x="118022" y="288920"/>
                  </a:lnTo>
                  <a:lnTo>
                    <a:pt x="121544" y="286911"/>
                  </a:lnTo>
                  <a:lnTo>
                    <a:pt x="130537" y="282138"/>
                  </a:lnTo>
                  <a:lnTo>
                    <a:pt x="153945" y="270226"/>
                  </a:lnTo>
                  <a:lnTo>
                    <a:pt x="157875" y="267781"/>
                  </a:lnTo>
                  <a:lnTo>
                    <a:pt x="161448" y="265198"/>
                  </a:lnTo>
                  <a:lnTo>
                    <a:pt x="164782" y="262523"/>
                  </a:lnTo>
                  <a:lnTo>
                    <a:pt x="171027" y="254472"/>
                  </a:lnTo>
                  <a:lnTo>
                    <a:pt x="176977" y="245496"/>
                  </a:lnTo>
                  <a:lnTo>
                    <a:pt x="182796" y="238332"/>
                  </a:lnTo>
                  <a:lnTo>
                    <a:pt x="188558" y="229432"/>
                  </a:lnTo>
                  <a:lnTo>
                    <a:pt x="191427" y="224392"/>
                  </a:lnTo>
                  <a:lnTo>
                    <a:pt x="194617" y="216252"/>
                  </a:lnTo>
                  <a:lnTo>
                    <a:pt x="196987" y="208507"/>
                  </a:lnTo>
                  <a:lnTo>
                    <a:pt x="198952" y="203774"/>
                  </a:lnTo>
                  <a:lnTo>
                    <a:pt x="201214" y="198714"/>
                  </a:lnTo>
                  <a:lnTo>
                    <a:pt x="203729" y="190552"/>
                  </a:lnTo>
                  <a:lnTo>
                    <a:pt x="205799" y="182797"/>
                  </a:lnTo>
                  <a:lnTo>
                    <a:pt x="207685" y="178062"/>
                  </a:lnTo>
                  <a:lnTo>
                    <a:pt x="209894" y="173001"/>
                  </a:lnTo>
                  <a:lnTo>
                    <a:pt x="211366" y="167721"/>
                  </a:lnTo>
                  <a:lnTo>
                    <a:pt x="212349" y="162296"/>
                  </a:lnTo>
                  <a:lnTo>
                    <a:pt x="213004" y="156775"/>
                  </a:lnTo>
                  <a:lnTo>
                    <a:pt x="213440" y="151189"/>
                  </a:lnTo>
                  <a:lnTo>
                    <a:pt x="213731" y="145560"/>
                  </a:lnTo>
                  <a:lnTo>
                    <a:pt x="214141" y="131076"/>
                  </a:lnTo>
                  <a:lnTo>
                    <a:pt x="214198" y="127389"/>
                  </a:lnTo>
                  <a:lnTo>
                    <a:pt x="213284" y="123026"/>
                  </a:lnTo>
                  <a:lnTo>
                    <a:pt x="211721" y="118212"/>
                  </a:lnTo>
                  <a:lnTo>
                    <a:pt x="209728" y="113098"/>
                  </a:lnTo>
                  <a:lnTo>
                    <a:pt x="207512" y="104875"/>
                  </a:lnTo>
                  <a:lnTo>
                    <a:pt x="206528" y="97094"/>
                  </a:lnTo>
                  <a:lnTo>
                    <a:pt x="206265" y="92351"/>
                  </a:lnTo>
                  <a:lnTo>
                    <a:pt x="206091" y="87285"/>
                  </a:lnTo>
                  <a:lnTo>
                    <a:pt x="205021" y="82002"/>
                  </a:lnTo>
                  <a:lnTo>
                    <a:pt x="203355" y="76576"/>
                  </a:lnTo>
                  <a:lnTo>
                    <a:pt x="201293" y="71053"/>
                  </a:lnTo>
                  <a:lnTo>
                    <a:pt x="196461" y="62376"/>
                  </a:lnTo>
                  <a:lnTo>
                    <a:pt x="191139" y="55345"/>
                  </a:lnTo>
                  <a:lnTo>
                    <a:pt x="185598" y="49045"/>
                  </a:lnTo>
                  <a:lnTo>
                    <a:pt x="181834" y="46031"/>
                  </a:lnTo>
                  <a:lnTo>
                    <a:pt x="177420" y="43070"/>
                  </a:lnTo>
                  <a:lnTo>
                    <a:pt x="172573" y="40143"/>
                  </a:lnTo>
                  <a:lnTo>
                    <a:pt x="167437" y="37239"/>
                  </a:lnTo>
                  <a:lnTo>
                    <a:pt x="156649" y="31473"/>
                  </a:lnTo>
                  <a:lnTo>
                    <a:pt x="152057" y="28602"/>
                  </a:lnTo>
                  <a:lnTo>
                    <a:pt x="148044" y="25735"/>
                  </a:lnTo>
                  <a:lnTo>
                    <a:pt x="144416" y="22872"/>
                  </a:lnTo>
                  <a:lnTo>
                    <a:pt x="137845" y="19690"/>
                  </a:lnTo>
                  <a:lnTo>
                    <a:pt x="134759" y="18841"/>
                  </a:lnTo>
                  <a:lnTo>
                    <a:pt x="130797" y="17323"/>
                  </a:lnTo>
                  <a:lnTo>
                    <a:pt x="126250" y="15359"/>
                  </a:lnTo>
                  <a:lnTo>
                    <a:pt x="121314" y="13096"/>
                  </a:lnTo>
                  <a:lnTo>
                    <a:pt x="117071" y="11588"/>
                  </a:lnTo>
                  <a:lnTo>
                    <a:pt x="113290" y="10583"/>
                  </a:lnTo>
                  <a:lnTo>
                    <a:pt x="109817" y="9913"/>
                  </a:lnTo>
                  <a:lnTo>
                    <a:pt x="105596" y="9466"/>
                  </a:lnTo>
                  <a:lnTo>
                    <a:pt x="100878" y="9168"/>
                  </a:lnTo>
                  <a:lnTo>
                    <a:pt x="95827" y="8969"/>
                  </a:lnTo>
                  <a:lnTo>
                    <a:pt x="92460" y="7884"/>
                  </a:lnTo>
                  <a:lnTo>
                    <a:pt x="90215" y="6209"/>
                  </a:lnTo>
                  <a:lnTo>
                    <a:pt x="88718" y="4139"/>
                  </a:lnTo>
                  <a:lnTo>
                    <a:pt x="86769" y="2759"/>
                  </a:lnTo>
                  <a:lnTo>
                    <a:pt x="80426" y="817"/>
                  </a:lnTo>
                  <a:lnTo>
                    <a:pt x="77584" y="107"/>
                  </a:lnTo>
                  <a:lnTo>
                    <a:pt x="71346" y="21"/>
                  </a:lnTo>
                  <a:lnTo>
                    <a:pt x="685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19"/>
            <p:cNvSpPr/>
            <p:nvPr/>
          </p:nvSpPr>
          <p:spPr>
            <a:xfrm>
              <a:off x="7855267" y="1363027"/>
              <a:ext cx="128589" cy="17146"/>
            </a:xfrm>
            <a:custGeom>
              <a:avLst/>
              <a:gdLst/>
              <a:ahLst/>
              <a:cxnLst/>
              <a:rect l="0" t="0" r="0" b="0"/>
              <a:pathLst>
                <a:path w="128589" h="17146">
                  <a:moveTo>
                    <a:pt x="0" y="17145"/>
                  </a:moveTo>
                  <a:lnTo>
                    <a:pt x="4551" y="17145"/>
                  </a:lnTo>
                  <a:lnTo>
                    <a:pt x="6844" y="16192"/>
                  </a:lnTo>
                  <a:lnTo>
                    <a:pt x="9325" y="14605"/>
                  </a:lnTo>
                  <a:lnTo>
                    <a:pt x="11931" y="12594"/>
                  </a:lnTo>
                  <a:lnTo>
                    <a:pt x="15575" y="11254"/>
                  </a:lnTo>
                  <a:lnTo>
                    <a:pt x="19908" y="10360"/>
                  </a:lnTo>
                  <a:lnTo>
                    <a:pt x="24701" y="9764"/>
                  </a:lnTo>
                  <a:lnTo>
                    <a:pt x="29803" y="9367"/>
                  </a:lnTo>
                  <a:lnTo>
                    <a:pt x="35108" y="9102"/>
                  </a:lnTo>
                  <a:lnTo>
                    <a:pt x="49138" y="8729"/>
                  </a:lnTo>
                  <a:lnTo>
                    <a:pt x="88190" y="8575"/>
                  </a:lnTo>
                  <a:lnTo>
                    <a:pt x="91178" y="7622"/>
                  </a:lnTo>
                  <a:lnTo>
                    <a:pt x="94122" y="6034"/>
                  </a:lnTo>
                  <a:lnTo>
                    <a:pt x="97039" y="4022"/>
                  </a:lnTo>
                  <a:lnTo>
                    <a:pt x="99936" y="2682"/>
                  </a:lnTo>
                  <a:lnTo>
                    <a:pt x="102819" y="1788"/>
                  </a:lnTo>
                  <a:lnTo>
                    <a:pt x="105693" y="1192"/>
                  </a:lnTo>
                  <a:lnTo>
                    <a:pt x="109515" y="795"/>
                  </a:lnTo>
                  <a:lnTo>
                    <a:pt x="113968" y="530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20"/>
            <p:cNvSpPr/>
            <p:nvPr/>
          </p:nvSpPr>
          <p:spPr>
            <a:xfrm>
              <a:off x="8001000" y="1225902"/>
              <a:ext cx="171403" cy="265316"/>
            </a:xfrm>
            <a:custGeom>
              <a:avLst/>
              <a:gdLst/>
              <a:ahLst/>
              <a:cxnLst/>
              <a:rect l="0" t="0" r="0" b="0"/>
              <a:pathLst>
                <a:path w="171403" h="265316">
                  <a:moveTo>
                    <a:pt x="0" y="42828"/>
                  </a:moveTo>
                  <a:lnTo>
                    <a:pt x="0" y="38277"/>
                  </a:lnTo>
                  <a:lnTo>
                    <a:pt x="952" y="36936"/>
                  </a:lnTo>
                  <a:lnTo>
                    <a:pt x="2539" y="36042"/>
                  </a:lnTo>
                  <a:lnTo>
                    <a:pt x="7381" y="34608"/>
                  </a:lnTo>
                  <a:lnTo>
                    <a:pt x="10583" y="31872"/>
                  </a:lnTo>
                  <a:lnTo>
                    <a:pt x="15182" y="27481"/>
                  </a:lnTo>
                  <a:lnTo>
                    <a:pt x="20400" y="22354"/>
                  </a:lnTo>
                  <a:lnTo>
                    <a:pt x="24077" y="19654"/>
                  </a:lnTo>
                  <a:lnTo>
                    <a:pt x="28433" y="16901"/>
                  </a:lnTo>
                  <a:lnTo>
                    <a:pt x="33243" y="14113"/>
                  </a:lnTo>
                  <a:lnTo>
                    <a:pt x="37402" y="12254"/>
                  </a:lnTo>
                  <a:lnTo>
                    <a:pt x="41127" y="11016"/>
                  </a:lnTo>
                  <a:lnTo>
                    <a:pt x="44563" y="10189"/>
                  </a:lnTo>
                  <a:lnTo>
                    <a:pt x="48759" y="8686"/>
                  </a:lnTo>
                  <a:lnTo>
                    <a:pt x="53461" y="6732"/>
                  </a:lnTo>
                  <a:lnTo>
                    <a:pt x="58500" y="4476"/>
                  </a:lnTo>
                  <a:lnTo>
                    <a:pt x="63765" y="2972"/>
                  </a:lnTo>
                  <a:lnTo>
                    <a:pt x="69181" y="1970"/>
                  </a:lnTo>
                  <a:lnTo>
                    <a:pt x="74695" y="1302"/>
                  </a:lnTo>
                  <a:lnTo>
                    <a:pt x="79323" y="856"/>
                  </a:lnTo>
                  <a:lnTo>
                    <a:pt x="83363" y="559"/>
                  </a:lnTo>
                  <a:lnTo>
                    <a:pt x="87007" y="361"/>
                  </a:lnTo>
                  <a:lnTo>
                    <a:pt x="96138" y="141"/>
                  </a:lnTo>
                  <a:lnTo>
                    <a:pt x="112970" y="0"/>
                  </a:lnTo>
                  <a:lnTo>
                    <a:pt x="116271" y="941"/>
                  </a:lnTo>
                  <a:lnTo>
                    <a:pt x="119423" y="2520"/>
                  </a:lnTo>
                  <a:lnTo>
                    <a:pt x="122478" y="4526"/>
                  </a:lnTo>
                  <a:lnTo>
                    <a:pt x="125468" y="6816"/>
                  </a:lnTo>
                  <a:lnTo>
                    <a:pt x="128413" y="9295"/>
                  </a:lnTo>
                  <a:lnTo>
                    <a:pt x="131328" y="11900"/>
                  </a:lnTo>
                  <a:lnTo>
                    <a:pt x="137108" y="17334"/>
                  </a:lnTo>
                  <a:lnTo>
                    <a:pt x="139983" y="20117"/>
                  </a:lnTo>
                  <a:lnTo>
                    <a:pt x="141899" y="22925"/>
                  </a:lnTo>
                  <a:lnTo>
                    <a:pt x="144029" y="28584"/>
                  </a:lnTo>
                  <a:lnTo>
                    <a:pt x="144975" y="34275"/>
                  </a:lnTo>
                  <a:lnTo>
                    <a:pt x="145228" y="37126"/>
                  </a:lnTo>
                  <a:lnTo>
                    <a:pt x="142968" y="45373"/>
                  </a:lnTo>
                  <a:lnTo>
                    <a:pt x="141031" y="50240"/>
                  </a:lnTo>
                  <a:lnTo>
                    <a:pt x="136340" y="58187"/>
                  </a:lnTo>
                  <a:lnTo>
                    <a:pt x="133756" y="61640"/>
                  </a:lnTo>
                  <a:lnTo>
                    <a:pt x="130127" y="65846"/>
                  </a:lnTo>
                  <a:lnTo>
                    <a:pt x="125804" y="70556"/>
                  </a:lnTo>
                  <a:lnTo>
                    <a:pt x="113157" y="83746"/>
                  </a:lnTo>
                  <a:lnTo>
                    <a:pt x="91540" y="105579"/>
                  </a:lnTo>
                  <a:lnTo>
                    <a:pt x="88649" y="107522"/>
                  </a:lnTo>
                  <a:lnTo>
                    <a:pt x="85769" y="108817"/>
                  </a:lnTo>
                  <a:lnTo>
                    <a:pt x="82897" y="109681"/>
                  </a:lnTo>
                  <a:lnTo>
                    <a:pt x="80982" y="111209"/>
                  </a:lnTo>
                  <a:lnTo>
                    <a:pt x="79705" y="113180"/>
                  </a:lnTo>
                  <a:lnTo>
                    <a:pt x="78288" y="117910"/>
                  </a:lnTo>
                  <a:lnTo>
                    <a:pt x="77376" y="126168"/>
                  </a:lnTo>
                  <a:lnTo>
                    <a:pt x="77302" y="126963"/>
                  </a:lnTo>
                  <a:lnTo>
                    <a:pt x="78204" y="127493"/>
                  </a:lnTo>
                  <a:lnTo>
                    <a:pt x="81747" y="128082"/>
                  </a:lnTo>
                  <a:lnTo>
                    <a:pt x="86497" y="128343"/>
                  </a:lnTo>
                  <a:lnTo>
                    <a:pt x="91782" y="128460"/>
                  </a:lnTo>
                  <a:lnTo>
                    <a:pt x="97308" y="128511"/>
                  </a:lnTo>
                  <a:lnTo>
                    <a:pt x="100114" y="129477"/>
                  </a:lnTo>
                  <a:lnTo>
                    <a:pt x="102937" y="131074"/>
                  </a:lnTo>
                  <a:lnTo>
                    <a:pt x="105772" y="133091"/>
                  </a:lnTo>
                  <a:lnTo>
                    <a:pt x="109566" y="134436"/>
                  </a:lnTo>
                  <a:lnTo>
                    <a:pt x="114003" y="135332"/>
                  </a:lnTo>
                  <a:lnTo>
                    <a:pt x="118864" y="135930"/>
                  </a:lnTo>
                  <a:lnTo>
                    <a:pt x="123058" y="137281"/>
                  </a:lnTo>
                  <a:lnTo>
                    <a:pt x="126806" y="139134"/>
                  </a:lnTo>
                  <a:lnTo>
                    <a:pt x="130257" y="141322"/>
                  </a:lnTo>
                  <a:lnTo>
                    <a:pt x="134463" y="142780"/>
                  </a:lnTo>
                  <a:lnTo>
                    <a:pt x="139172" y="143753"/>
                  </a:lnTo>
                  <a:lnTo>
                    <a:pt x="144216" y="144401"/>
                  </a:lnTo>
                  <a:lnTo>
                    <a:pt x="148532" y="145786"/>
                  </a:lnTo>
                  <a:lnTo>
                    <a:pt x="152362" y="147661"/>
                  </a:lnTo>
                  <a:lnTo>
                    <a:pt x="155866" y="149864"/>
                  </a:lnTo>
                  <a:lnTo>
                    <a:pt x="159156" y="152285"/>
                  </a:lnTo>
                  <a:lnTo>
                    <a:pt x="162301" y="154852"/>
                  </a:lnTo>
                  <a:lnTo>
                    <a:pt x="165351" y="157515"/>
                  </a:lnTo>
                  <a:lnTo>
                    <a:pt x="167384" y="160244"/>
                  </a:lnTo>
                  <a:lnTo>
                    <a:pt x="169643" y="165815"/>
                  </a:lnTo>
                  <a:lnTo>
                    <a:pt x="170647" y="171466"/>
                  </a:lnTo>
                  <a:lnTo>
                    <a:pt x="171093" y="178105"/>
                  </a:lnTo>
                  <a:lnTo>
                    <a:pt x="171291" y="187406"/>
                  </a:lnTo>
                  <a:lnTo>
                    <a:pt x="171402" y="198802"/>
                  </a:lnTo>
                  <a:lnTo>
                    <a:pt x="170466" y="202055"/>
                  </a:lnTo>
                  <a:lnTo>
                    <a:pt x="166885" y="208210"/>
                  </a:lnTo>
                  <a:lnTo>
                    <a:pt x="163644" y="211185"/>
                  </a:lnTo>
                  <a:lnTo>
                    <a:pt x="159579" y="214121"/>
                  </a:lnTo>
                  <a:lnTo>
                    <a:pt x="154963" y="217031"/>
                  </a:lnTo>
                  <a:lnTo>
                    <a:pt x="150934" y="219923"/>
                  </a:lnTo>
                  <a:lnTo>
                    <a:pt x="147294" y="222804"/>
                  </a:lnTo>
                  <a:lnTo>
                    <a:pt x="143916" y="225677"/>
                  </a:lnTo>
                  <a:lnTo>
                    <a:pt x="139759" y="228544"/>
                  </a:lnTo>
                  <a:lnTo>
                    <a:pt x="135082" y="231409"/>
                  </a:lnTo>
                  <a:lnTo>
                    <a:pt x="130059" y="234271"/>
                  </a:lnTo>
                  <a:lnTo>
                    <a:pt x="119399" y="239991"/>
                  </a:lnTo>
                  <a:lnTo>
                    <a:pt x="97033" y="251424"/>
                  </a:lnTo>
                  <a:lnTo>
                    <a:pt x="91358" y="253329"/>
                  </a:lnTo>
                  <a:lnTo>
                    <a:pt x="85671" y="254600"/>
                  </a:lnTo>
                  <a:lnTo>
                    <a:pt x="79973" y="255447"/>
                  </a:lnTo>
                  <a:lnTo>
                    <a:pt x="75224" y="256964"/>
                  </a:lnTo>
                  <a:lnTo>
                    <a:pt x="71104" y="258927"/>
                  </a:lnTo>
                  <a:lnTo>
                    <a:pt x="67405" y="261189"/>
                  </a:lnTo>
                  <a:lnTo>
                    <a:pt x="63986" y="262697"/>
                  </a:lnTo>
                  <a:lnTo>
                    <a:pt x="60755" y="263702"/>
                  </a:lnTo>
                  <a:lnTo>
                    <a:pt x="57649" y="264372"/>
                  </a:lnTo>
                  <a:lnTo>
                    <a:pt x="54624" y="264819"/>
                  </a:lnTo>
                  <a:lnTo>
                    <a:pt x="51656" y="265117"/>
                  </a:lnTo>
                  <a:lnTo>
                    <a:pt x="48724" y="265315"/>
                  </a:lnTo>
                  <a:lnTo>
                    <a:pt x="46770" y="264495"/>
                  </a:lnTo>
                  <a:lnTo>
                    <a:pt x="45468" y="262996"/>
                  </a:lnTo>
                  <a:lnTo>
                    <a:pt x="44599" y="261044"/>
                  </a:lnTo>
                  <a:lnTo>
                    <a:pt x="43067" y="259743"/>
                  </a:lnTo>
                  <a:lnTo>
                    <a:pt x="41095" y="258875"/>
                  </a:lnTo>
                  <a:lnTo>
                    <a:pt x="35633" y="257483"/>
                  </a:lnTo>
                  <a:lnTo>
                    <a:pt x="35185" y="256416"/>
                  </a:lnTo>
                  <a:lnTo>
                    <a:pt x="34407" y="249789"/>
                  </a:lnTo>
                  <a:lnTo>
                    <a:pt x="34342" y="246571"/>
                  </a:lnTo>
                  <a:lnTo>
                    <a:pt x="34290" y="2399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21"/>
            <p:cNvSpPr/>
            <p:nvPr/>
          </p:nvSpPr>
          <p:spPr>
            <a:xfrm>
              <a:off x="8326755" y="1122997"/>
              <a:ext cx="17146" cy="428626"/>
            </a:xfrm>
            <a:custGeom>
              <a:avLst/>
              <a:gdLst/>
              <a:ahLst/>
              <a:cxnLst/>
              <a:rect l="0" t="0" r="0" b="0"/>
              <a:pathLst>
                <a:path w="17146" h="428626">
                  <a:moveTo>
                    <a:pt x="0" y="0"/>
                  </a:moveTo>
                  <a:lnTo>
                    <a:pt x="0" y="24702"/>
                  </a:lnTo>
                  <a:lnTo>
                    <a:pt x="952" y="28850"/>
                  </a:lnTo>
                  <a:lnTo>
                    <a:pt x="2539" y="32569"/>
                  </a:lnTo>
                  <a:lnTo>
                    <a:pt x="4551" y="36000"/>
                  </a:lnTo>
                  <a:lnTo>
                    <a:pt x="5891" y="40193"/>
                  </a:lnTo>
                  <a:lnTo>
                    <a:pt x="6785" y="44892"/>
                  </a:lnTo>
                  <a:lnTo>
                    <a:pt x="7382" y="49931"/>
                  </a:lnTo>
                  <a:lnTo>
                    <a:pt x="7778" y="55195"/>
                  </a:lnTo>
                  <a:lnTo>
                    <a:pt x="8219" y="66124"/>
                  </a:lnTo>
                  <a:lnTo>
                    <a:pt x="8468" y="82986"/>
                  </a:lnTo>
                  <a:lnTo>
                    <a:pt x="8540" y="100048"/>
                  </a:lnTo>
                  <a:lnTo>
                    <a:pt x="9505" y="106704"/>
                  </a:lnTo>
                  <a:lnTo>
                    <a:pt x="11098" y="113998"/>
                  </a:lnTo>
                  <a:lnTo>
                    <a:pt x="13114" y="121719"/>
                  </a:lnTo>
                  <a:lnTo>
                    <a:pt x="14457" y="128771"/>
                  </a:lnTo>
                  <a:lnTo>
                    <a:pt x="15353" y="135377"/>
                  </a:lnTo>
                  <a:lnTo>
                    <a:pt x="15951" y="141687"/>
                  </a:lnTo>
                  <a:lnTo>
                    <a:pt x="16348" y="148750"/>
                  </a:lnTo>
                  <a:lnTo>
                    <a:pt x="16791" y="164219"/>
                  </a:lnTo>
                  <a:lnTo>
                    <a:pt x="17135" y="232684"/>
                  </a:lnTo>
                  <a:lnTo>
                    <a:pt x="16186" y="240848"/>
                  </a:lnTo>
                  <a:lnTo>
                    <a:pt x="14600" y="249148"/>
                  </a:lnTo>
                  <a:lnTo>
                    <a:pt x="12591" y="257538"/>
                  </a:lnTo>
                  <a:lnTo>
                    <a:pt x="11251" y="265990"/>
                  </a:lnTo>
                  <a:lnTo>
                    <a:pt x="10358" y="274482"/>
                  </a:lnTo>
                  <a:lnTo>
                    <a:pt x="9763" y="283000"/>
                  </a:lnTo>
                  <a:lnTo>
                    <a:pt x="9366" y="290584"/>
                  </a:lnTo>
                  <a:lnTo>
                    <a:pt x="8925" y="304091"/>
                  </a:lnTo>
                  <a:lnTo>
                    <a:pt x="8677" y="322405"/>
                  </a:lnTo>
                  <a:lnTo>
                    <a:pt x="7690" y="329237"/>
                  </a:lnTo>
                  <a:lnTo>
                    <a:pt x="6079" y="336649"/>
                  </a:lnTo>
                  <a:lnTo>
                    <a:pt x="4052" y="344448"/>
                  </a:lnTo>
                  <a:lnTo>
                    <a:pt x="2701" y="350599"/>
                  </a:lnTo>
                  <a:lnTo>
                    <a:pt x="1800" y="355653"/>
                  </a:lnTo>
                  <a:lnTo>
                    <a:pt x="1200" y="359974"/>
                  </a:lnTo>
                  <a:lnTo>
                    <a:pt x="1752" y="364760"/>
                  </a:lnTo>
                  <a:lnTo>
                    <a:pt x="3073" y="369856"/>
                  </a:lnTo>
                  <a:lnTo>
                    <a:pt x="4906" y="375158"/>
                  </a:lnTo>
                  <a:lnTo>
                    <a:pt x="6127" y="379645"/>
                  </a:lnTo>
                  <a:lnTo>
                    <a:pt x="6943" y="383590"/>
                  </a:lnTo>
                  <a:lnTo>
                    <a:pt x="7486" y="387171"/>
                  </a:lnTo>
                  <a:lnTo>
                    <a:pt x="7848" y="390512"/>
                  </a:lnTo>
                  <a:lnTo>
                    <a:pt x="8357" y="399764"/>
                  </a:lnTo>
                  <a:lnTo>
                    <a:pt x="8530" y="411423"/>
                  </a:lnTo>
                  <a:lnTo>
                    <a:pt x="8543" y="414300"/>
                  </a:lnTo>
                  <a:lnTo>
                    <a:pt x="9505" y="416217"/>
                  </a:lnTo>
                  <a:lnTo>
                    <a:pt x="11099" y="417496"/>
                  </a:lnTo>
                  <a:lnTo>
                    <a:pt x="13115" y="418348"/>
                  </a:lnTo>
                  <a:lnTo>
                    <a:pt x="14459" y="419869"/>
                  </a:lnTo>
                  <a:lnTo>
                    <a:pt x="15353" y="421835"/>
                  </a:lnTo>
                  <a:lnTo>
                    <a:pt x="17099" y="428448"/>
                  </a:lnTo>
                  <a:lnTo>
                    <a:pt x="17145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22"/>
            <p:cNvSpPr/>
            <p:nvPr/>
          </p:nvSpPr>
          <p:spPr>
            <a:xfrm>
              <a:off x="6543790" y="1705927"/>
              <a:ext cx="291304" cy="316796"/>
            </a:xfrm>
            <a:custGeom>
              <a:avLst/>
              <a:gdLst/>
              <a:ahLst/>
              <a:cxnLst/>
              <a:rect l="0" t="0" r="0" b="0"/>
              <a:pathLst>
                <a:path w="291304" h="316796">
                  <a:moveTo>
                    <a:pt x="111327" y="34290"/>
                  </a:moveTo>
                  <a:lnTo>
                    <a:pt x="103946" y="34290"/>
                  </a:lnTo>
                  <a:lnTo>
                    <a:pt x="103549" y="33337"/>
                  </a:lnTo>
                  <a:lnTo>
                    <a:pt x="102859" y="26909"/>
                  </a:lnTo>
                  <a:lnTo>
                    <a:pt x="101872" y="26512"/>
                  </a:lnTo>
                  <a:lnTo>
                    <a:pt x="98235" y="26071"/>
                  </a:lnTo>
                  <a:lnTo>
                    <a:pt x="96884" y="25000"/>
                  </a:lnTo>
                  <a:lnTo>
                    <a:pt x="95983" y="23335"/>
                  </a:lnTo>
                  <a:lnTo>
                    <a:pt x="95383" y="21271"/>
                  </a:lnTo>
                  <a:lnTo>
                    <a:pt x="94030" y="19896"/>
                  </a:lnTo>
                  <a:lnTo>
                    <a:pt x="92176" y="18979"/>
                  </a:lnTo>
                  <a:lnTo>
                    <a:pt x="86906" y="17507"/>
                  </a:lnTo>
                  <a:lnTo>
                    <a:pt x="86475" y="18339"/>
                  </a:lnTo>
                  <a:lnTo>
                    <a:pt x="85994" y="21803"/>
                  </a:lnTo>
                  <a:lnTo>
                    <a:pt x="84913" y="23108"/>
                  </a:lnTo>
                  <a:lnTo>
                    <a:pt x="83241" y="23978"/>
                  </a:lnTo>
                  <a:lnTo>
                    <a:pt x="81173" y="24558"/>
                  </a:lnTo>
                  <a:lnTo>
                    <a:pt x="76336" y="27742"/>
                  </a:lnTo>
                  <a:lnTo>
                    <a:pt x="68257" y="34890"/>
                  </a:lnTo>
                  <a:lnTo>
                    <a:pt x="65469" y="37547"/>
                  </a:lnTo>
                  <a:lnTo>
                    <a:pt x="62657" y="39319"/>
                  </a:lnTo>
                  <a:lnTo>
                    <a:pt x="56994" y="41288"/>
                  </a:lnTo>
                  <a:lnTo>
                    <a:pt x="54149" y="43718"/>
                  </a:lnTo>
                  <a:lnTo>
                    <a:pt x="48451" y="51498"/>
                  </a:lnTo>
                  <a:lnTo>
                    <a:pt x="45282" y="58765"/>
                  </a:lnTo>
                  <a:lnTo>
                    <a:pt x="44437" y="62037"/>
                  </a:lnTo>
                  <a:lnTo>
                    <a:pt x="40958" y="68212"/>
                  </a:lnTo>
                  <a:lnTo>
                    <a:pt x="36237" y="75084"/>
                  </a:lnTo>
                  <a:lnTo>
                    <a:pt x="30964" y="84488"/>
                  </a:lnTo>
                  <a:lnTo>
                    <a:pt x="22640" y="100493"/>
                  </a:lnTo>
                  <a:lnTo>
                    <a:pt x="19523" y="109116"/>
                  </a:lnTo>
                  <a:lnTo>
                    <a:pt x="17186" y="117076"/>
                  </a:lnTo>
                  <a:lnTo>
                    <a:pt x="12971" y="126964"/>
                  </a:lnTo>
                  <a:lnTo>
                    <a:pt x="10464" y="135168"/>
                  </a:lnTo>
                  <a:lnTo>
                    <a:pt x="8396" y="142942"/>
                  </a:lnTo>
                  <a:lnTo>
                    <a:pt x="4303" y="152748"/>
                  </a:lnTo>
                  <a:lnTo>
                    <a:pt x="2830" y="158029"/>
                  </a:lnTo>
                  <a:lnTo>
                    <a:pt x="1848" y="163455"/>
                  </a:lnTo>
                  <a:lnTo>
                    <a:pt x="1194" y="168978"/>
                  </a:lnTo>
                  <a:lnTo>
                    <a:pt x="757" y="174564"/>
                  </a:lnTo>
                  <a:lnTo>
                    <a:pt x="467" y="180194"/>
                  </a:lnTo>
                  <a:lnTo>
                    <a:pt x="143" y="191529"/>
                  </a:lnTo>
                  <a:lnTo>
                    <a:pt x="0" y="202916"/>
                  </a:lnTo>
                  <a:lnTo>
                    <a:pt x="914" y="207668"/>
                  </a:lnTo>
                  <a:lnTo>
                    <a:pt x="4469" y="215487"/>
                  </a:lnTo>
                  <a:lnTo>
                    <a:pt x="6685" y="224677"/>
                  </a:lnTo>
                  <a:lnTo>
                    <a:pt x="7276" y="229795"/>
                  </a:lnTo>
                  <a:lnTo>
                    <a:pt x="8622" y="234159"/>
                  </a:lnTo>
                  <a:lnTo>
                    <a:pt x="12658" y="241548"/>
                  </a:lnTo>
                  <a:lnTo>
                    <a:pt x="17627" y="250547"/>
                  </a:lnTo>
                  <a:lnTo>
                    <a:pt x="23010" y="259944"/>
                  </a:lnTo>
                  <a:lnTo>
                    <a:pt x="28577" y="267296"/>
                  </a:lnTo>
                  <a:lnTo>
                    <a:pt x="37067" y="276790"/>
                  </a:lnTo>
                  <a:lnTo>
                    <a:pt x="45615" y="285635"/>
                  </a:lnTo>
                  <a:lnTo>
                    <a:pt x="54180" y="294289"/>
                  </a:lnTo>
                  <a:lnTo>
                    <a:pt x="57989" y="296205"/>
                  </a:lnTo>
                  <a:lnTo>
                    <a:pt x="62433" y="297483"/>
                  </a:lnTo>
                  <a:lnTo>
                    <a:pt x="67301" y="298334"/>
                  </a:lnTo>
                  <a:lnTo>
                    <a:pt x="75250" y="301820"/>
                  </a:lnTo>
                  <a:lnTo>
                    <a:pt x="78704" y="304084"/>
                  </a:lnTo>
                  <a:lnTo>
                    <a:pt x="87620" y="306598"/>
                  </a:lnTo>
                  <a:lnTo>
                    <a:pt x="92665" y="307269"/>
                  </a:lnTo>
                  <a:lnTo>
                    <a:pt x="100810" y="310554"/>
                  </a:lnTo>
                  <a:lnTo>
                    <a:pt x="104316" y="312763"/>
                  </a:lnTo>
                  <a:lnTo>
                    <a:pt x="113292" y="315219"/>
                  </a:lnTo>
                  <a:lnTo>
                    <a:pt x="118351" y="315873"/>
                  </a:lnTo>
                  <a:lnTo>
                    <a:pt x="123630" y="316310"/>
                  </a:lnTo>
                  <a:lnTo>
                    <a:pt x="129054" y="316601"/>
                  </a:lnTo>
                  <a:lnTo>
                    <a:pt x="134575" y="316795"/>
                  </a:lnTo>
                  <a:lnTo>
                    <a:pt x="140161" y="315971"/>
                  </a:lnTo>
                  <a:lnTo>
                    <a:pt x="145790" y="314470"/>
                  </a:lnTo>
                  <a:lnTo>
                    <a:pt x="151447" y="312517"/>
                  </a:lnTo>
                  <a:lnTo>
                    <a:pt x="160273" y="310346"/>
                  </a:lnTo>
                  <a:lnTo>
                    <a:pt x="168323" y="308429"/>
                  </a:lnTo>
                  <a:lnTo>
                    <a:pt x="173137" y="306585"/>
                  </a:lnTo>
                  <a:lnTo>
                    <a:pt x="178252" y="304402"/>
                  </a:lnTo>
                  <a:lnTo>
                    <a:pt x="186474" y="301977"/>
                  </a:lnTo>
                  <a:lnTo>
                    <a:pt x="194256" y="299947"/>
                  </a:lnTo>
                  <a:lnTo>
                    <a:pt x="198998" y="298072"/>
                  </a:lnTo>
                  <a:lnTo>
                    <a:pt x="204064" y="295870"/>
                  </a:lnTo>
                  <a:lnTo>
                    <a:pt x="214774" y="290883"/>
                  </a:lnTo>
                  <a:lnTo>
                    <a:pt x="220297" y="288219"/>
                  </a:lnTo>
                  <a:lnTo>
                    <a:pt x="228973" y="282720"/>
                  </a:lnTo>
                  <a:lnTo>
                    <a:pt x="232620" y="279920"/>
                  </a:lnTo>
                  <a:lnTo>
                    <a:pt x="239213" y="271729"/>
                  </a:lnTo>
                  <a:lnTo>
                    <a:pt x="245318" y="262691"/>
                  </a:lnTo>
                  <a:lnTo>
                    <a:pt x="251206" y="255499"/>
                  </a:lnTo>
                  <a:lnTo>
                    <a:pt x="259538" y="246588"/>
                  </a:lnTo>
                  <a:lnTo>
                    <a:pt x="285278" y="220411"/>
                  </a:lnTo>
                  <a:lnTo>
                    <a:pt x="287302" y="216473"/>
                  </a:lnTo>
                  <a:lnTo>
                    <a:pt x="289551" y="207018"/>
                  </a:lnTo>
                  <a:lnTo>
                    <a:pt x="290151" y="201830"/>
                  </a:lnTo>
                  <a:lnTo>
                    <a:pt x="290550" y="196465"/>
                  </a:lnTo>
                  <a:lnTo>
                    <a:pt x="290994" y="186378"/>
                  </a:lnTo>
                  <a:lnTo>
                    <a:pt x="291192" y="178720"/>
                  </a:lnTo>
                  <a:lnTo>
                    <a:pt x="291303" y="164502"/>
                  </a:lnTo>
                  <a:lnTo>
                    <a:pt x="290366" y="160151"/>
                  </a:lnTo>
                  <a:lnTo>
                    <a:pt x="286785" y="152776"/>
                  </a:lnTo>
                  <a:lnTo>
                    <a:pt x="282018" y="143783"/>
                  </a:lnTo>
                  <a:lnTo>
                    <a:pt x="277678" y="134388"/>
                  </a:lnTo>
                  <a:lnTo>
                    <a:pt x="275748" y="127038"/>
                  </a:lnTo>
                  <a:lnTo>
                    <a:pt x="272351" y="118057"/>
                  </a:lnTo>
                  <a:lnTo>
                    <a:pt x="267666" y="108667"/>
                  </a:lnTo>
                  <a:lnTo>
                    <a:pt x="262409" y="101319"/>
                  </a:lnTo>
                  <a:lnTo>
                    <a:pt x="256897" y="92338"/>
                  </a:lnTo>
                  <a:lnTo>
                    <a:pt x="254093" y="87276"/>
                  </a:lnTo>
                  <a:lnTo>
                    <a:pt x="245899" y="79112"/>
                  </a:lnTo>
                  <a:lnTo>
                    <a:pt x="241047" y="75601"/>
                  </a:lnTo>
                  <a:lnTo>
                    <a:pt x="235907" y="72308"/>
                  </a:lnTo>
                  <a:lnTo>
                    <a:pt x="230576" y="69161"/>
                  </a:lnTo>
                  <a:lnTo>
                    <a:pt x="225116" y="66110"/>
                  </a:lnTo>
                  <a:lnTo>
                    <a:pt x="213970" y="60180"/>
                  </a:lnTo>
                  <a:lnTo>
                    <a:pt x="208331" y="57265"/>
                  </a:lnTo>
                  <a:lnTo>
                    <a:pt x="199525" y="54026"/>
                  </a:lnTo>
                  <a:lnTo>
                    <a:pt x="191484" y="51634"/>
                  </a:lnTo>
                  <a:lnTo>
                    <a:pt x="186672" y="49663"/>
                  </a:lnTo>
                  <a:lnTo>
                    <a:pt x="181560" y="47396"/>
                  </a:lnTo>
                  <a:lnTo>
                    <a:pt x="173339" y="42337"/>
                  </a:lnTo>
                  <a:lnTo>
                    <a:pt x="166511" y="36914"/>
                  </a:lnTo>
                  <a:lnTo>
                    <a:pt x="160301" y="31329"/>
                  </a:lnTo>
                  <a:lnTo>
                    <a:pt x="151450" y="22829"/>
                  </a:lnTo>
                  <a:lnTo>
                    <a:pt x="142794" y="14278"/>
                  </a:lnTo>
                  <a:lnTo>
                    <a:pt x="139926" y="12377"/>
                  </a:lnTo>
                  <a:lnTo>
                    <a:pt x="134197" y="10263"/>
                  </a:lnTo>
                  <a:lnTo>
                    <a:pt x="132289" y="8747"/>
                  </a:lnTo>
                  <a:lnTo>
                    <a:pt x="131017" y="6784"/>
                  </a:lnTo>
                  <a:lnTo>
                    <a:pt x="12847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23"/>
            <p:cNvSpPr/>
            <p:nvPr/>
          </p:nvSpPr>
          <p:spPr>
            <a:xfrm>
              <a:off x="6955155" y="1740217"/>
              <a:ext cx="274203" cy="265748"/>
            </a:xfrm>
            <a:custGeom>
              <a:avLst/>
              <a:gdLst/>
              <a:ahLst/>
              <a:cxnLst/>
              <a:rect l="0" t="0" r="0" b="0"/>
              <a:pathLst>
                <a:path w="274203" h="265748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1" y="8220"/>
                  </a:lnTo>
                  <a:lnTo>
                    <a:pt x="6844" y="9290"/>
                  </a:lnTo>
                  <a:lnTo>
                    <a:pt x="14621" y="15347"/>
                  </a:lnTo>
                  <a:lnTo>
                    <a:pt x="20151" y="20473"/>
                  </a:lnTo>
                  <a:lnTo>
                    <a:pt x="22959" y="22221"/>
                  </a:lnTo>
                  <a:lnTo>
                    <a:pt x="28619" y="24164"/>
                  </a:lnTo>
                  <a:lnTo>
                    <a:pt x="36849" y="27567"/>
                  </a:lnTo>
                  <a:lnTo>
                    <a:pt x="41711" y="29808"/>
                  </a:lnTo>
                  <a:lnTo>
                    <a:pt x="49653" y="34838"/>
                  </a:lnTo>
                  <a:lnTo>
                    <a:pt x="53104" y="37513"/>
                  </a:lnTo>
                  <a:lnTo>
                    <a:pt x="57310" y="39296"/>
                  </a:lnTo>
                  <a:lnTo>
                    <a:pt x="62019" y="40485"/>
                  </a:lnTo>
                  <a:lnTo>
                    <a:pt x="67063" y="41277"/>
                  </a:lnTo>
                  <a:lnTo>
                    <a:pt x="72331" y="42758"/>
                  </a:lnTo>
                  <a:lnTo>
                    <a:pt x="77749" y="44698"/>
                  </a:lnTo>
                  <a:lnTo>
                    <a:pt x="83264" y="46944"/>
                  </a:lnTo>
                  <a:lnTo>
                    <a:pt x="87894" y="49393"/>
                  </a:lnTo>
                  <a:lnTo>
                    <a:pt x="99915" y="57392"/>
                  </a:lnTo>
                  <a:lnTo>
                    <a:pt x="104709" y="60169"/>
                  </a:lnTo>
                  <a:lnTo>
                    <a:pt x="109811" y="62972"/>
                  </a:lnTo>
                  <a:lnTo>
                    <a:pt x="116070" y="65794"/>
                  </a:lnTo>
                  <a:lnTo>
                    <a:pt x="123100" y="68628"/>
                  </a:lnTo>
                  <a:lnTo>
                    <a:pt x="130644" y="71469"/>
                  </a:lnTo>
                  <a:lnTo>
                    <a:pt x="137578" y="73364"/>
                  </a:lnTo>
                  <a:lnTo>
                    <a:pt x="144107" y="74627"/>
                  </a:lnTo>
                  <a:lnTo>
                    <a:pt x="150363" y="75469"/>
                  </a:lnTo>
                  <a:lnTo>
                    <a:pt x="156439" y="76982"/>
                  </a:lnTo>
                  <a:lnTo>
                    <a:pt x="162395" y="78944"/>
                  </a:lnTo>
                  <a:lnTo>
                    <a:pt x="168271" y="81204"/>
                  </a:lnTo>
                  <a:lnTo>
                    <a:pt x="174093" y="83664"/>
                  </a:lnTo>
                  <a:lnTo>
                    <a:pt x="179880" y="86256"/>
                  </a:lnTo>
                  <a:lnTo>
                    <a:pt x="185642" y="88936"/>
                  </a:lnTo>
                  <a:lnTo>
                    <a:pt x="190436" y="90723"/>
                  </a:lnTo>
                  <a:lnTo>
                    <a:pt x="198303" y="92709"/>
                  </a:lnTo>
                  <a:lnTo>
                    <a:pt x="202687" y="94191"/>
                  </a:lnTo>
                  <a:lnTo>
                    <a:pt x="207514" y="96132"/>
                  </a:lnTo>
                  <a:lnTo>
                    <a:pt x="212638" y="98378"/>
                  </a:lnTo>
                  <a:lnTo>
                    <a:pt x="223410" y="103414"/>
                  </a:lnTo>
                  <a:lnTo>
                    <a:pt x="228949" y="106090"/>
                  </a:lnTo>
                  <a:lnTo>
                    <a:pt x="233596" y="107874"/>
                  </a:lnTo>
                  <a:lnTo>
                    <a:pt x="241297" y="109857"/>
                  </a:lnTo>
                  <a:lnTo>
                    <a:pt x="247896" y="113278"/>
                  </a:lnTo>
                  <a:lnTo>
                    <a:pt x="254003" y="117973"/>
                  </a:lnTo>
                  <a:lnTo>
                    <a:pt x="261844" y="125019"/>
                  </a:lnTo>
                  <a:lnTo>
                    <a:pt x="264012" y="127002"/>
                  </a:lnTo>
                  <a:lnTo>
                    <a:pt x="265543" y="127530"/>
                  </a:lnTo>
                  <a:lnTo>
                    <a:pt x="269784" y="128118"/>
                  </a:lnTo>
                  <a:lnTo>
                    <a:pt x="271296" y="129227"/>
                  </a:lnTo>
                  <a:lnTo>
                    <a:pt x="272304" y="130919"/>
                  </a:lnTo>
                  <a:lnTo>
                    <a:pt x="273921" y="135927"/>
                  </a:lnTo>
                  <a:lnTo>
                    <a:pt x="274202" y="141346"/>
                  </a:lnTo>
                  <a:lnTo>
                    <a:pt x="273289" y="142808"/>
                  </a:lnTo>
                  <a:lnTo>
                    <a:pt x="271727" y="143783"/>
                  </a:lnTo>
                  <a:lnTo>
                    <a:pt x="264629" y="146428"/>
                  </a:lnTo>
                  <a:lnTo>
                    <a:pt x="256996" y="150169"/>
                  </a:lnTo>
                  <a:lnTo>
                    <a:pt x="249792" y="155007"/>
                  </a:lnTo>
                  <a:lnTo>
                    <a:pt x="243416" y="160332"/>
                  </a:lnTo>
                  <a:lnTo>
                    <a:pt x="237407" y="165874"/>
                  </a:lnTo>
                  <a:lnTo>
                    <a:pt x="229021" y="171512"/>
                  </a:lnTo>
                  <a:lnTo>
                    <a:pt x="224119" y="174349"/>
                  </a:lnTo>
                  <a:lnTo>
                    <a:pt x="213591" y="180041"/>
                  </a:lnTo>
                  <a:lnTo>
                    <a:pt x="208116" y="182892"/>
                  </a:lnTo>
                  <a:lnTo>
                    <a:pt x="203514" y="186698"/>
                  </a:lnTo>
                  <a:lnTo>
                    <a:pt x="199493" y="191141"/>
                  </a:lnTo>
                  <a:lnTo>
                    <a:pt x="195861" y="196007"/>
                  </a:lnTo>
                  <a:lnTo>
                    <a:pt x="191533" y="200204"/>
                  </a:lnTo>
                  <a:lnTo>
                    <a:pt x="186744" y="203954"/>
                  </a:lnTo>
                  <a:lnTo>
                    <a:pt x="181645" y="207407"/>
                  </a:lnTo>
                  <a:lnTo>
                    <a:pt x="175389" y="210661"/>
                  </a:lnTo>
                  <a:lnTo>
                    <a:pt x="168361" y="213783"/>
                  </a:lnTo>
                  <a:lnTo>
                    <a:pt x="160818" y="216817"/>
                  </a:lnTo>
                  <a:lnTo>
                    <a:pt x="154837" y="219792"/>
                  </a:lnTo>
                  <a:lnTo>
                    <a:pt x="149897" y="222728"/>
                  </a:lnTo>
                  <a:lnTo>
                    <a:pt x="145651" y="225638"/>
                  </a:lnTo>
                  <a:lnTo>
                    <a:pt x="140916" y="228530"/>
                  </a:lnTo>
                  <a:lnTo>
                    <a:pt x="135854" y="231411"/>
                  </a:lnTo>
                  <a:lnTo>
                    <a:pt x="125149" y="237152"/>
                  </a:lnTo>
                  <a:lnTo>
                    <a:pt x="114042" y="242879"/>
                  </a:lnTo>
                  <a:lnTo>
                    <a:pt x="109365" y="245739"/>
                  </a:lnTo>
                  <a:lnTo>
                    <a:pt x="101629" y="251457"/>
                  </a:lnTo>
                  <a:lnTo>
                    <a:pt x="95016" y="254634"/>
                  </a:lnTo>
                  <a:lnTo>
                    <a:pt x="91919" y="255481"/>
                  </a:lnTo>
                  <a:lnTo>
                    <a:pt x="85937" y="258962"/>
                  </a:lnTo>
                  <a:lnTo>
                    <a:pt x="77152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24"/>
            <p:cNvSpPr/>
            <p:nvPr/>
          </p:nvSpPr>
          <p:spPr>
            <a:xfrm>
              <a:off x="7400925" y="1698581"/>
              <a:ext cx="358187" cy="315912"/>
            </a:xfrm>
            <a:custGeom>
              <a:avLst/>
              <a:gdLst/>
              <a:ahLst/>
              <a:cxnLst/>
              <a:rect l="0" t="0" r="0" b="0"/>
              <a:pathLst>
                <a:path w="358187" h="315912">
                  <a:moveTo>
                    <a:pt x="0" y="41636"/>
                  </a:moveTo>
                  <a:lnTo>
                    <a:pt x="4550" y="37085"/>
                  </a:lnTo>
                  <a:lnTo>
                    <a:pt x="6844" y="35745"/>
                  </a:lnTo>
                  <a:lnTo>
                    <a:pt x="15574" y="32905"/>
                  </a:lnTo>
                  <a:lnTo>
                    <a:pt x="24701" y="28866"/>
                  </a:lnTo>
                  <a:lnTo>
                    <a:pt x="32568" y="23895"/>
                  </a:lnTo>
                  <a:lnTo>
                    <a:pt x="36000" y="21236"/>
                  </a:lnTo>
                  <a:lnTo>
                    <a:pt x="41144" y="19464"/>
                  </a:lnTo>
                  <a:lnTo>
                    <a:pt x="47431" y="18282"/>
                  </a:lnTo>
                  <a:lnTo>
                    <a:pt x="54481" y="17494"/>
                  </a:lnTo>
                  <a:lnTo>
                    <a:pt x="61086" y="16017"/>
                  </a:lnTo>
                  <a:lnTo>
                    <a:pt x="67394" y="14079"/>
                  </a:lnTo>
                  <a:lnTo>
                    <a:pt x="73504" y="11835"/>
                  </a:lnTo>
                  <a:lnTo>
                    <a:pt x="80435" y="10338"/>
                  </a:lnTo>
                  <a:lnTo>
                    <a:pt x="87914" y="9341"/>
                  </a:lnTo>
                  <a:lnTo>
                    <a:pt x="95756" y="8676"/>
                  </a:lnTo>
                  <a:lnTo>
                    <a:pt x="103842" y="8233"/>
                  </a:lnTo>
                  <a:lnTo>
                    <a:pt x="120446" y="7740"/>
                  </a:lnTo>
                  <a:lnTo>
                    <a:pt x="127923" y="6656"/>
                  </a:lnTo>
                  <a:lnTo>
                    <a:pt x="134812" y="4981"/>
                  </a:lnTo>
                  <a:lnTo>
                    <a:pt x="141309" y="2912"/>
                  </a:lnTo>
                  <a:lnTo>
                    <a:pt x="148499" y="1533"/>
                  </a:lnTo>
                  <a:lnTo>
                    <a:pt x="156149" y="613"/>
                  </a:lnTo>
                  <a:lnTo>
                    <a:pt x="164107" y="0"/>
                  </a:lnTo>
                  <a:lnTo>
                    <a:pt x="171317" y="543"/>
                  </a:lnTo>
                  <a:lnTo>
                    <a:pt x="178028" y="1859"/>
                  </a:lnTo>
                  <a:lnTo>
                    <a:pt x="184408" y="3688"/>
                  </a:lnTo>
                  <a:lnTo>
                    <a:pt x="194036" y="5720"/>
                  </a:lnTo>
                  <a:lnTo>
                    <a:pt x="197937" y="6262"/>
                  </a:lnTo>
                  <a:lnTo>
                    <a:pt x="201490" y="7576"/>
                  </a:lnTo>
                  <a:lnTo>
                    <a:pt x="207979" y="11576"/>
                  </a:lnTo>
                  <a:lnTo>
                    <a:pt x="216987" y="19183"/>
                  </a:lnTo>
                  <a:lnTo>
                    <a:pt x="225688" y="27469"/>
                  </a:lnTo>
                  <a:lnTo>
                    <a:pt x="227611" y="30286"/>
                  </a:lnTo>
                  <a:lnTo>
                    <a:pt x="229748" y="35957"/>
                  </a:lnTo>
                  <a:lnTo>
                    <a:pt x="230951" y="44504"/>
                  </a:lnTo>
                  <a:lnTo>
                    <a:pt x="228692" y="52753"/>
                  </a:lnTo>
                  <a:lnTo>
                    <a:pt x="224513" y="61817"/>
                  </a:lnTo>
                  <a:lnTo>
                    <a:pt x="219481" y="69020"/>
                  </a:lnTo>
                  <a:lnTo>
                    <a:pt x="211529" y="77937"/>
                  </a:lnTo>
                  <a:lnTo>
                    <a:pt x="201645" y="87297"/>
                  </a:lnTo>
                  <a:lnTo>
                    <a:pt x="190903" y="94632"/>
                  </a:lnTo>
                  <a:lnTo>
                    <a:pt x="179778" y="103608"/>
                  </a:lnTo>
                  <a:lnTo>
                    <a:pt x="174145" y="108668"/>
                  </a:lnTo>
                  <a:lnTo>
                    <a:pt x="167531" y="112994"/>
                  </a:lnTo>
                  <a:lnTo>
                    <a:pt x="160265" y="116831"/>
                  </a:lnTo>
                  <a:lnTo>
                    <a:pt x="152563" y="120341"/>
                  </a:lnTo>
                  <a:lnTo>
                    <a:pt x="141465" y="126781"/>
                  </a:lnTo>
                  <a:lnTo>
                    <a:pt x="137173" y="129832"/>
                  </a:lnTo>
                  <a:lnTo>
                    <a:pt x="127323" y="133222"/>
                  </a:lnTo>
                  <a:lnTo>
                    <a:pt x="122029" y="134126"/>
                  </a:lnTo>
                  <a:lnTo>
                    <a:pt x="113607" y="137670"/>
                  </a:lnTo>
                  <a:lnTo>
                    <a:pt x="106690" y="141468"/>
                  </a:lnTo>
                  <a:lnTo>
                    <a:pt x="95511" y="144239"/>
                  </a:lnTo>
                  <a:lnTo>
                    <a:pt x="94345" y="144496"/>
                  </a:lnTo>
                  <a:lnTo>
                    <a:pt x="98862" y="144503"/>
                  </a:lnTo>
                  <a:lnTo>
                    <a:pt x="106168" y="141965"/>
                  </a:lnTo>
                  <a:lnTo>
                    <a:pt x="115766" y="137662"/>
                  </a:lnTo>
                  <a:lnTo>
                    <a:pt x="126381" y="132574"/>
                  </a:lnTo>
                  <a:lnTo>
                    <a:pt x="132832" y="130836"/>
                  </a:lnTo>
                  <a:lnTo>
                    <a:pt x="139989" y="129678"/>
                  </a:lnTo>
                  <a:lnTo>
                    <a:pt x="147618" y="128906"/>
                  </a:lnTo>
                  <a:lnTo>
                    <a:pt x="155562" y="127438"/>
                  </a:lnTo>
                  <a:lnTo>
                    <a:pt x="163716" y="125508"/>
                  </a:lnTo>
                  <a:lnTo>
                    <a:pt x="172008" y="123268"/>
                  </a:lnTo>
                  <a:lnTo>
                    <a:pt x="180395" y="121775"/>
                  </a:lnTo>
                  <a:lnTo>
                    <a:pt x="188843" y="120779"/>
                  </a:lnTo>
                  <a:lnTo>
                    <a:pt x="197333" y="120116"/>
                  </a:lnTo>
                  <a:lnTo>
                    <a:pt x="206802" y="119673"/>
                  </a:lnTo>
                  <a:lnTo>
                    <a:pt x="227485" y="119182"/>
                  </a:lnTo>
                  <a:lnTo>
                    <a:pt x="238334" y="120003"/>
                  </a:lnTo>
                  <a:lnTo>
                    <a:pt x="249377" y="121503"/>
                  </a:lnTo>
                  <a:lnTo>
                    <a:pt x="260549" y="123456"/>
                  </a:lnTo>
                  <a:lnTo>
                    <a:pt x="270854" y="125710"/>
                  </a:lnTo>
                  <a:lnTo>
                    <a:pt x="280582" y="128166"/>
                  </a:lnTo>
                  <a:lnTo>
                    <a:pt x="289924" y="130755"/>
                  </a:lnTo>
                  <a:lnTo>
                    <a:pt x="298058" y="133434"/>
                  </a:lnTo>
                  <a:lnTo>
                    <a:pt x="305385" y="136172"/>
                  </a:lnTo>
                  <a:lnTo>
                    <a:pt x="312175" y="138950"/>
                  </a:lnTo>
                  <a:lnTo>
                    <a:pt x="318606" y="141755"/>
                  </a:lnTo>
                  <a:lnTo>
                    <a:pt x="330833" y="147411"/>
                  </a:lnTo>
                  <a:lnTo>
                    <a:pt x="335808" y="151205"/>
                  </a:lnTo>
                  <a:lnTo>
                    <a:pt x="343875" y="160501"/>
                  </a:lnTo>
                  <a:lnTo>
                    <a:pt x="347360" y="165647"/>
                  </a:lnTo>
                  <a:lnTo>
                    <a:pt x="350636" y="170982"/>
                  </a:lnTo>
                  <a:lnTo>
                    <a:pt x="353772" y="176444"/>
                  </a:lnTo>
                  <a:lnTo>
                    <a:pt x="355863" y="181991"/>
                  </a:lnTo>
                  <a:lnTo>
                    <a:pt x="357257" y="187593"/>
                  </a:lnTo>
                  <a:lnTo>
                    <a:pt x="358186" y="193233"/>
                  </a:lnTo>
                  <a:lnTo>
                    <a:pt x="357854" y="198898"/>
                  </a:lnTo>
                  <a:lnTo>
                    <a:pt x="356679" y="204580"/>
                  </a:lnTo>
                  <a:lnTo>
                    <a:pt x="354943" y="210273"/>
                  </a:lnTo>
                  <a:lnTo>
                    <a:pt x="352834" y="215973"/>
                  </a:lnTo>
                  <a:lnTo>
                    <a:pt x="350475" y="221678"/>
                  </a:lnTo>
                  <a:lnTo>
                    <a:pt x="347950" y="227387"/>
                  </a:lnTo>
                  <a:lnTo>
                    <a:pt x="344361" y="233097"/>
                  </a:lnTo>
                  <a:lnTo>
                    <a:pt x="340064" y="238809"/>
                  </a:lnTo>
                  <a:lnTo>
                    <a:pt x="335295" y="244522"/>
                  </a:lnTo>
                  <a:lnTo>
                    <a:pt x="330210" y="250236"/>
                  </a:lnTo>
                  <a:lnTo>
                    <a:pt x="319479" y="261665"/>
                  </a:lnTo>
                  <a:lnTo>
                    <a:pt x="302729" y="278809"/>
                  </a:lnTo>
                  <a:lnTo>
                    <a:pt x="295164" y="283571"/>
                  </a:lnTo>
                  <a:lnTo>
                    <a:pt x="286311" y="287699"/>
                  </a:lnTo>
                  <a:lnTo>
                    <a:pt x="267267" y="294825"/>
                  </a:lnTo>
                  <a:lnTo>
                    <a:pt x="231757" y="307161"/>
                  </a:lnTo>
                  <a:lnTo>
                    <a:pt x="223085" y="310092"/>
                  </a:lnTo>
                  <a:lnTo>
                    <a:pt x="214445" y="312047"/>
                  </a:lnTo>
                  <a:lnTo>
                    <a:pt x="205829" y="313350"/>
                  </a:lnTo>
                  <a:lnTo>
                    <a:pt x="197227" y="314219"/>
                  </a:lnTo>
                  <a:lnTo>
                    <a:pt x="189586" y="314798"/>
                  </a:lnTo>
                  <a:lnTo>
                    <a:pt x="182588" y="315184"/>
                  </a:lnTo>
                  <a:lnTo>
                    <a:pt x="169733" y="315613"/>
                  </a:lnTo>
                  <a:lnTo>
                    <a:pt x="150833" y="315854"/>
                  </a:lnTo>
                  <a:lnTo>
                    <a:pt x="135617" y="315911"/>
                  </a:lnTo>
                  <a:lnTo>
                    <a:pt x="128511" y="314974"/>
                  </a:lnTo>
                  <a:lnTo>
                    <a:pt x="121869" y="313396"/>
                  </a:lnTo>
                  <a:lnTo>
                    <a:pt x="115537" y="311392"/>
                  </a:lnTo>
                  <a:lnTo>
                    <a:pt x="109409" y="310056"/>
                  </a:lnTo>
                  <a:lnTo>
                    <a:pt x="103420" y="309165"/>
                  </a:lnTo>
                  <a:lnTo>
                    <a:pt x="97521" y="308571"/>
                  </a:lnTo>
                  <a:lnTo>
                    <a:pt x="93589" y="307223"/>
                  </a:lnTo>
                  <a:lnTo>
                    <a:pt x="90968" y="305372"/>
                  </a:lnTo>
                  <a:lnTo>
                    <a:pt x="89220" y="303184"/>
                  </a:lnTo>
                  <a:lnTo>
                    <a:pt x="87103" y="301727"/>
                  </a:lnTo>
                  <a:lnTo>
                    <a:pt x="82209" y="300107"/>
                  </a:lnTo>
                  <a:lnTo>
                    <a:pt x="74100" y="299195"/>
                  </a:lnTo>
                  <a:lnTo>
                    <a:pt x="71307" y="298114"/>
                  </a:lnTo>
                  <a:lnTo>
                    <a:pt x="60154" y="290346"/>
                  </a:lnTo>
                  <a:lnTo>
                    <a:pt x="60007" y="2988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25"/>
            <p:cNvSpPr/>
            <p:nvPr/>
          </p:nvSpPr>
          <p:spPr>
            <a:xfrm>
              <a:off x="5300662" y="2125980"/>
              <a:ext cx="488634" cy="291466"/>
            </a:xfrm>
            <a:custGeom>
              <a:avLst/>
              <a:gdLst/>
              <a:ahLst/>
              <a:cxnLst/>
              <a:rect l="0" t="0" r="0" b="0"/>
              <a:pathLst>
                <a:path w="488634" h="291466">
                  <a:moveTo>
                    <a:pt x="0" y="291465"/>
                  </a:moveTo>
                  <a:lnTo>
                    <a:pt x="0" y="286914"/>
                  </a:lnTo>
                  <a:lnTo>
                    <a:pt x="953" y="284620"/>
                  </a:lnTo>
                  <a:lnTo>
                    <a:pt x="4551" y="279533"/>
                  </a:lnTo>
                  <a:lnTo>
                    <a:pt x="11865" y="274097"/>
                  </a:lnTo>
                  <a:lnTo>
                    <a:pt x="24153" y="265681"/>
                  </a:lnTo>
                  <a:lnTo>
                    <a:pt x="31690" y="260003"/>
                  </a:lnTo>
                  <a:lnTo>
                    <a:pt x="47596" y="250498"/>
                  </a:lnTo>
                  <a:lnTo>
                    <a:pt x="69982" y="236041"/>
                  </a:lnTo>
                  <a:lnTo>
                    <a:pt x="137215" y="191408"/>
                  </a:lnTo>
                  <a:lnTo>
                    <a:pt x="156869" y="177462"/>
                  </a:lnTo>
                  <a:lnTo>
                    <a:pt x="177352" y="162692"/>
                  </a:lnTo>
                  <a:lnTo>
                    <a:pt x="195981" y="149777"/>
                  </a:lnTo>
                  <a:lnTo>
                    <a:pt x="205902" y="143666"/>
                  </a:lnTo>
                  <a:lnTo>
                    <a:pt x="216325" y="137688"/>
                  </a:lnTo>
                  <a:lnTo>
                    <a:pt x="227084" y="131796"/>
                  </a:lnTo>
                  <a:lnTo>
                    <a:pt x="237115" y="125964"/>
                  </a:lnTo>
                  <a:lnTo>
                    <a:pt x="255879" y="114404"/>
                  </a:lnTo>
                  <a:lnTo>
                    <a:pt x="265836" y="108654"/>
                  </a:lnTo>
                  <a:lnTo>
                    <a:pt x="287060" y="97186"/>
                  </a:lnTo>
                  <a:lnTo>
                    <a:pt x="297100" y="91460"/>
                  </a:lnTo>
                  <a:lnTo>
                    <a:pt x="306652" y="85738"/>
                  </a:lnTo>
                  <a:lnTo>
                    <a:pt x="324885" y="74301"/>
                  </a:lnTo>
                  <a:lnTo>
                    <a:pt x="368503" y="45720"/>
                  </a:lnTo>
                  <a:lnTo>
                    <a:pt x="377113" y="40958"/>
                  </a:lnTo>
                  <a:lnTo>
                    <a:pt x="385712" y="36830"/>
                  </a:lnTo>
                  <a:lnTo>
                    <a:pt x="394302" y="33126"/>
                  </a:lnTo>
                  <a:lnTo>
                    <a:pt x="408925" y="26470"/>
                  </a:lnTo>
                  <a:lnTo>
                    <a:pt x="422727" y="20337"/>
                  </a:lnTo>
                  <a:lnTo>
                    <a:pt x="430408" y="17368"/>
                  </a:lnTo>
                  <a:lnTo>
                    <a:pt x="444658" y="11529"/>
                  </a:lnTo>
                  <a:lnTo>
                    <a:pt x="458034" y="3839"/>
                  </a:lnTo>
                  <a:lnTo>
                    <a:pt x="464874" y="1706"/>
                  </a:lnTo>
                  <a:lnTo>
                    <a:pt x="479904" y="13"/>
                  </a:lnTo>
                  <a:lnTo>
                    <a:pt x="48863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26"/>
            <p:cNvSpPr/>
            <p:nvPr/>
          </p:nvSpPr>
          <p:spPr>
            <a:xfrm>
              <a:off x="5360670" y="2100262"/>
              <a:ext cx="754381" cy="462885"/>
            </a:xfrm>
            <a:custGeom>
              <a:avLst/>
              <a:gdLst/>
              <a:ahLst/>
              <a:cxnLst/>
              <a:rect l="0" t="0" r="0" b="0"/>
              <a:pathLst>
                <a:path w="754381" h="462885">
                  <a:moveTo>
                    <a:pt x="0" y="445770"/>
                  </a:moveTo>
                  <a:lnTo>
                    <a:pt x="0" y="462810"/>
                  </a:lnTo>
                  <a:lnTo>
                    <a:pt x="4550" y="462884"/>
                  </a:lnTo>
                  <a:lnTo>
                    <a:pt x="5891" y="461942"/>
                  </a:lnTo>
                  <a:lnTo>
                    <a:pt x="6785" y="460361"/>
                  </a:lnTo>
                  <a:lnTo>
                    <a:pt x="7381" y="458355"/>
                  </a:lnTo>
                  <a:lnTo>
                    <a:pt x="10583" y="453586"/>
                  </a:lnTo>
                  <a:lnTo>
                    <a:pt x="12770" y="450981"/>
                  </a:lnTo>
                  <a:lnTo>
                    <a:pt x="29015" y="439003"/>
                  </a:lnTo>
                  <a:lnTo>
                    <a:pt x="36073" y="429745"/>
                  </a:lnTo>
                  <a:lnTo>
                    <a:pt x="47465" y="421820"/>
                  </a:lnTo>
                  <a:lnTo>
                    <a:pt x="61100" y="414171"/>
                  </a:lnTo>
                  <a:lnTo>
                    <a:pt x="80439" y="399154"/>
                  </a:lnTo>
                  <a:lnTo>
                    <a:pt x="124998" y="366806"/>
                  </a:lnTo>
                  <a:lnTo>
                    <a:pt x="134767" y="358837"/>
                  </a:lnTo>
                  <a:lnTo>
                    <a:pt x="144137" y="350668"/>
                  </a:lnTo>
                  <a:lnTo>
                    <a:pt x="153241" y="342363"/>
                  </a:lnTo>
                  <a:lnTo>
                    <a:pt x="173517" y="328057"/>
                  </a:lnTo>
                  <a:lnTo>
                    <a:pt x="195228" y="314395"/>
                  </a:lnTo>
                  <a:lnTo>
                    <a:pt x="206352" y="306752"/>
                  </a:lnTo>
                  <a:lnTo>
                    <a:pt x="228872" y="290639"/>
                  </a:lnTo>
                  <a:lnTo>
                    <a:pt x="251581" y="273953"/>
                  </a:lnTo>
                  <a:lnTo>
                    <a:pt x="274374" y="259552"/>
                  </a:lnTo>
                  <a:lnTo>
                    <a:pt x="311165" y="238194"/>
                  </a:lnTo>
                  <a:lnTo>
                    <a:pt x="324601" y="230234"/>
                  </a:lnTo>
                  <a:lnTo>
                    <a:pt x="337368" y="222069"/>
                  </a:lnTo>
                  <a:lnTo>
                    <a:pt x="349689" y="213769"/>
                  </a:lnTo>
                  <a:lnTo>
                    <a:pt x="361714" y="205377"/>
                  </a:lnTo>
                  <a:lnTo>
                    <a:pt x="374492" y="196926"/>
                  </a:lnTo>
                  <a:lnTo>
                    <a:pt x="401391" y="179915"/>
                  </a:lnTo>
                  <a:lnTo>
                    <a:pt x="414279" y="172331"/>
                  </a:lnTo>
                  <a:lnTo>
                    <a:pt x="426681" y="165370"/>
                  </a:lnTo>
                  <a:lnTo>
                    <a:pt x="438759" y="158824"/>
                  </a:lnTo>
                  <a:lnTo>
                    <a:pt x="450621" y="151603"/>
                  </a:lnTo>
                  <a:lnTo>
                    <a:pt x="462339" y="143931"/>
                  </a:lnTo>
                  <a:lnTo>
                    <a:pt x="473961" y="135959"/>
                  </a:lnTo>
                  <a:lnTo>
                    <a:pt x="486471" y="128739"/>
                  </a:lnTo>
                  <a:lnTo>
                    <a:pt x="499574" y="122021"/>
                  </a:lnTo>
                  <a:lnTo>
                    <a:pt x="513072" y="115638"/>
                  </a:lnTo>
                  <a:lnTo>
                    <a:pt x="525880" y="108524"/>
                  </a:lnTo>
                  <a:lnTo>
                    <a:pt x="538230" y="100924"/>
                  </a:lnTo>
                  <a:lnTo>
                    <a:pt x="550272" y="93001"/>
                  </a:lnTo>
                  <a:lnTo>
                    <a:pt x="573812" y="79116"/>
                  </a:lnTo>
                  <a:lnTo>
                    <a:pt x="596022" y="66595"/>
                  </a:lnTo>
                  <a:lnTo>
                    <a:pt x="615419" y="54680"/>
                  </a:lnTo>
                  <a:lnTo>
                    <a:pt x="633564" y="45575"/>
                  </a:lnTo>
                  <a:lnTo>
                    <a:pt x="652107" y="37401"/>
                  </a:lnTo>
                  <a:lnTo>
                    <a:pt x="682061" y="23041"/>
                  </a:lnTo>
                  <a:lnTo>
                    <a:pt x="716364" y="6115"/>
                  </a:lnTo>
                  <a:lnTo>
                    <a:pt x="728276" y="2718"/>
                  </a:lnTo>
                  <a:lnTo>
                    <a:pt x="751014" y="106"/>
                  </a:lnTo>
                  <a:lnTo>
                    <a:pt x="7543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27"/>
            <p:cNvSpPr/>
            <p:nvPr/>
          </p:nvSpPr>
          <p:spPr>
            <a:xfrm>
              <a:off x="5506411" y="2143125"/>
              <a:ext cx="900105" cy="582921"/>
            </a:xfrm>
            <a:custGeom>
              <a:avLst/>
              <a:gdLst/>
              <a:ahLst/>
              <a:cxnLst/>
              <a:rect l="0" t="0" r="0" b="0"/>
              <a:pathLst>
                <a:path w="900105" h="582921">
                  <a:moveTo>
                    <a:pt x="8564" y="574357"/>
                  </a:moveTo>
                  <a:lnTo>
                    <a:pt x="4013" y="574357"/>
                  </a:lnTo>
                  <a:lnTo>
                    <a:pt x="2672" y="575310"/>
                  </a:lnTo>
                  <a:lnTo>
                    <a:pt x="1778" y="576897"/>
                  </a:lnTo>
                  <a:lnTo>
                    <a:pt x="0" y="582899"/>
                  </a:lnTo>
                  <a:lnTo>
                    <a:pt x="4545" y="582920"/>
                  </a:lnTo>
                  <a:lnTo>
                    <a:pt x="5884" y="581971"/>
                  </a:lnTo>
                  <a:lnTo>
                    <a:pt x="6777" y="580386"/>
                  </a:lnTo>
                  <a:lnTo>
                    <a:pt x="7373" y="578376"/>
                  </a:lnTo>
                  <a:lnTo>
                    <a:pt x="10574" y="573603"/>
                  </a:lnTo>
                  <a:lnTo>
                    <a:pt x="20391" y="562778"/>
                  </a:lnTo>
                  <a:lnTo>
                    <a:pt x="30965" y="557146"/>
                  </a:lnTo>
                  <a:lnTo>
                    <a:pt x="37785" y="554310"/>
                  </a:lnTo>
                  <a:lnTo>
                    <a:pt x="43285" y="550515"/>
                  </a:lnTo>
                  <a:lnTo>
                    <a:pt x="57480" y="536072"/>
                  </a:lnTo>
                  <a:lnTo>
                    <a:pt x="79890" y="518775"/>
                  </a:lnTo>
                  <a:lnTo>
                    <a:pt x="99637" y="503934"/>
                  </a:lnTo>
                  <a:lnTo>
                    <a:pt x="118573" y="490353"/>
                  </a:lnTo>
                  <a:lnTo>
                    <a:pt x="137466" y="477014"/>
                  </a:lnTo>
                  <a:lnTo>
                    <a:pt x="191861" y="436796"/>
                  </a:lnTo>
                  <a:lnTo>
                    <a:pt x="293483" y="358019"/>
                  </a:lnTo>
                  <a:lnTo>
                    <a:pt x="349006" y="313924"/>
                  </a:lnTo>
                  <a:lnTo>
                    <a:pt x="363160" y="303580"/>
                  </a:lnTo>
                  <a:lnTo>
                    <a:pt x="377359" y="293827"/>
                  </a:lnTo>
                  <a:lnTo>
                    <a:pt x="454533" y="243022"/>
                  </a:lnTo>
                  <a:lnTo>
                    <a:pt x="484585" y="224214"/>
                  </a:lnTo>
                  <a:lnTo>
                    <a:pt x="499266" y="214246"/>
                  </a:lnTo>
                  <a:lnTo>
                    <a:pt x="513816" y="203791"/>
                  </a:lnTo>
                  <a:lnTo>
                    <a:pt x="528279" y="193010"/>
                  </a:lnTo>
                  <a:lnTo>
                    <a:pt x="542683" y="182966"/>
                  </a:lnTo>
                  <a:lnTo>
                    <a:pt x="557048" y="173412"/>
                  </a:lnTo>
                  <a:lnTo>
                    <a:pt x="571388" y="164185"/>
                  </a:lnTo>
                  <a:lnTo>
                    <a:pt x="586662" y="155177"/>
                  </a:lnTo>
                  <a:lnTo>
                    <a:pt x="602560" y="146314"/>
                  </a:lnTo>
                  <a:lnTo>
                    <a:pt x="618874" y="137547"/>
                  </a:lnTo>
                  <a:lnTo>
                    <a:pt x="649700" y="120187"/>
                  </a:lnTo>
                  <a:lnTo>
                    <a:pt x="664588" y="111557"/>
                  </a:lnTo>
                  <a:lnTo>
                    <a:pt x="691290" y="94348"/>
                  </a:lnTo>
                  <a:lnTo>
                    <a:pt x="715858" y="78127"/>
                  </a:lnTo>
                  <a:lnTo>
                    <a:pt x="739476" y="64568"/>
                  </a:lnTo>
                  <a:lnTo>
                    <a:pt x="762674" y="52192"/>
                  </a:lnTo>
                  <a:lnTo>
                    <a:pt x="784731" y="41293"/>
                  </a:lnTo>
                  <a:lnTo>
                    <a:pt x="804060" y="33275"/>
                  </a:lnTo>
                  <a:lnTo>
                    <a:pt x="838798" y="20366"/>
                  </a:lnTo>
                  <a:lnTo>
                    <a:pt x="858867" y="12490"/>
                  </a:lnTo>
                  <a:lnTo>
                    <a:pt x="875926" y="8780"/>
                  </a:lnTo>
                  <a:lnTo>
                    <a:pt x="890707" y="2016"/>
                  </a:lnTo>
                  <a:lnTo>
                    <a:pt x="9001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28"/>
            <p:cNvSpPr/>
            <p:nvPr/>
          </p:nvSpPr>
          <p:spPr>
            <a:xfrm>
              <a:off x="5600700" y="2168842"/>
              <a:ext cx="1088708" cy="728664"/>
            </a:xfrm>
            <a:custGeom>
              <a:avLst/>
              <a:gdLst/>
              <a:ahLst/>
              <a:cxnLst/>
              <a:rect l="0" t="0" r="0" b="0"/>
              <a:pathLst>
                <a:path w="1088708" h="728664">
                  <a:moveTo>
                    <a:pt x="0" y="728663"/>
                  </a:moveTo>
                  <a:lnTo>
                    <a:pt x="0" y="721282"/>
                  </a:lnTo>
                  <a:lnTo>
                    <a:pt x="6843" y="713482"/>
                  </a:lnTo>
                  <a:lnTo>
                    <a:pt x="11931" y="708263"/>
                  </a:lnTo>
                  <a:lnTo>
                    <a:pt x="40551" y="686930"/>
                  </a:lnTo>
                  <a:lnTo>
                    <a:pt x="68864" y="665456"/>
                  </a:lnTo>
                  <a:lnTo>
                    <a:pt x="89725" y="648551"/>
                  </a:lnTo>
                  <a:lnTo>
                    <a:pt x="118236" y="630525"/>
                  </a:lnTo>
                  <a:lnTo>
                    <a:pt x="167194" y="590997"/>
                  </a:lnTo>
                  <a:lnTo>
                    <a:pt x="273194" y="509786"/>
                  </a:lnTo>
                  <a:lnTo>
                    <a:pt x="400095" y="408578"/>
                  </a:lnTo>
                  <a:lnTo>
                    <a:pt x="415319" y="397163"/>
                  </a:lnTo>
                  <a:lnTo>
                    <a:pt x="447476" y="374319"/>
                  </a:lnTo>
                  <a:lnTo>
                    <a:pt x="564932" y="294322"/>
                  </a:lnTo>
                  <a:lnTo>
                    <a:pt x="611358" y="260032"/>
                  </a:lnTo>
                  <a:lnTo>
                    <a:pt x="644142" y="237172"/>
                  </a:lnTo>
                  <a:lnTo>
                    <a:pt x="745913" y="168593"/>
                  </a:lnTo>
                  <a:lnTo>
                    <a:pt x="763023" y="158115"/>
                  </a:lnTo>
                  <a:lnTo>
                    <a:pt x="780144" y="148272"/>
                  </a:lnTo>
                  <a:lnTo>
                    <a:pt x="814408" y="129716"/>
                  </a:lnTo>
                  <a:lnTo>
                    <a:pt x="864876" y="103205"/>
                  </a:lnTo>
                  <a:lnTo>
                    <a:pt x="909463" y="78204"/>
                  </a:lnTo>
                  <a:lnTo>
                    <a:pt x="935066" y="64603"/>
                  </a:lnTo>
                  <a:lnTo>
                    <a:pt x="970899" y="46235"/>
                  </a:lnTo>
                  <a:lnTo>
                    <a:pt x="1001096" y="28728"/>
                  </a:lnTo>
                  <a:lnTo>
                    <a:pt x="1028141" y="16026"/>
                  </a:lnTo>
                  <a:lnTo>
                    <a:pt x="1056035" y="4154"/>
                  </a:lnTo>
                  <a:lnTo>
                    <a:pt x="1077350" y="820"/>
                  </a:lnTo>
                  <a:lnTo>
                    <a:pt x="10887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29"/>
            <p:cNvSpPr/>
            <p:nvPr/>
          </p:nvSpPr>
          <p:spPr>
            <a:xfrm>
              <a:off x="5730510" y="2194560"/>
              <a:ext cx="1267508" cy="874365"/>
            </a:xfrm>
            <a:custGeom>
              <a:avLst/>
              <a:gdLst/>
              <a:ahLst/>
              <a:cxnLst/>
              <a:rect l="0" t="0" r="0" b="0"/>
              <a:pathLst>
                <a:path w="1267508" h="874365">
                  <a:moveTo>
                    <a:pt x="15922" y="865822"/>
                  </a:moveTo>
                  <a:lnTo>
                    <a:pt x="2903" y="865822"/>
                  </a:lnTo>
                  <a:lnTo>
                    <a:pt x="1528" y="866775"/>
                  </a:lnTo>
                  <a:lnTo>
                    <a:pt x="611" y="868362"/>
                  </a:lnTo>
                  <a:lnTo>
                    <a:pt x="0" y="870373"/>
                  </a:lnTo>
                  <a:lnTo>
                    <a:pt x="544" y="871714"/>
                  </a:lnTo>
                  <a:lnTo>
                    <a:pt x="1861" y="872607"/>
                  </a:lnTo>
                  <a:lnTo>
                    <a:pt x="6265" y="874042"/>
                  </a:lnTo>
                  <a:lnTo>
                    <a:pt x="14635" y="874364"/>
                  </a:lnTo>
                  <a:lnTo>
                    <a:pt x="22512" y="868497"/>
                  </a:lnTo>
                  <a:lnTo>
                    <a:pt x="30468" y="865662"/>
                  </a:lnTo>
                  <a:lnTo>
                    <a:pt x="65011" y="841151"/>
                  </a:lnTo>
                  <a:lnTo>
                    <a:pt x="98835" y="815894"/>
                  </a:lnTo>
                  <a:lnTo>
                    <a:pt x="129455" y="793165"/>
                  </a:lnTo>
                  <a:lnTo>
                    <a:pt x="159311" y="770317"/>
                  </a:lnTo>
                  <a:lnTo>
                    <a:pt x="187630" y="745449"/>
                  </a:lnTo>
                  <a:lnTo>
                    <a:pt x="219727" y="719031"/>
                  </a:lnTo>
                  <a:lnTo>
                    <a:pt x="242075" y="698346"/>
                  </a:lnTo>
                  <a:lnTo>
                    <a:pt x="267247" y="678993"/>
                  </a:lnTo>
                  <a:lnTo>
                    <a:pt x="294309" y="658962"/>
                  </a:lnTo>
                  <a:lnTo>
                    <a:pt x="350488" y="609837"/>
                  </a:lnTo>
                  <a:lnTo>
                    <a:pt x="378931" y="585363"/>
                  </a:lnTo>
                  <a:lnTo>
                    <a:pt x="407447" y="558611"/>
                  </a:lnTo>
                  <a:lnTo>
                    <a:pt x="438536" y="533387"/>
                  </a:lnTo>
                  <a:lnTo>
                    <a:pt x="471402" y="508523"/>
                  </a:lnTo>
                  <a:lnTo>
                    <a:pt x="522037" y="467750"/>
                  </a:lnTo>
                  <a:lnTo>
                    <a:pt x="556139" y="439664"/>
                  </a:lnTo>
                  <a:lnTo>
                    <a:pt x="590346" y="413846"/>
                  </a:lnTo>
                  <a:lnTo>
                    <a:pt x="663424" y="361676"/>
                  </a:lnTo>
                  <a:lnTo>
                    <a:pt x="702481" y="336322"/>
                  </a:lnTo>
                  <a:lnTo>
                    <a:pt x="741112" y="311401"/>
                  </a:lnTo>
                  <a:lnTo>
                    <a:pt x="777331" y="284450"/>
                  </a:lnTo>
                  <a:lnTo>
                    <a:pt x="815019" y="259137"/>
                  </a:lnTo>
                  <a:lnTo>
                    <a:pt x="853041" y="235187"/>
                  </a:lnTo>
                  <a:lnTo>
                    <a:pt x="973328" y="156896"/>
                  </a:lnTo>
                  <a:lnTo>
                    <a:pt x="1004363" y="138311"/>
                  </a:lnTo>
                  <a:lnTo>
                    <a:pt x="1068314" y="103097"/>
                  </a:lnTo>
                  <a:lnTo>
                    <a:pt x="1097062" y="85826"/>
                  </a:lnTo>
                  <a:lnTo>
                    <a:pt x="1181096" y="29080"/>
                  </a:lnTo>
                  <a:lnTo>
                    <a:pt x="1211847" y="16130"/>
                  </a:lnTo>
                  <a:lnTo>
                    <a:pt x="1247823" y="4685"/>
                  </a:lnTo>
                  <a:lnTo>
                    <a:pt x="12675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30"/>
            <p:cNvSpPr/>
            <p:nvPr/>
          </p:nvSpPr>
          <p:spPr>
            <a:xfrm>
              <a:off x="5892196" y="2220277"/>
              <a:ext cx="1414432" cy="1002630"/>
            </a:xfrm>
            <a:custGeom>
              <a:avLst/>
              <a:gdLst/>
              <a:ahLst/>
              <a:cxnLst/>
              <a:rect l="0" t="0" r="0" b="0"/>
              <a:pathLst>
                <a:path w="1414432" h="1002630">
                  <a:moveTo>
                    <a:pt x="25686" y="985837"/>
                  </a:moveTo>
                  <a:lnTo>
                    <a:pt x="17467" y="985837"/>
                  </a:lnTo>
                  <a:lnTo>
                    <a:pt x="8903" y="994057"/>
                  </a:lnTo>
                  <a:lnTo>
                    <a:pt x="76" y="994407"/>
                  </a:lnTo>
                  <a:lnTo>
                    <a:pt x="0" y="998960"/>
                  </a:lnTo>
                  <a:lnTo>
                    <a:pt x="942" y="1000301"/>
                  </a:lnTo>
                  <a:lnTo>
                    <a:pt x="2523" y="1001195"/>
                  </a:lnTo>
                  <a:lnTo>
                    <a:pt x="7352" y="1002629"/>
                  </a:lnTo>
                  <a:lnTo>
                    <a:pt x="10553" y="1000286"/>
                  </a:lnTo>
                  <a:lnTo>
                    <a:pt x="24654" y="987795"/>
                  </a:lnTo>
                  <a:lnTo>
                    <a:pt x="44612" y="974289"/>
                  </a:lnTo>
                  <a:lnTo>
                    <a:pt x="79222" y="945320"/>
                  </a:lnTo>
                  <a:lnTo>
                    <a:pt x="113475" y="914650"/>
                  </a:lnTo>
                  <a:lnTo>
                    <a:pt x="146109" y="882452"/>
                  </a:lnTo>
                  <a:lnTo>
                    <a:pt x="185963" y="853515"/>
                  </a:lnTo>
                  <a:lnTo>
                    <a:pt x="215415" y="823864"/>
                  </a:lnTo>
                  <a:lnTo>
                    <a:pt x="240185" y="802089"/>
                  </a:lnTo>
                  <a:lnTo>
                    <a:pt x="276355" y="772961"/>
                  </a:lnTo>
                  <a:lnTo>
                    <a:pt x="302195" y="749938"/>
                  </a:lnTo>
                  <a:lnTo>
                    <a:pt x="329554" y="724784"/>
                  </a:lnTo>
                  <a:lnTo>
                    <a:pt x="357588" y="700904"/>
                  </a:lnTo>
                  <a:lnTo>
                    <a:pt x="447470" y="627028"/>
                  </a:lnTo>
                  <a:lnTo>
                    <a:pt x="478258" y="599354"/>
                  </a:lnTo>
                  <a:lnTo>
                    <a:pt x="508769" y="572132"/>
                  </a:lnTo>
                  <a:lnTo>
                    <a:pt x="541380" y="547334"/>
                  </a:lnTo>
                  <a:lnTo>
                    <a:pt x="596420" y="507401"/>
                  </a:lnTo>
                  <a:lnTo>
                    <a:pt x="632723" y="479512"/>
                  </a:lnTo>
                  <a:lnTo>
                    <a:pt x="668860" y="452194"/>
                  </a:lnTo>
                  <a:lnTo>
                    <a:pt x="707146" y="427353"/>
                  </a:lnTo>
                  <a:lnTo>
                    <a:pt x="743847" y="401072"/>
                  </a:lnTo>
                  <a:lnTo>
                    <a:pt x="780161" y="374469"/>
                  </a:lnTo>
                  <a:lnTo>
                    <a:pt x="925412" y="280152"/>
                  </a:lnTo>
                  <a:lnTo>
                    <a:pt x="962457" y="257227"/>
                  </a:lnTo>
                  <a:lnTo>
                    <a:pt x="1000194" y="234338"/>
                  </a:lnTo>
                  <a:lnTo>
                    <a:pt x="1053569" y="200032"/>
                  </a:lnTo>
                  <a:lnTo>
                    <a:pt x="1104627" y="166690"/>
                  </a:lnTo>
                  <a:lnTo>
                    <a:pt x="1150340" y="138290"/>
                  </a:lnTo>
                  <a:lnTo>
                    <a:pt x="1222820" y="94446"/>
                  </a:lnTo>
                  <a:lnTo>
                    <a:pt x="1265794" y="73175"/>
                  </a:lnTo>
                  <a:lnTo>
                    <a:pt x="1309294" y="48921"/>
                  </a:lnTo>
                  <a:lnTo>
                    <a:pt x="1345403" y="28325"/>
                  </a:lnTo>
                  <a:lnTo>
                    <a:pt x="1366356" y="17918"/>
                  </a:lnTo>
                  <a:lnTo>
                    <a:pt x="1370951" y="14803"/>
                  </a:lnTo>
                  <a:lnTo>
                    <a:pt x="1381137" y="11342"/>
                  </a:lnTo>
                  <a:lnTo>
                    <a:pt x="1386520" y="10419"/>
                  </a:lnTo>
                  <a:lnTo>
                    <a:pt x="1395041" y="6853"/>
                  </a:lnTo>
                  <a:lnTo>
                    <a:pt x="1403722" y="1354"/>
                  </a:lnTo>
                  <a:lnTo>
                    <a:pt x="1407449" y="602"/>
                  </a:lnTo>
                  <a:lnTo>
                    <a:pt x="14144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331"/>
            <p:cNvSpPr/>
            <p:nvPr/>
          </p:nvSpPr>
          <p:spPr>
            <a:xfrm>
              <a:off x="6089685" y="2245995"/>
              <a:ext cx="1465546" cy="1080135"/>
            </a:xfrm>
            <a:custGeom>
              <a:avLst/>
              <a:gdLst/>
              <a:ahLst/>
              <a:cxnLst/>
              <a:rect l="0" t="0" r="0" b="0"/>
              <a:pathLst>
                <a:path w="1465546" h="1080135">
                  <a:moveTo>
                    <a:pt x="8219" y="1080134"/>
                  </a:moveTo>
                  <a:lnTo>
                    <a:pt x="0" y="1080134"/>
                  </a:lnTo>
                  <a:lnTo>
                    <a:pt x="20121" y="1080134"/>
                  </a:lnTo>
                  <a:lnTo>
                    <a:pt x="22822" y="1079182"/>
                  </a:lnTo>
                  <a:lnTo>
                    <a:pt x="28362" y="1075584"/>
                  </a:lnTo>
                  <a:lnTo>
                    <a:pt x="61670" y="1043768"/>
                  </a:lnTo>
                  <a:lnTo>
                    <a:pt x="79937" y="1028084"/>
                  </a:lnTo>
                  <a:lnTo>
                    <a:pt x="115137" y="999091"/>
                  </a:lnTo>
                  <a:lnTo>
                    <a:pt x="152776" y="967923"/>
                  </a:lnTo>
                  <a:lnTo>
                    <a:pt x="181861" y="940207"/>
                  </a:lnTo>
                  <a:lnTo>
                    <a:pt x="214609" y="910405"/>
                  </a:lnTo>
                  <a:lnTo>
                    <a:pt x="248442" y="878397"/>
                  </a:lnTo>
                  <a:lnTo>
                    <a:pt x="272148" y="853313"/>
                  </a:lnTo>
                  <a:lnTo>
                    <a:pt x="298559" y="829465"/>
                  </a:lnTo>
                  <a:lnTo>
                    <a:pt x="326172" y="806166"/>
                  </a:lnTo>
                  <a:lnTo>
                    <a:pt x="354319" y="782158"/>
                  </a:lnTo>
                  <a:lnTo>
                    <a:pt x="382704" y="755613"/>
                  </a:lnTo>
                  <a:lnTo>
                    <a:pt x="413735" y="730480"/>
                  </a:lnTo>
                  <a:lnTo>
                    <a:pt x="446576" y="705658"/>
                  </a:lnTo>
                  <a:lnTo>
                    <a:pt x="497195" y="664908"/>
                  </a:lnTo>
                  <a:lnTo>
                    <a:pt x="531295" y="636827"/>
                  </a:lnTo>
                  <a:lnTo>
                    <a:pt x="568040" y="608472"/>
                  </a:lnTo>
                  <a:lnTo>
                    <a:pt x="605643" y="579994"/>
                  </a:lnTo>
                  <a:lnTo>
                    <a:pt x="641406" y="551462"/>
                  </a:lnTo>
                  <a:lnTo>
                    <a:pt x="698222" y="504073"/>
                  </a:lnTo>
                  <a:lnTo>
                    <a:pt x="737479" y="475810"/>
                  </a:lnTo>
                  <a:lnTo>
                    <a:pt x="776200" y="449596"/>
                  </a:lnTo>
                  <a:lnTo>
                    <a:pt x="812460" y="422070"/>
                  </a:lnTo>
                  <a:lnTo>
                    <a:pt x="865003" y="379798"/>
                  </a:lnTo>
                  <a:lnTo>
                    <a:pt x="902092" y="353902"/>
                  </a:lnTo>
                  <a:lnTo>
                    <a:pt x="939849" y="328739"/>
                  </a:lnTo>
                  <a:lnTo>
                    <a:pt x="975680" y="301681"/>
                  </a:lnTo>
                  <a:lnTo>
                    <a:pt x="1010655" y="278860"/>
                  </a:lnTo>
                  <a:lnTo>
                    <a:pt x="1045249" y="258240"/>
                  </a:lnTo>
                  <a:lnTo>
                    <a:pt x="1079675" y="236376"/>
                  </a:lnTo>
                  <a:lnTo>
                    <a:pt x="1131185" y="202646"/>
                  </a:lnTo>
                  <a:lnTo>
                    <a:pt x="1162953" y="179917"/>
                  </a:lnTo>
                  <a:lnTo>
                    <a:pt x="1193899" y="158068"/>
                  </a:lnTo>
                  <a:lnTo>
                    <a:pt x="1226704" y="138832"/>
                  </a:lnTo>
                  <a:lnTo>
                    <a:pt x="1330025" y="78202"/>
                  </a:lnTo>
                  <a:lnTo>
                    <a:pt x="1366229" y="58307"/>
                  </a:lnTo>
                  <a:lnTo>
                    <a:pt x="1404546" y="34518"/>
                  </a:lnTo>
                  <a:lnTo>
                    <a:pt x="1446174" y="6230"/>
                  </a:lnTo>
                  <a:lnTo>
                    <a:pt x="1454713" y="2768"/>
                  </a:lnTo>
                  <a:lnTo>
                    <a:pt x="14655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32"/>
            <p:cNvSpPr/>
            <p:nvPr/>
          </p:nvSpPr>
          <p:spPr>
            <a:xfrm>
              <a:off x="6235065" y="2306002"/>
              <a:ext cx="1628776" cy="1208724"/>
            </a:xfrm>
            <a:custGeom>
              <a:avLst/>
              <a:gdLst/>
              <a:ahLst/>
              <a:cxnLst/>
              <a:rect l="0" t="0" r="0" b="0"/>
              <a:pathLst>
                <a:path w="1628776" h="1208724">
                  <a:moveTo>
                    <a:pt x="0" y="1208723"/>
                  </a:moveTo>
                  <a:lnTo>
                    <a:pt x="8541" y="1208723"/>
                  </a:lnTo>
                  <a:lnTo>
                    <a:pt x="24145" y="1194101"/>
                  </a:lnTo>
                  <a:lnTo>
                    <a:pt x="44572" y="1180104"/>
                  </a:lnTo>
                  <a:lnTo>
                    <a:pt x="74695" y="1151067"/>
                  </a:lnTo>
                  <a:lnTo>
                    <a:pt x="83363" y="1137378"/>
                  </a:lnTo>
                  <a:lnTo>
                    <a:pt x="92295" y="1121769"/>
                  </a:lnTo>
                  <a:lnTo>
                    <a:pt x="121313" y="1088465"/>
                  </a:lnTo>
                  <a:lnTo>
                    <a:pt x="148657" y="1060378"/>
                  </a:lnTo>
                  <a:lnTo>
                    <a:pt x="218532" y="990208"/>
                  </a:lnTo>
                  <a:lnTo>
                    <a:pt x="256414" y="956864"/>
                  </a:lnTo>
                  <a:lnTo>
                    <a:pt x="321786" y="897520"/>
                  </a:lnTo>
                  <a:lnTo>
                    <a:pt x="352566" y="871338"/>
                  </a:lnTo>
                  <a:lnTo>
                    <a:pt x="430085" y="807329"/>
                  </a:lnTo>
                  <a:lnTo>
                    <a:pt x="514542" y="743843"/>
                  </a:lnTo>
                  <a:lnTo>
                    <a:pt x="547772" y="716360"/>
                  </a:lnTo>
                  <a:lnTo>
                    <a:pt x="594208" y="674112"/>
                  </a:lnTo>
                  <a:lnTo>
                    <a:pt x="626995" y="645680"/>
                  </a:lnTo>
                  <a:lnTo>
                    <a:pt x="663157" y="617169"/>
                  </a:lnTo>
                  <a:lnTo>
                    <a:pt x="700501" y="588623"/>
                  </a:lnTo>
                  <a:lnTo>
                    <a:pt x="754608" y="545776"/>
                  </a:lnTo>
                  <a:lnTo>
                    <a:pt x="792899" y="517204"/>
                  </a:lnTo>
                  <a:lnTo>
                    <a:pt x="930672" y="417195"/>
                  </a:lnTo>
                  <a:lnTo>
                    <a:pt x="967034" y="388620"/>
                  </a:lnTo>
                  <a:lnTo>
                    <a:pt x="1007325" y="362585"/>
                  </a:lnTo>
                  <a:lnTo>
                    <a:pt x="1048727" y="337362"/>
                  </a:lnTo>
                  <a:lnTo>
                    <a:pt x="1105118" y="297338"/>
                  </a:lnTo>
                  <a:lnTo>
                    <a:pt x="1285689" y="180075"/>
                  </a:lnTo>
                  <a:lnTo>
                    <a:pt x="1320082" y="158138"/>
                  </a:lnTo>
                  <a:lnTo>
                    <a:pt x="1354418" y="138864"/>
                  </a:lnTo>
                  <a:lnTo>
                    <a:pt x="1388728" y="120772"/>
                  </a:lnTo>
                  <a:lnTo>
                    <a:pt x="1437635" y="94522"/>
                  </a:lnTo>
                  <a:lnTo>
                    <a:pt x="1479748" y="71187"/>
                  </a:lnTo>
                  <a:lnTo>
                    <a:pt x="1528112" y="46235"/>
                  </a:lnTo>
                  <a:lnTo>
                    <a:pt x="1572449" y="29806"/>
                  </a:lnTo>
                  <a:lnTo>
                    <a:pt x="1594094" y="20367"/>
                  </a:lnTo>
                  <a:lnTo>
                    <a:pt x="1606963" y="11538"/>
                  </a:lnTo>
                  <a:lnTo>
                    <a:pt x="1618271" y="1708"/>
                  </a:lnTo>
                  <a:lnTo>
                    <a:pt x="1619867" y="1139"/>
                  </a:lnTo>
                  <a:lnTo>
                    <a:pt x="16287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33"/>
            <p:cNvSpPr/>
            <p:nvPr/>
          </p:nvSpPr>
          <p:spPr>
            <a:xfrm>
              <a:off x="6380797" y="2426532"/>
              <a:ext cx="1678810" cy="1293934"/>
            </a:xfrm>
            <a:custGeom>
              <a:avLst/>
              <a:gdLst/>
              <a:ahLst/>
              <a:cxnLst/>
              <a:rect l="0" t="0" r="0" b="0"/>
              <a:pathLst>
                <a:path w="1678810" h="1293934">
                  <a:moveTo>
                    <a:pt x="0" y="1293933"/>
                  </a:moveTo>
                  <a:lnTo>
                    <a:pt x="4551" y="1289382"/>
                  </a:lnTo>
                  <a:lnTo>
                    <a:pt x="6844" y="1288041"/>
                  </a:lnTo>
                  <a:lnTo>
                    <a:pt x="14622" y="1285202"/>
                  </a:lnTo>
                  <a:lnTo>
                    <a:pt x="25784" y="1276192"/>
                  </a:lnTo>
                  <a:lnTo>
                    <a:pt x="40966" y="1262422"/>
                  </a:lnTo>
                  <a:lnTo>
                    <a:pt x="60762" y="1248514"/>
                  </a:lnTo>
                  <a:lnTo>
                    <a:pt x="96904" y="1214016"/>
                  </a:lnTo>
                  <a:lnTo>
                    <a:pt x="251612" y="1059465"/>
                  </a:lnTo>
                  <a:lnTo>
                    <a:pt x="281245" y="1020732"/>
                  </a:lnTo>
                  <a:lnTo>
                    <a:pt x="306925" y="993122"/>
                  </a:lnTo>
                  <a:lnTo>
                    <a:pt x="336436" y="964977"/>
                  </a:lnTo>
                  <a:lnTo>
                    <a:pt x="413075" y="889287"/>
                  </a:lnTo>
                  <a:lnTo>
                    <a:pt x="449019" y="858503"/>
                  </a:lnTo>
                  <a:lnTo>
                    <a:pt x="486266" y="828946"/>
                  </a:lnTo>
                  <a:lnTo>
                    <a:pt x="541271" y="784578"/>
                  </a:lnTo>
                  <a:lnTo>
                    <a:pt x="604030" y="735660"/>
                  </a:lnTo>
                  <a:lnTo>
                    <a:pt x="665276" y="684971"/>
                  </a:lnTo>
                  <a:lnTo>
                    <a:pt x="705571" y="650856"/>
                  </a:lnTo>
                  <a:lnTo>
                    <a:pt x="745705" y="619183"/>
                  </a:lnTo>
                  <a:lnTo>
                    <a:pt x="785767" y="588279"/>
                  </a:lnTo>
                  <a:lnTo>
                    <a:pt x="846759" y="538750"/>
                  </a:lnTo>
                  <a:lnTo>
                    <a:pt x="911715" y="487880"/>
                  </a:lnTo>
                  <a:lnTo>
                    <a:pt x="953212" y="453722"/>
                  </a:lnTo>
                  <a:lnTo>
                    <a:pt x="996420" y="422031"/>
                  </a:lnTo>
                  <a:lnTo>
                    <a:pt x="1061046" y="377414"/>
                  </a:lnTo>
                  <a:lnTo>
                    <a:pt x="1102131" y="347476"/>
                  </a:lnTo>
                  <a:lnTo>
                    <a:pt x="1142616" y="315120"/>
                  </a:lnTo>
                  <a:lnTo>
                    <a:pt x="1185375" y="284230"/>
                  </a:lnTo>
                  <a:lnTo>
                    <a:pt x="1228826" y="255578"/>
                  </a:lnTo>
                  <a:lnTo>
                    <a:pt x="1308508" y="206140"/>
                  </a:lnTo>
                  <a:lnTo>
                    <a:pt x="1431427" y="125269"/>
                  </a:lnTo>
                  <a:lnTo>
                    <a:pt x="1482989" y="95492"/>
                  </a:lnTo>
                  <a:lnTo>
                    <a:pt x="1542863" y="66674"/>
                  </a:lnTo>
                  <a:lnTo>
                    <a:pt x="1586722" y="42637"/>
                  </a:lnTo>
                  <a:lnTo>
                    <a:pt x="1635373" y="20655"/>
                  </a:lnTo>
                  <a:lnTo>
                    <a:pt x="1654965" y="11261"/>
                  </a:lnTo>
                  <a:lnTo>
                    <a:pt x="1669254" y="1224"/>
                  </a:lnTo>
                  <a:lnTo>
                    <a:pt x="1673118" y="258"/>
                  </a:lnTo>
                  <a:lnTo>
                    <a:pt x="1675482" y="0"/>
                  </a:lnTo>
                  <a:lnTo>
                    <a:pt x="1677058" y="781"/>
                  </a:lnTo>
                  <a:lnTo>
                    <a:pt x="1678109" y="2254"/>
                  </a:lnTo>
                  <a:lnTo>
                    <a:pt x="1678809" y="4189"/>
                  </a:lnTo>
                  <a:lnTo>
                    <a:pt x="1678323" y="5478"/>
                  </a:lnTo>
                  <a:lnTo>
                    <a:pt x="1677048" y="6338"/>
                  </a:lnTo>
                  <a:lnTo>
                    <a:pt x="1671637" y="8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334"/>
            <p:cNvSpPr/>
            <p:nvPr/>
          </p:nvSpPr>
          <p:spPr>
            <a:xfrm>
              <a:off x="6552247" y="2524315"/>
              <a:ext cx="1700959" cy="1367601"/>
            </a:xfrm>
            <a:custGeom>
              <a:avLst/>
              <a:gdLst/>
              <a:ahLst/>
              <a:cxnLst/>
              <a:rect l="0" t="0" r="0" b="0"/>
              <a:pathLst>
                <a:path w="1700959" h="1367601">
                  <a:moveTo>
                    <a:pt x="0" y="1367600"/>
                  </a:moveTo>
                  <a:lnTo>
                    <a:pt x="4551" y="1367600"/>
                  </a:lnTo>
                  <a:lnTo>
                    <a:pt x="5892" y="1366647"/>
                  </a:lnTo>
                  <a:lnTo>
                    <a:pt x="6785" y="1365060"/>
                  </a:lnTo>
                  <a:lnTo>
                    <a:pt x="8219" y="1360219"/>
                  </a:lnTo>
                  <a:lnTo>
                    <a:pt x="9290" y="1359821"/>
                  </a:lnTo>
                  <a:lnTo>
                    <a:pt x="13019" y="1359380"/>
                  </a:lnTo>
                  <a:lnTo>
                    <a:pt x="14394" y="1358310"/>
                  </a:lnTo>
                  <a:lnTo>
                    <a:pt x="15311" y="1356644"/>
                  </a:lnTo>
                  <a:lnTo>
                    <a:pt x="15923" y="1354581"/>
                  </a:lnTo>
                  <a:lnTo>
                    <a:pt x="18235" y="1352253"/>
                  </a:lnTo>
                  <a:lnTo>
                    <a:pt x="50035" y="1325860"/>
                  </a:lnTo>
                  <a:lnTo>
                    <a:pt x="77345" y="1296251"/>
                  </a:lnTo>
                  <a:lnTo>
                    <a:pt x="112597" y="1255793"/>
                  </a:lnTo>
                  <a:lnTo>
                    <a:pt x="168870" y="1198799"/>
                  </a:lnTo>
                  <a:lnTo>
                    <a:pt x="251861" y="1115741"/>
                  </a:lnTo>
                  <a:lnTo>
                    <a:pt x="285869" y="1077181"/>
                  </a:lnTo>
                  <a:lnTo>
                    <a:pt x="324626" y="1040144"/>
                  </a:lnTo>
                  <a:lnTo>
                    <a:pt x="375450" y="986652"/>
                  </a:lnTo>
                  <a:lnTo>
                    <a:pt x="405944" y="958577"/>
                  </a:lnTo>
                  <a:lnTo>
                    <a:pt x="433467" y="927684"/>
                  </a:lnTo>
                  <a:lnTo>
                    <a:pt x="460304" y="895857"/>
                  </a:lnTo>
                  <a:lnTo>
                    <a:pt x="491282" y="865836"/>
                  </a:lnTo>
                  <a:lnTo>
                    <a:pt x="540853" y="817609"/>
                  </a:lnTo>
                  <a:lnTo>
                    <a:pt x="574707" y="786610"/>
                  </a:lnTo>
                  <a:lnTo>
                    <a:pt x="608802" y="756004"/>
                  </a:lnTo>
                  <a:lnTo>
                    <a:pt x="643006" y="723352"/>
                  </a:lnTo>
                  <a:lnTo>
                    <a:pt x="679798" y="692330"/>
                  </a:lnTo>
                  <a:lnTo>
                    <a:pt x="718375" y="661715"/>
                  </a:lnTo>
                  <a:lnTo>
                    <a:pt x="757745" y="629058"/>
                  </a:lnTo>
                  <a:lnTo>
                    <a:pt x="794928" y="595494"/>
                  </a:lnTo>
                  <a:lnTo>
                    <a:pt x="831457" y="562479"/>
                  </a:lnTo>
                  <a:lnTo>
                    <a:pt x="869917" y="531931"/>
                  </a:lnTo>
                  <a:lnTo>
                    <a:pt x="909235" y="502479"/>
                  </a:lnTo>
                  <a:lnTo>
                    <a:pt x="947982" y="472561"/>
                  </a:lnTo>
                  <a:lnTo>
                    <a:pt x="984253" y="440215"/>
                  </a:lnTo>
                  <a:lnTo>
                    <a:pt x="1024503" y="409329"/>
                  </a:lnTo>
                  <a:lnTo>
                    <a:pt x="1107881" y="350695"/>
                  </a:lnTo>
                  <a:lnTo>
                    <a:pt x="1145807" y="321917"/>
                  </a:lnTo>
                  <a:lnTo>
                    <a:pt x="1182665" y="293252"/>
                  </a:lnTo>
                  <a:lnTo>
                    <a:pt x="1221272" y="264637"/>
                  </a:lnTo>
                  <a:lnTo>
                    <a:pt x="1260655" y="238584"/>
                  </a:lnTo>
                  <a:lnTo>
                    <a:pt x="1300384" y="214305"/>
                  </a:lnTo>
                  <a:lnTo>
                    <a:pt x="1359284" y="179216"/>
                  </a:lnTo>
                  <a:lnTo>
                    <a:pt x="1395653" y="156169"/>
                  </a:lnTo>
                  <a:lnTo>
                    <a:pt x="1448260" y="126325"/>
                  </a:lnTo>
                  <a:lnTo>
                    <a:pt x="1495491" y="99384"/>
                  </a:lnTo>
                  <a:lnTo>
                    <a:pt x="1547274" y="65634"/>
                  </a:lnTo>
                  <a:lnTo>
                    <a:pt x="1594191" y="39635"/>
                  </a:lnTo>
                  <a:lnTo>
                    <a:pt x="1644752" y="17233"/>
                  </a:lnTo>
                  <a:lnTo>
                    <a:pt x="1674899" y="7355"/>
                  </a:lnTo>
                  <a:lnTo>
                    <a:pt x="1679528" y="6427"/>
                  </a:lnTo>
                  <a:lnTo>
                    <a:pt x="1687210" y="2857"/>
                  </a:lnTo>
                  <a:lnTo>
                    <a:pt x="1690592" y="571"/>
                  </a:lnTo>
                  <a:lnTo>
                    <a:pt x="1693798" y="0"/>
                  </a:lnTo>
                  <a:lnTo>
                    <a:pt x="1696889" y="571"/>
                  </a:lnTo>
                  <a:lnTo>
                    <a:pt x="1699902" y="1905"/>
                  </a:lnTo>
                  <a:lnTo>
                    <a:pt x="1700958" y="2794"/>
                  </a:lnTo>
                  <a:lnTo>
                    <a:pt x="1700710" y="3387"/>
                  </a:lnTo>
                  <a:lnTo>
                    <a:pt x="1697355" y="4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335"/>
            <p:cNvSpPr/>
            <p:nvPr/>
          </p:nvSpPr>
          <p:spPr>
            <a:xfrm>
              <a:off x="6732269" y="2640330"/>
              <a:ext cx="1530424" cy="1380173"/>
            </a:xfrm>
            <a:custGeom>
              <a:avLst/>
              <a:gdLst/>
              <a:ahLst/>
              <a:cxnLst/>
              <a:rect l="0" t="0" r="0" b="0"/>
              <a:pathLst>
                <a:path w="1530424" h="1380173">
                  <a:moveTo>
                    <a:pt x="0" y="1380172"/>
                  </a:moveTo>
                  <a:lnTo>
                    <a:pt x="4939" y="1380172"/>
                  </a:lnTo>
                  <a:lnTo>
                    <a:pt x="2830" y="1380172"/>
                  </a:lnTo>
                  <a:lnTo>
                    <a:pt x="5391" y="1380172"/>
                  </a:lnTo>
                  <a:lnTo>
                    <a:pt x="7404" y="1379220"/>
                  </a:lnTo>
                  <a:lnTo>
                    <a:pt x="17479" y="1370847"/>
                  </a:lnTo>
                  <a:lnTo>
                    <a:pt x="28642" y="1360021"/>
                  </a:lnTo>
                  <a:lnTo>
                    <a:pt x="61317" y="1319645"/>
                  </a:lnTo>
                  <a:lnTo>
                    <a:pt x="95787" y="1284489"/>
                  </a:lnTo>
                  <a:lnTo>
                    <a:pt x="127930" y="1244467"/>
                  </a:lnTo>
                  <a:lnTo>
                    <a:pt x="149454" y="1211164"/>
                  </a:lnTo>
                  <a:lnTo>
                    <a:pt x="179115" y="1177166"/>
                  </a:lnTo>
                  <a:lnTo>
                    <a:pt x="212033" y="1142963"/>
                  </a:lnTo>
                  <a:lnTo>
                    <a:pt x="244964" y="1108699"/>
                  </a:lnTo>
                  <a:lnTo>
                    <a:pt x="275147" y="1073464"/>
                  </a:lnTo>
                  <a:lnTo>
                    <a:pt x="313407" y="1034237"/>
                  </a:lnTo>
                  <a:lnTo>
                    <a:pt x="353952" y="997109"/>
                  </a:lnTo>
                  <a:lnTo>
                    <a:pt x="391472" y="957321"/>
                  </a:lnTo>
                  <a:lnTo>
                    <a:pt x="446334" y="906721"/>
                  </a:lnTo>
                  <a:lnTo>
                    <a:pt x="503032" y="851147"/>
                  </a:lnTo>
                  <a:lnTo>
                    <a:pt x="548310" y="795261"/>
                  </a:lnTo>
                  <a:lnTo>
                    <a:pt x="586431" y="757391"/>
                  </a:lnTo>
                  <a:lnTo>
                    <a:pt x="624185" y="716431"/>
                  </a:lnTo>
                  <a:lnTo>
                    <a:pt x="699312" y="645689"/>
                  </a:lnTo>
                  <a:lnTo>
                    <a:pt x="742721" y="602901"/>
                  </a:lnTo>
                  <a:lnTo>
                    <a:pt x="790295" y="564611"/>
                  </a:lnTo>
                  <a:lnTo>
                    <a:pt x="836037" y="524585"/>
                  </a:lnTo>
                  <a:lnTo>
                    <a:pt x="867825" y="496674"/>
                  </a:lnTo>
                  <a:lnTo>
                    <a:pt x="901003" y="469346"/>
                  </a:lnTo>
                  <a:lnTo>
                    <a:pt x="934799" y="444500"/>
                  </a:lnTo>
                  <a:lnTo>
                    <a:pt x="985956" y="409093"/>
                  </a:lnTo>
                  <a:lnTo>
                    <a:pt x="1032757" y="369921"/>
                  </a:lnTo>
                  <a:lnTo>
                    <a:pt x="1064793" y="344749"/>
                  </a:lnTo>
                  <a:lnTo>
                    <a:pt x="1112420" y="309158"/>
                  </a:lnTo>
                  <a:lnTo>
                    <a:pt x="1156694" y="277022"/>
                  </a:lnTo>
                  <a:lnTo>
                    <a:pt x="1199975" y="246863"/>
                  </a:lnTo>
                  <a:lnTo>
                    <a:pt x="1288221" y="180422"/>
                  </a:lnTo>
                  <a:lnTo>
                    <a:pt x="1327422" y="154423"/>
                  </a:lnTo>
                  <a:lnTo>
                    <a:pt x="1370600" y="125929"/>
                  </a:lnTo>
                  <a:lnTo>
                    <a:pt x="1412289" y="93772"/>
                  </a:lnTo>
                  <a:lnTo>
                    <a:pt x="1448324" y="64454"/>
                  </a:lnTo>
                  <a:lnTo>
                    <a:pt x="1496000" y="37575"/>
                  </a:lnTo>
                  <a:lnTo>
                    <a:pt x="1515095" y="25802"/>
                  </a:lnTo>
                  <a:lnTo>
                    <a:pt x="1518699" y="22916"/>
                  </a:lnTo>
                  <a:lnTo>
                    <a:pt x="1521101" y="20039"/>
                  </a:lnTo>
                  <a:lnTo>
                    <a:pt x="1522703" y="17170"/>
                  </a:lnTo>
                  <a:lnTo>
                    <a:pt x="1523771" y="14304"/>
                  </a:lnTo>
                  <a:lnTo>
                    <a:pt x="1525435" y="12393"/>
                  </a:lnTo>
                  <a:lnTo>
                    <a:pt x="1527497" y="11120"/>
                  </a:lnTo>
                  <a:lnTo>
                    <a:pt x="1529825" y="10271"/>
                  </a:lnTo>
                  <a:lnTo>
                    <a:pt x="1530423" y="8752"/>
                  </a:lnTo>
                  <a:lnTo>
                    <a:pt x="1529870" y="6787"/>
                  </a:lnTo>
                  <a:lnTo>
                    <a:pt x="15259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336"/>
            <p:cNvSpPr/>
            <p:nvPr/>
          </p:nvSpPr>
          <p:spPr>
            <a:xfrm>
              <a:off x="5334952" y="2220277"/>
              <a:ext cx="1791654" cy="1585914"/>
            </a:xfrm>
            <a:custGeom>
              <a:avLst/>
              <a:gdLst/>
              <a:ahLst/>
              <a:cxnLst/>
              <a:rect l="0" t="0" r="0" b="0"/>
              <a:pathLst>
                <a:path w="1791654" h="1585914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90" y="5891"/>
                  </a:lnTo>
                  <a:lnTo>
                    <a:pt x="10956" y="6785"/>
                  </a:lnTo>
                  <a:lnTo>
                    <a:pt x="13019" y="7381"/>
                  </a:lnTo>
                  <a:lnTo>
                    <a:pt x="14394" y="8731"/>
                  </a:lnTo>
                  <a:lnTo>
                    <a:pt x="15311" y="10583"/>
                  </a:lnTo>
                  <a:lnTo>
                    <a:pt x="15922" y="12770"/>
                  </a:lnTo>
                  <a:lnTo>
                    <a:pt x="17282" y="14229"/>
                  </a:lnTo>
                  <a:lnTo>
                    <a:pt x="19142" y="15201"/>
                  </a:lnTo>
                  <a:lnTo>
                    <a:pt x="21333" y="15849"/>
                  </a:lnTo>
                  <a:lnTo>
                    <a:pt x="26309" y="19109"/>
                  </a:lnTo>
                  <a:lnTo>
                    <a:pt x="54303" y="45754"/>
                  </a:lnTo>
                  <a:lnTo>
                    <a:pt x="92510" y="92354"/>
                  </a:lnTo>
                  <a:lnTo>
                    <a:pt x="211456" y="211456"/>
                  </a:lnTo>
                  <a:lnTo>
                    <a:pt x="246815" y="242570"/>
                  </a:lnTo>
                  <a:lnTo>
                    <a:pt x="289521" y="289148"/>
                  </a:lnTo>
                  <a:lnTo>
                    <a:pt x="334909" y="332337"/>
                  </a:lnTo>
                  <a:lnTo>
                    <a:pt x="368733" y="361345"/>
                  </a:lnTo>
                  <a:lnTo>
                    <a:pt x="407250" y="403079"/>
                  </a:lnTo>
                  <a:lnTo>
                    <a:pt x="453785" y="446745"/>
                  </a:lnTo>
                  <a:lnTo>
                    <a:pt x="501683" y="496017"/>
                  </a:lnTo>
                  <a:lnTo>
                    <a:pt x="539259" y="537152"/>
                  </a:lnTo>
                  <a:lnTo>
                    <a:pt x="587374" y="582546"/>
                  </a:lnTo>
                  <a:lnTo>
                    <a:pt x="630869" y="623036"/>
                  </a:lnTo>
                  <a:lnTo>
                    <a:pt x="681318" y="668292"/>
                  </a:lnTo>
                  <a:lnTo>
                    <a:pt x="726048" y="709717"/>
                  </a:lnTo>
                  <a:lnTo>
                    <a:pt x="771573" y="752049"/>
                  </a:lnTo>
                  <a:lnTo>
                    <a:pt x="817255" y="792761"/>
                  </a:lnTo>
                  <a:lnTo>
                    <a:pt x="878641" y="846300"/>
                  </a:lnTo>
                  <a:lnTo>
                    <a:pt x="925505" y="887049"/>
                  </a:lnTo>
                  <a:lnTo>
                    <a:pt x="973779" y="930834"/>
                  </a:lnTo>
                  <a:lnTo>
                    <a:pt x="1020003" y="970528"/>
                  </a:lnTo>
                  <a:lnTo>
                    <a:pt x="1065823" y="1014775"/>
                  </a:lnTo>
                  <a:lnTo>
                    <a:pt x="1112515" y="1053360"/>
                  </a:lnTo>
                  <a:lnTo>
                    <a:pt x="1164072" y="1091039"/>
                  </a:lnTo>
                  <a:lnTo>
                    <a:pt x="1211227" y="1130337"/>
                  </a:lnTo>
                  <a:lnTo>
                    <a:pt x="1268683" y="1174270"/>
                  </a:lnTo>
                  <a:lnTo>
                    <a:pt x="1323543" y="1208690"/>
                  </a:lnTo>
                  <a:lnTo>
                    <a:pt x="1369833" y="1243006"/>
                  </a:lnTo>
                  <a:lnTo>
                    <a:pt x="1430575" y="1288556"/>
                  </a:lnTo>
                  <a:lnTo>
                    <a:pt x="1468234" y="1318155"/>
                  </a:lnTo>
                  <a:lnTo>
                    <a:pt x="1487891" y="1331654"/>
                  </a:lnTo>
                  <a:lnTo>
                    <a:pt x="1535028" y="1374537"/>
                  </a:lnTo>
                  <a:lnTo>
                    <a:pt x="1585192" y="1419915"/>
                  </a:lnTo>
                  <a:lnTo>
                    <a:pt x="1591147" y="1423812"/>
                  </a:lnTo>
                  <a:lnTo>
                    <a:pt x="1643050" y="1472546"/>
                  </a:lnTo>
                  <a:lnTo>
                    <a:pt x="1660029" y="1493705"/>
                  </a:lnTo>
                  <a:lnTo>
                    <a:pt x="1715695" y="1536940"/>
                  </a:lnTo>
                  <a:lnTo>
                    <a:pt x="1725437" y="1545790"/>
                  </a:lnTo>
                  <a:lnTo>
                    <a:pt x="1728459" y="1547734"/>
                  </a:lnTo>
                  <a:lnTo>
                    <a:pt x="1747583" y="1555661"/>
                  </a:lnTo>
                  <a:lnTo>
                    <a:pt x="1750843" y="1558125"/>
                  </a:lnTo>
                  <a:lnTo>
                    <a:pt x="1753016" y="1560720"/>
                  </a:lnTo>
                  <a:lnTo>
                    <a:pt x="1754465" y="1563403"/>
                  </a:lnTo>
                  <a:lnTo>
                    <a:pt x="1756383" y="1565191"/>
                  </a:lnTo>
                  <a:lnTo>
                    <a:pt x="1758615" y="1566383"/>
                  </a:lnTo>
                  <a:lnTo>
                    <a:pt x="1764489" y="1568297"/>
                  </a:lnTo>
                  <a:lnTo>
                    <a:pt x="1772494" y="1574566"/>
                  </a:lnTo>
                  <a:lnTo>
                    <a:pt x="1782612" y="1577232"/>
                  </a:lnTo>
                  <a:lnTo>
                    <a:pt x="1791653" y="15859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337"/>
            <p:cNvSpPr/>
            <p:nvPr/>
          </p:nvSpPr>
          <p:spPr>
            <a:xfrm>
              <a:off x="5677852" y="2143125"/>
              <a:ext cx="1637349" cy="1371601"/>
            </a:xfrm>
            <a:custGeom>
              <a:avLst/>
              <a:gdLst/>
              <a:ahLst/>
              <a:cxnLst/>
              <a:rect l="0" t="0" r="0" b="0"/>
              <a:pathLst>
                <a:path w="1637349" h="1371601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39"/>
                  </a:lnTo>
                  <a:lnTo>
                    <a:pt x="8219" y="7380"/>
                  </a:lnTo>
                  <a:lnTo>
                    <a:pt x="57589" y="41733"/>
                  </a:lnTo>
                  <a:lnTo>
                    <a:pt x="79145" y="57315"/>
                  </a:lnTo>
                  <a:lnTo>
                    <a:pt x="107482" y="88847"/>
                  </a:lnTo>
                  <a:lnTo>
                    <a:pt x="141790" y="117192"/>
                  </a:lnTo>
                  <a:lnTo>
                    <a:pt x="177070" y="158831"/>
                  </a:lnTo>
                  <a:lnTo>
                    <a:pt x="215053" y="197763"/>
                  </a:lnTo>
                  <a:lnTo>
                    <a:pt x="258225" y="240108"/>
                  </a:lnTo>
                  <a:lnTo>
                    <a:pt x="307431" y="282903"/>
                  </a:lnTo>
                  <a:lnTo>
                    <a:pt x="349511" y="323076"/>
                  </a:lnTo>
                  <a:lnTo>
                    <a:pt x="394513" y="359515"/>
                  </a:lnTo>
                  <a:lnTo>
                    <a:pt x="440090" y="398781"/>
                  </a:lnTo>
                  <a:lnTo>
                    <a:pt x="486735" y="437335"/>
                  </a:lnTo>
                  <a:lnTo>
                    <a:pt x="525959" y="468565"/>
                  </a:lnTo>
                  <a:lnTo>
                    <a:pt x="576368" y="505200"/>
                  </a:lnTo>
                  <a:lnTo>
                    <a:pt x="617816" y="533863"/>
                  </a:lnTo>
                  <a:lnTo>
                    <a:pt x="682845" y="583065"/>
                  </a:lnTo>
                  <a:lnTo>
                    <a:pt x="723765" y="614297"/>
                  </a:lnTo>
                  <a:lnTo>
                    <a:pt x="766052" y="643023"/>
                  </a:lnTo>
                  <a:lnTo>
                    <a:pt x="808745" y="675242"/>
                  </a:lnTo>
                  <a:lnTo>
                    <a:pt x="880119" y="731634"/>
                  </a:lnTo>
                  <a:lnTo>
                    <a:pt x="922976" y="761293"/>
                  </a:lnTo>
                  <a:lnTo>
                    <a:pt x="965837" y="792729"/>
                  </a:lnTo>
                  <a:lnTo>
                    <a:pt x="1037273" y="848835"/>
                  </a:lnTo>
                  <a:lnTo>
                    <a:pt x="1077596" y="883014"/>
                  </a:lnTo>
                  <a:lnTo>
                    <a:pt x="1125354" y="924146"/>
                  </a:lnTo>
                  <a:lnTo>
                    <a:pt x="1171476" y="965678"/>
                  </a:lnTo>
                  <a:lnTo>
                    <a:pt x="1217275" y="1002387"/>
                  </a:lnTo>
                  <a:lnTo>
                    <a:pt x="1263011" y="1041705"/>
                  </a:lnTo>
                  <a:lnTo>
                    <a:pt x="1308734" y="1079317"/>
                  </a:lnTo>
                  <a:lnTo>
                    <a:pt x="1351915" y="1114263"/>
                  </a:lnTo>
                  <a:lnTo>
                    <a:pt x="1396983" y="1151374"/>
                  </a:lnTo>
                  <a:lnTo>
                    <a:pt x="1442831" y="1193539"/>
                  </a:lnTo>
                  <a:lnTo>
                    <a:pt x="1465731" y="1212267"/>
                  </a:lnTo>
                  <a:lnTo>
                    <a:pt x="1501827" y="1253625"/>
                  </a:lnTo>
                  <a:lnTo>
                    <a:pt x="1509806" y="1265509"/>
                  </a:lnTo>
                  <a:lnTo>
                    <a:pt x="1516125" y="1270392"/>
                  </a:lnTo>
                  <a:lnTo>
                    <a:pt x="1540364" y="1282769"/>
                  </a:lnTo>
                  <a:lnTo>
                    <a:pt x="1587933" y="1324819"/>
                  </a:lnTo>
                  <a:lnTo>
                    <a:pt x="1605429" y="1340027"/>
                  </a:lnTo>
                  <a:lnTo>
                    <a:pt x="1607496" y="1342931"/>
                  </a:lnTo>
                  <a:lnTo>
                    <a:pt x="1611358" y="1351569"/>
                  </a:lnTo>
                  <a:lnTo>
                    <a:pt x="1620253" y="1362848"/>
                  </a:lnTo>
                  <a:lnTo>
                    <a:pt x="1628387" y="1371203"/>
                  </a:lnTo>
                  <a:lnTo>
                    <a:pt x="1637348" y="1371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338"/>
            <p:cNvSpPr/>
            <p:nvPr/>
          </p:nvSpPr>
          <p:spPr>
            <a:xfrm>
              <a:off x="6192202" y="2023110"/>
              <a:ext cx="1380174" cy="1148716"/>
            </a:xfrm>
            <a:custGeom>
              <a:avLst/>
              <a:gdLst/>
              <a:ahLst/>
              <a:cxnLst/>
              <a:rect l="0" t="0" r="0" b="0"/>
              <a:pathLst>
                <a:path w="1380174" h="1148716">
                  <a:moveTo>
                    <a:pt x="0" y="0"/>
                  </a:moveTo>
                  <a:lnTo>
                    <a:pt x="0" y="7380"/>
                  </a:lnTo>
                  <a:lnTo>
                    <a:pt x="6844" y="15180"/>
                  </a:lnTo>
                  <a:lnTo>
                    <a:pt x="14622" y="24077"/>
                  </a:lnTo>
                  <a:lnTo>
                    <a:pt x="28324" y="43667"/>
                  </a:lnTo>
                  <a:lnTo>
                    <a:pt x="60237" y="77223"/>
                  </a:lnTo>
                  <a:lnTo>
                    <a:pt x="104577" y="121712"/>
                  </a:lnTo>
                  <a:lnTo>
                    <a:pt x="145958" y="156316"/>
                  </a:lnTo>
                  <a:lnTo>
                    <a:pt x="180067" y="188992"/>
                  </a:lnTo>
                  <a:lnTo>
                    <a:pt x="215274" y="222963"/>
                  </a:lnTo>
                  <a:lnTo>
                    <a:pt x="257929" y="257190"/>
                  </a:lnTo>
                  <a:lnTo>
                    <a:pt x="279418" y="275279"/>
                  </a:lnTo>
                  <a:lnTo>
                    <a:pt x="308533" y="305931"/>
                  </a:lnTo>
                  <a:lnTo>
                    <a:pt x="340866" y="334486"/>
                  </a:lnTo>
                  <a:lnTo>
                    <a:pt x="374577" y="365701"/>
                  </a:lnTo>
                  <a:lnTo>
                    <a:pt x="408695" y="394423"/>
                  </a:lnTo>
                  <a:lnTo>
                    <a:pt x="442934" y="426640"/>
                  </a:lnTo>
                  <a:lnTo>
                    <a:pt x="478161" y="459363"/>
                  </a:lnTo>
                  <a:lnTo>
                    <a:pt x="517386" y="488532"/>
                  </a:lnTo>
                  <a:lnTo>
                    <a:pt x="553562" y="519929"/>
                  </a:lnTo>
                  <a:lnTo>
                    <a:pt x="615951" y="569941"/>
                  </a:lnTo>
                  <a:lnTo>
                    <a:pt x="657696" y="598766"/>
                  </a:lnTo>
                  <a:lnTo>
                    <a:pt x="695676" y="629955"/>
                  </a:lnTo>
                  <a:lnTo>
                    <a:pt x="735610" y="658776"/>
                  </a:lnTo>
                  <a:lnTo>
                    <a:pt x="791771" y="700005"/>
                  </a:lnTo>
                  <a:lnTo>
                    <a:pt x="833510" y="728744"/>
                  </a:lnTo>
                  <a:lnTo>
                    <a:pt x="871383" y="760013"/>
                  </a:lnTo>
                  <a:lnTo>
                    <a:pt x="935922" y="805427"/>
                  </a:lnTo>
                  <a:lnTo>
                    <a:pt x="975705" y="831417"/>
                  </a:lnTo>
                  <a:lnTo>
                    <a:pt x="1013103" y="861766"/>
                  </a:lnTo>
                  <a:lnTo>
                    <a:pt x="1052865" y="890338"/>
                  </a:lnTo>
                  <a:lnTo>
                    <a:pt x="1085708" y="916901"/>
                  </a:lnTo>
                  <a:lnTo>
                    <a:pt x="1118087" y="942869"/>
                  </a:lnTo>
                  <a:lnTo>
                    <a:pt x="1151811" y="968661"/>
                  </a:lnTo>
                  <a:lnTo>
                    <a:pt x="1189543" y="1002023"/>
                  </a:lnTo>
                  <a:lnTo>
                    <a:pt x="1226917" y="1033912"/>
                  </a:lnTo>
                  <a:lnTo>
                    <a:pt x="1268868" y="1062923"/>
                  </a:lnTo>
                  <a:lnTo>
                    <a:pt x="1304767" y="1091556"/>
                  </a:lnTo>
                  <a:lnTo>
                    <a:pt x="1334179" y="1119010"/>
                  </a:lnTo>
                  <a:lnTo>
                    <a:pt x="1360510" y="1134278"/>
                  </a:lnTo>
                  <a:lnTo>
                    <a:pt x="1369211" y="1137536"/>
                  </a:lnTo>
                  <a:lnTo>
                    <a:pt x="1372865" y="1138405"/>
                  </a:lnTo>
                  <a:lnTo>
                    <a:pt x="1375301" y="1139936"/>
                  </a:lnTo>
                  <a:lnTo>
                    <a:pt x="1376925" y="1141910"/>
                  </a:lnTo>
                  <a:lnTo>
                    <a:pt x="1380173" y="11487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339"/>
            <p:cNvSpPr/>
            <p:nvPr/>
          </p:nvSpPr>
          <p:spPr>
            <a:xfrm>
              <a:off x="6852284" y="2168842"/>
              <a:ext cx="1080136" cy="762954"/>
            </a:xfrm>
            <a:custGeom>
              <a:avLst/>
              <a:gdLst/>
              <a:ahLst/>
              <a:cxnLst/>
              <a:rect l="0" t="0" r="0" b="0"/>
              <a:pathLst>
                <a:path w="1080136" h="762954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4623" y="9683"/>
                  </a:lnTo>
                  <a:lnTo>
                    <a:pt x="23912" y="21072"/>
                  </a:lnTo>
                  <a:lnTo>
                    <a:pt x="43636" y="33937"/>
                  </a:lnTo>
                  <a:lnTo>
                    <a:pt x="54636" y="40801"/>
                  </a:lnTo>
                  <a:lnTo>
                    <a:pt x="79761" y="60729"/>
                  </a:lnTo>
                  <a:lnTo>
                    <a:pt x="103644" y="79906"/>
                  </a:lnTo>
                  <a:lnTo>
                    <a:pt x="128817" y="101146"/>
                  </a:lnTo>
                  <a:lnTo>
                    <a:pt x="154374" y="119504"/>
                  </a:lnTo>
                  <a:lnTo>
                    <a:pt x="180044" y="139549"/>
                  </a:lnTo>
                  <a:lnTo>
                    <a:pt x="197177" y="155367"/>
                  </a:lnTo>
                  <a:lnTo>
                    <a:pt x="214317" y="171922"/>
                  </a:lnTo>
                  <a:lnTo>
                    <a:pt x="244583" y="192757"/>
                  </a:lnTo>
                  <a:lnTo>
                    <a:pt x="273129" y="215546"/>
                  </a:lnTo>
                  <a:lnTo>
                    <a:pt x="296016" y="232006"/>
                  </a:lnTo>
                  <a:lnTo>
                    <a:pt x="320158" y="248846"/>
                  </a:lnTo>
                  <a:lnTo>
                    <a:pt x="340413" y="265856"/>
                  </a:lnTo>
                  <a:lnTo>
                    <a:pt x="364020" y="282941"/>
                  </a:lnTo>
                  <a:lnTo>
                    <a:pt x="389435" y="300059"/>
                  </a:lnTo>
                  <a:lnTo>
                    <a:pt x="413429" y="317192"/>
                  </a:lnTo>
                  <a:lnTo>
                    <a:pt x="448359" y="342903"/>
                  </a:lnTo>
                  <a:lnTo>
                    <a:pt x="473909" y="360046"/>
                  </a:lnTo>
                  <a:lnTo>
                    <a:pt x="500186" y="377191"/>
                  </a:lnTo>
                  <a:lnTo>
                    <a:pt x="524565" y="394335"/>
                  </a:lnTo>
                  <a:lnTo>
                    <a:pt x="559710" y="420053"/>
                  </a:lnTo>
                  <a:lnTo>
                    <a:pt x="585310" y="437197"/>
                  </a:lnTo>
                  <a:lnTo>
                    <a:pt x="611611" y="454343"/>
                  </a:lnTo>
                  <a:lnTo>
                    <a:pt x="636000" y="471488"/>
                  </a:lnTo>
                  <a:lnTo>
                    <a:pt x="662079" y="488633"/>
                  </a:lnTo>
                  <a:lnTo>
                    <a:pt x="688593" y="505778"/>
                  </a:lnTo>
                  <a:lnTo>
                    <a:pt x="713076" y="522922"/>
                  </a:lnTo>
                  <a:lnTo>
                    <a:pt x="739198" y="540068"/>
                  </a:lnTo>
                  <a:lnTo>
                    <a:pt x="765730" y="557213"/>
                  </a:lnTo>
                  <a:lnTo>
                    <a:pt x="790223" y="574358"/>
                  </a:lnTo>
                  <a:lnTo>
                    <a:pt x="825431" y="600075"/>
                  </a:lnTo>
                  <a:lnTo>
                    <a:pt x="848507" y="614680"/>
                  </a:lnTo>
                  <a:lnTo>
                    <a:pt x="871462" y="628474"/>
                  </a:lnTo>
                  <a:lnTo>
                    <a:pt x="951043" y="682546"/>
                  </a:lnTo>
                  <a:lnTo>
                    <a:pt x="979847" y="704772"/>
                  </a:lnTo>
                  <a:lnTo>
                    <a:pt x="1009526" y="719322"/>
                  </a:lnTo>
                  <a:lnTo>
                    <a:pt x="1022084" y="726416"/>
                  </a:lnTo>
                  <a:lnTo>
                    <a:pt x="1050353" y="749746"/>
                  </a:lnTo>
                  <a:lnTo>
                    <a:pt x="1059774" y="753959"/>
                  </a:lnTo>
                  <a:lnTo>
                    <a:pt x="1068599" y="759864"/>
                  </a:lnTo>
                  <a:lnTo>
                    <a:pt x="1080135" y="7629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340"/>
            <p:cNvSpPr/>
            <p:nvPr/>
          </p:nvSpPr>
          <p:spPr>
            <a:xfrm>
              <a:off x="7426642" y="2160270"/>
              <a:ext cx="745809" cy="565786"/>
            </a:xfrm>
            <a:custGeom>
              <a:avLst/>
              <a:gdLst/>
              <a:ahLst/>
              <a:cxnLst/>
              <a:rect l="0" t="0" r="0" b="0"/>
              <a:pathLst>
                <a:path w="745809" h="565786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4551" y="11931"/>
                  </a:lnTo>
                  <a:lnTo>
                    <a:pt x="11865" y="17368"/>
                  </a:lnTo>
                  <a:lnTo>
                    <a:pt x="21466" y="23911"/>
                  </a:lnTo>
                  <a:lnTo>
                    <a:pt x="38534" y="38305"/>
                  </a:lnTo>
                  <a:lnTo>
                    <a:pt x="61266" y="54635"/>
                  </a:lnTo>
                  <a:lnTo>
                    <a:pt x="77711" y="65875"/>
                  </a:lnTo>
                  <a:lnTo>
                    <a:pt x="94546" y="79760"/>
                  </a:lnTo>
                  <a:lnTo>
                    <a:pt x="112506" y="94503"/>
                  </a:lnTo>
                  <a:lnTo>
                    <a:pt x="133188" y="107406"/>
                  </a:lnTo>
                  <a:lnTo>
                    <a:pt x="152540" y="122031"/>
                  </a:lnTo>
                  <a:lnTo>
                    <a:pt x="171618" y="138056"/>
                  </a:lnTo>
                  <a:lnTo>
                    <a:pt x="192797" y="154703"/>
                  </a:lnTo>
                  <a:lnTo>
                    <a:pt x="226141" y="180140"/>
                  </a:lnTo>
                  <a:lnTo>
                    <a:pt x="237438" y="189626"/>
                  </a:lnTo>
                  <a:lnTo>
                    <a:pt x="248780" y="199760"/>
                  </a:lnTo>
                  <a:lnTo>
                    <a:pt x="260150" y="210325"/>
                  </a:lnTo>
                  <a:lnTo>
                    <a:pt x="271541" y="220227"/>
                  </a:lnTo>
                  <a:lnTo>
                    <a:pt x="282945" y="229685"/>
                  </a:lnTo>
                  <a:lnTo>
                    <a:pt x="294358" y="238848"/>
                  </a:lnTo>
                  <a:lnTo>
                    <a:pt x="305775" y="248767"/>
                  </a:lnTo>
                  <a:lnTo>
                    <a:pt x="317198" y="259190"/>
                  </a:lnTo>
                  <a:lnTo>
                    <a:pt x="328624" y="269948"/>
                  </a:lnTo>
                  <a:lnTo>
                    <a:pt x="341002" y="279978"/>
                  </a:lnTo>
                  <a:lnTo>
                    <a:pt x="354017" y="289522"/>
                  </a:lnTo>
                  <a:lnTo>
                    <a:pt x="367456" y="298742"/>
                  </a:lnTo>
                  <a:lnTo>
                    <a:pt x="380226" y="308699"/>
                  </a:lnTo>
                  <a:lnTo>
                    <a:pt x="392549" y="319147"/>
                  </a:lnTo>
                  <a:lnTo>
                    <a:pt x="404575" y="329921"/>
                  </a:lnTo>
                  <a:lnTo>
                    <a:pt x="425556" y="349514"/>
                  </a:lnTo>
                  <a:lnTo>
                    <a:pt x="435152" y="358739"/>
                  </a:lnTo>
                  <a:lnTo>
                    <a:pt x="445358" y="367747"/>
                  </a:lnTo>
                  <a:lnTo>
                    <a:pt x="466860" y="385375"/>
                  </a:lnTo>
                  <a:lnTo>
                    <a:pt x="478880" y="394077"/>
                  </a:lnTo>
                  <a:lnTo>
                    <a:pt x="491656" y="402735"/>
                  </a:lnTo>
                  <a:lnTo>
                    <a:pt x="537278" y="432612"/>
                  </a:lnTo>
                  <a:lnTo>
                    <a:pt x="558514" y="447542"/>
                  </a:lnTo>
                  <a:lnTo>
                    <a:pt x="579697" y="462750"/>
                  </a:lnTo>
                  <a:lnTo>
                    <a:pt x="616582" y="488035"/>
                  </a:lnTo>
                  <a:lnTo>
                    <a:pt x="651385" y="511374"/>
                  </a:lnTo>
                  <a:lnTo>
                    <a:pt x="672639" y="524052"/>
                  </a:lnTo>
                  <a:lnTo>
                    <a:pt x="691002" y="533840"/>
                  </a:lnTo>
                  <a:lnTo>
                    <a:pt x="713322" y="545681"/>
                  </a:lnTo>
                  <a:lnTo>
                    <a:pt x="724646" y="553372"/>
                  </a:lnTo>
                  <a:lnTo>
                    <a:pt x="734034" y="557027"/>
                  </a:lnTo>
                  <a:lnTo>
                    <a:pt x="745808" y="5657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293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65E9C" mc:Ignorable=""/>
      </a:dk2>
      <a:lt2>
        <a:srgbClr xmlns:mc="http://schemas.openxmlformats.org/markup-compatibility/2006" xmlns:a14="http://schemas.microsoft.com/office/drawing/2010/main" val="CCDDEA" mc:Ignorable=""/>
      </a:lt2>
      <a:accent1>
        <a:srgbClr xmlns:mc="http://schemas.openxmlformats.org/markup-compatibility/2006" xmlns:a14="http://schemas.microsoft.com/office/drawing/2010/main" val="FDA023" mc:Ignorable=""/>
      </a:accent1>
      <a:accent2>
        <a:srgbClr xmlns:mc="http://schemas.openxmlformats.org/markup-compatibility/2006" xmlns:a14="http://schemas.microsoft.com/office/drawing/2010/main" val="AA2B1E" mc:Ignorable=""/>
      </a:accent2>
      <a:accent3>
        <a:srgbClr xmlns:mc="http://schemas.openxmlformats.org/markup-compatibility/2006" xmlns:a14="http://schemas.microsoft.com/office/drawing/2010/main" val="71685C" mc:Ignorable=""/>
      </a:accent3>
      <a:accent4>
        <a:srgbClr xmlns:mc="http://schemas.openxmlformats.org/markup-compatibility/2006" xmlns:a14="http://schemas.microsoft.com/office/drawing/2010/main" val="64A73B" mc:Ignorable=""/>
      </a:accent4>
      <a:accent5>
        <a:srgbClr xmlns:mc="http://schemas.openxmlformats.org/markup-compatibility/2006" xmlns:a14="http://schemas.microsoft.com/office/drawing/2010/main" val="EB5605" mc:Ignorable=""/>
      </a:accent5>
      <a:accent6>
        <a:srgbClr xmlns:mc="http://schemas.openxmlformats.org/markup-compatibility/2006" xmlns:a14="http://schemas.microsoft.com/office/drawing/2010/main" val="B9CA1A" mc:Ignorable=""/>
      </a:accent6>
      <a:hlink>
        <a:srgbClr xmlns:mc="http://schemas.openxmlformats.org/markup-compatibility/2006" xmlns:a14="http://schemas.microsoft.com/office/drawing/2010/main" val="D83E2C" mc:Ignorable=""/>
      </a:hlink>
      <a:folHlink>
        <a:srgbClr xmlns:mc="http://schemas.openxmlformats.org/markup-compatibility/2006" xmlns:a14="http://schemas.microsoft.com/office/drawing/2010/main" val="ED7D27" mc:Ignorable="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xmlns:mc="http://schemas.openxmlformats.org/markup-compatibility/2006" xmlns:a14="http://schemas.microsoft.com/office/drawing/2010/main" val="000000" mc:Ignorable="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00CC99" mc:Ignorable=""/>
      </a:accent1>
      <a:accent2>
        <a:srgbClr xmlns:mc="http://schemas.openxmlformats.org/markup-compatibility/2006" xmlns:a14="http://schemas.microsoft.com/office/drawing/2010/main" val="3333CC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E2CA" mc:Ignorable=""/>
      </a:accent5>
      <a:accent6>
        <a:srgbClr xmlns:mc="http://schemas.openxmlformats.org/markup-compatibility/2006" xmlns:a14="http://schemas.microsoft.com/office/drawing/2010/main" val="2D2DB9" mc:Ignorable=""/>
      </a:accent6>
      <a:hlink>
        <a:srgbClr xmlns:mc="http://schemas.openxmlformats.org/markup-compatibility/2006" xmlns:a14="http://schemas.microsoft.com/office/drawing/2010/main" val="CCCCFF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121</TotalTime>
  <Words>94</Words>
  <Application>Microsoft Office PowerPoint</Application>
  <PresentationFormat>On-screen Show (4:3)</PresentationFormat>
  <Paragraphs>26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 Narrow</vt:lpstr>
      <vt:lpstr>Impact</vt:lpstr>
      <vt:lpstr>Monotype Sorts</vt:lpstr>
      <vt:lpstr>Pushpin</vt:lpstr>
      <vt:lpstr>Graphing Absolute Value Equations and Inequalities</vt:lpstr>
      <vt:lpstr>Objectives</vt:lpstr>
      <vt:lpstr>1) y=|x+1|</vt:lpstr>
      <vt:lpstr>2) y=|2x+4|</vt:lpstr>
      <vt:lpstr>3) y=|3x-1|</vt:lpstr>
      <vt:lpstr>4) y=|x|+2</vt:lpstr>
      <vt:lpstr>5) y=|2x|-1</vt:lpstr>
      <vt:lpstr>6) y= -|x|</vt:lpstr>
      <vt:lpstr>7) y&gt;|x-3| </vt:lpstr>
      <vt:lpstr>8) y&lt;|2x-6|</vt:lpstr>
      <vt:lpstr>9) y&lt;|x|-3</vt:lpstr>
      <vt:lpstr>10) y&lt;-|2x|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Absolute Value Equations and Inequalities</dc:title>
  <dc:creator>Ameena</dc:creator>
  <cp:lastModifiedBy>Ameena</cp:lastModifiedBy>
  <cp:revision>5</cp:revision>
  <dcterms:created xsi:type="dcterms:W3CDTF">2010-01-13T17:12:49Z</dcterms:created>
  <dcterms:modified xsi:type="dcterms:W3CDTF">2010-01-13T19:14:10Z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TC010690061033</vt:lpwstr>
  </property>
</Properties>
</file>